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33" autoAdjust="0"/>
  </p:normalViewPr>
  <p:slideViewPr>
    <p:cSldViewPr snapToGrid="0">
      <p:cViewPr varScale="1">
        <p:scale>
          <a:sx n="91" d="100"/>
          <a:sy n="91" d="100"/>
        </p:scale>
        <p:origin x="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18-Jun-19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516" y="286372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THANKS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5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Nahin Kumar Dey</cp:lastModifiedBy>
  <cp:revision>9</cp:revision>
  <dcterms:created xsi:type="dcterms:W3CDTF">2019-04-18T08:40:33Z</dcterms:created>
  <dcterms:modified xsi:type="dcterms:W3CDTF">2019-06-18T12:57:20Z</dcterms:modified>
</cp:coreProperties>
</file>