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7c5d032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7c5d032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7c5d032b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7c5d032b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c5d03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c5d03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c5d035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7c5d035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c5d035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7c5d035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c5d035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c5d035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c5d035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7c5d035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Personal Trader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Nahin Hayat</a:t>
            </a:r>
            <a:endParaRPr sz="22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300" y="2571738"/>
            <a:ext cx="21907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826" y="1659550"/>
            <a:ext cx="690824" cy="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Goals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00825" y="1853850"/>
            <a:ext cx="86892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Web application for users to use the tools created with any stock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Trade </a:t>
            </a:r>
            <a:r>
              <a:rPr lang="en" sz="2800"/>
              <a:t>algorithm with strategy to find  entry and exit points for stock to maximize profits.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Forecast future prices to tell when next entry/exit point will be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</a:t>
            </a:r>
            <a:r>
              <a:rPr lang="en"/>
              <a:t>Algorithm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-182750" y="469250"/>
            <a:ext cx="7688700" cy="226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Two SMA windows. A short window and a long window.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Entry when short window &gt;  long window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Exit when long window &gt; short window </a:t>
            </a:r>
            <a:endParaRPr sz="23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951" y="1666585"/>
            <a:ext cx="6107674" cy="34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Time series with Prophet to predict future prices of stock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Trade Algo used on future prices to find next Entry/Exit prices and dates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next signal in the forecasted prices is used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94000" y="1853850"/>
            <a:ext cx="8249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Streamlit application, starts with input from user for stock ticker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Input</a:t>
            </a:r>
            <a:r>
              <a:rPr lang="en" sz="2500"/>
              <a:t> is used with Yahoo Finance API to pull data for any stock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User can view historical performance with stock and strat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User can find next date/price to buy/sell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Demonstration</a:t>
            </a:r>
            <a:endParaRPr sz="8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Steps/Findings: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Have a model to find which SMA windows work best for the stock user inputs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SVC model to predict signals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Integrate smart contract that allows </a:t>
            </a:r>
            <a:r>
              <a:rPr lang="en" sz="2200"/>
              <a:t>users </a:t>
            </a:r>
            <a:r>
              <a:rPr lang="en" sz="2200"/>
              <a:t>to make trades with at least the crypto assets </a:t>
            </a:r>
            <a:r>
              <a:rPr lang="en" sz="2200"/>
              <a:t>directly</a:t>
            </a:r>
            <a:r>
              <a:rPr lang="en" sz="2200"/>
              <a:t> on web application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Thank you!</a:t>
            </a:r>
            <a:endParaRPr sz="8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