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74" r:id="rId2"/>
    <p:sldId id="259" r:id="rId3"/>
    <p:sldId id="256" r:id="rId4"/>
    <p:sldId id="257" r:id="rId5"/>
    <p:sldId id="258" r:id="rId6"/>
    <p:sldId id="260" r:id="rId7"/>
    <p:sldId id="261" r:id="rId8"/>
    <p:sldId id="262" r:id="rId9"/>
    <p:sldId id="264" r:id="rId10"/>
    <p:sldId id="263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p" initials="h" lastIdx="2" clrIdx="0">
    <p:extLst>
      <p:ext uri="{19B8F6BF-5375-455C-9EA6-DF929625EA0E}">
        <p15:presenceInfo xmlns:p15="http://schemas.microsoft.com/office/powerpoint/2012/main" userId="hp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12" autoAdjust="0"/>
    <p:restoredTop sz="94660"/>
  </p:normalViewPr>
  <p:slideViewPr>
    <p:cSldViewPr snapToGrid="0">
      <p:cViewPr varScale="1">
        <p:scale>
          <a:sx n="84" d="100"/>
          <a:sy n="84" d="100"/>
        </p:scale>
        <p:origin x="2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92593D-C58C-4A14-B83E-DB61DFDC32CF}" type="datetimeFigureOut">
              <a:rPr lang="en-US" smtClean="0"/>
              <a:t>30-Aug-16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438D2E-D700-4FF6-80B2-E440066BA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7223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38D2E-D700-4FF6-80B2-E440066BADE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476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25E3D-8C4E-4B36-AA55-047570975BDD}" type="datetimeFigureOut">
              <a:rPr lang="en-US" smtClean="0"/>
              <a:t>30-Aug-16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4CF8B-E677-438A-9328-1B09F635F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932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25E3D-8C4E-4B36-AA55-047570975BDD}" type="datetimeFigureOut">
              <a:rPr lang="en-US" smtClean="0"/>
              <a:t>30-Aug-16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4CF8B-E677-438A-9328-1B09F635F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538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25E3D-8C4E-4B36-AA55-047570975BDD}" type="datetimeFigureOut">
              <a:rPr lang="en-US" smtClean="0"/>
              <a:t>30-Aug-16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4CF8B-E677-438A-9328-1B09F635F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895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25E3D-8C4E-4B36-AA55-047570975BDD}" type="datetimeFigureOut">
              <a:rPr lang="en-US" smtClean="0"/>
              <a:t>30-Aug-16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4CF8B-E677-438A-9328-1B09F635F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581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25E3D-8C4E-4B36-AA55-047570975BDD}" type="datetimeFigureOut">
              <a:rPr lang="en-US" smtClean="0"/>
              <a:t>30-Aug-16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4CF8B-E677-438A-9328-1B09F635F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979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25E3D-8C4E-4B36-AA55-047570975BDD}" type="datetimeFigureOut">
              <a:rPr lang="en-US" smtClean="0"/>
              <a:t>30-Aug-16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4CF8B-E677-438A-9328-1B09F635F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20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25E3D-8C4E-4B36-AA55-047570975BDD}" type="datetimeFigureOut">
              <a:rPr lang="en-US" smtClean="0"/>
              <a:t>30-Aug-16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4CF8B-E677-438A-9328-1B09F635F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658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25E3D-8C4E-4B36-AA55-047570975BDD}" type="datetimeFigureOut">
              <a:rPr lang="en-US" smtClean="0"/>
              <a:t>30-Aug-16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4CF8B-E677-438A-9328-1B09F635F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77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25E3D-8C4E-4B36-AA55-047570975BDD}" type="datetimeFigureOut">
              <a:rPr lang="en-US" smtClean="0"/>
              <a:t>30-Aug-16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4CF8B-E677-438A-9328-1B09F635F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967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25E3D-8C4E-4B36-AA55-047570975BDD}" type="datetimeFigureOut">
              <a:rPr lang="en-US" smtClean="0"/>
              <a:t>30-Aug-16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4CF8B-E677-438A-9328-1B09F635F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748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25E3D-8C4E-4B36-AA55-047570975BDD}" type="datetimeFigureOut">
              <a:rPr lang="en-US" smtClean="0"/>
              <a:t>30-Aug-16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4CF8B-E677-438A-9328-1B09F635F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504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25E3D-8C4E-4B36-AA55-047570975BDD}" type="datetimeFigureOut">
              <a:rPr lang="en-US" smtClean="0"/>
              <a:t>30-Aug-16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4CF8B-E677-438A-9328-1B09F635F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63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6.xml"/><Relationship Id="rId5" Type="http://schemas.openxmlformats.org/officeDocument/2006/relationships/image" Target="../media/image11.png"/><Relationship Id="rId4" Type="http://schemas.openxmlformats.org/officeDocument/2006/relationships/slide" Target="slide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8.xml"/><Relationship Id="rId4" Type="http://schemas.openxmlformats.org/officeDocument/2006/relationships/slide" Target="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Relationship Id="rId4" Type="http://schemas.openxmlformats.org/officeDocument/2006/relationships/slide" Target="slide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slide" Target="slide19.xml"/><Relationship Id="rId4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slide" Target="slide14.xml"/><Relationship Id="rId7" Type="http://schemas.openxmlformats.org/officeDocument/2006/relationships/slide" Target="slide5.xml"/><Relationship Id="rId12" Type="http://schemas.openxmlformats.org/officeDocument/2006/relationships/slide" Target="slide1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1.xml"/><Relationship Id="rId11" Type="http://schemas.openxmlformats.org/officeDocument/2006/relationships/slide" Target="slide9.xml"/><Relationship Id="rId5" Type="http://schemas.openxmlformats.org/officeDocument/2006/relationships/slide" Target="slide13.xml"/><Relationship Id="rId10" Type="http://schemas.openxmlformats.org/officeDocument/2006/relationships/slide" Target="slide7.xml"/><Relationship Id="rId4" Type="http://schemas.openxmlformats.org/officeDocument/2006/relationships/slide" Target="slide10.xml"/><Relationship Id="rId9" Type="http://schemas.openxmlformats.org/officeDocument/2006/relationships/slide" Target="slide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Online Shopping</a:t>
            </a:r>
          </a:p>
        </p:txBody>
      </p:sp>
    </p:spTree>
    <p:extLst>
      <p:ext uri="{BB962C8B-B14F-4D97-AF65-F5344CB8AC3E}">
        <p14:creationId xmlns:p14="http://schemas.microsoft.com/office/powerpoint/2010/main" val="2448371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6557" y="901148"/>
            <a:ext cx="7067136" cy="4691269"/>
          </a:xfrm>
          <a:prstGeom prst="rect">
            <a:avLst/>
          </a:prstGeom>
        </p:spPr>
      </p:pic>
      <p:sp>
        <p:nvSpPr>
          <p:cNvPr id="3" name="Rectangle: Rounded Corners 2"/>
          <p:cNvSpPr/>
          <p:nvPr/>
        </p:nvSpPr>
        <p:spPr>
          <a:xfrm>
            <a:off x="1290761" y="2960494"/>
            <a:ext cx="2398644" cy="7553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3" action="ppaction://hlinksldjump"/>
              </a:rPr>
              <a:t>HOME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991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/>
          <p:cNvSpPr/>
          <p:nvPr/>
        </p:nvSpPr>
        <p:spPr>
          <a:xfrm>
            <a:off x="1290761" y="2960494"/>
            <a:ext cx="2398644" cy="7553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2" action="ppaction://hlinksldjump"/>
              </a:rPr>
              <a:t>HOME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790" y="1563757"/>
            <a:ext cx="6612835" cy="4426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673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374" y="715616"/>
            <a:ext cx="6250518" cy="4850295"/>
          </a:xfrm>
          <a:prstGeom prst="rect">
            <a:avLst/>
          </a:prstGeom>
        </p:spPr>
      </p:pic>
      <p:sp>
        <p:nvSpPr>
          <p:cNvPr id="3" name="Rectangle: Rounded Corners 2"/>
          <p:cNvSpPr/>
          <p:nvPr/>
        </p:nvSpPr>
        <p:spPr>
          <a:xfrm>
            <a:off x="1290761" y="2960494"/>
            <a:ext cx="2398644" cy="7553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3" action="ppaction://hlinksldjump"/>
              </a:rPr>
              <a:t>HOME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176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4017" y="225287"/>
            <a:ext cx="8589571" cy="6145888"/>
          </a:xfrm>
          <a:prstGeom prst="rect">
            <a:avLst/>
          </a:prstGeom>
        </p:spPr>
      </p:pic>
      <p:sp>
        <p:nvSpPr>
          <p:cNvPr id="3" name="Rectangle: Rounded Corners 2"/>
          <p:cNvSpPr/>
          <p:nvPr/>
        </p:nvSpPr>
        <p:spPr>
          <a:xfrm>
            <a:off x="508883" y="3729120"/>
            <a:ext cx="2398644" cy="7553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3" action="ppaction://hlinksldjump"/>
              </a:rPr>
              <a:t>HOME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612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983" y="1033670"/>
            <a:ext cx="5950226" cy="4518991"/>
          </a:xfrm>
          <a:prstGeom prst="rect">
            <a:avLst/>
          </a:prstGeom>
        </p:spPr>
      </p:pic>
      <p:sp>
        <p:nvSpPr>
          <p:cNvPr id="3" name="Rectangle: Rounded Corners 2"/>
          <p:cNvSpPr/>
          <p:nvPr/>
        </p:nvSpPr>
        <p:spPr>
          <a:xfrm>
            <a:off x="508883" y="3729120"/>
            <a:ext cx="2398644" cy="7553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3" action="ppaction://hlinksldjump"/>
              </a:rPr>
              <a:t>HOME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0464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548" y="198783"/>
            <a:ext cx="8534400" cy="6467060"/>
          </a:xfrm>
          <a:prstGeom prst="rect">
            <a:avLst/>
          </a:prstGeom>
        </p:spPr>
      </p:pic>
      <p:sp>
        <p:nvSpPr>
          <p:cNvPr id="3" name="Rectangle: Rounded Corners 2">
            <a:hlinkClick r:id="rId3" action="ppaction://hlinksldjump"/>
          </p:cNvPr>
          <p:cNvSpPr/>
          <p:nvPr/>
        </p:nvSpPr>
        <p:spPr>
          <a:xfrm>
            <a:off x="733508" y="3054626"/>
            <a:ext cx="2398644" cy="7553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3" action="ppaction://hlinksldjump"/>
              </a:rPr>
              <a:t>HOME</a:t>
            </a:r>
            <a:endParaRPr lang="en-US" dirty="0"/>
          </a:p>
        </p:txBody>
      </p:sp>
      <p:sp>
        <p:nvSpPr>
          <p:cNvPr id="4" name="Rectangle: Rounded Corners 3">
            <a:hlinkClick r:id="rId3" action="ppaction://hlinksldjump"/>
          </p:cNvPr>
          <p:cNvSpPr/>
          <p:nvPr/>
        </p:nvSpPr>
        <p:spPr>
          <a:xfrm>
            <a:off x="526111" y="5208105"/>
            <a:ext cx="2398644" cy="7553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4" action="ppaction://hlinksldjump"/>
              </a:rPr>
              <a:t>View Basket</a:t>
            </a:r>
            <a:endParaRPr lang="en-US" dirty="0"/>
          </a:p>
        </p:txBody>
      </p:sp>
      <p:sp>
        <p:nvSpPr>
          <p:cNvPr id="5" name="Rectangle: Rounded Corners 4">
            <a:hlinkClick r:id="rId3" action="ppaction://hlinksldjump"/>
          </p:cNvPr>
          <p:cNvSpPr/>
          <p:nvPr/>
        </p:nvSpPr>
        <p:spPr>
          <a:xfrm>
            <a:off x="526111" y="1222513"/>
            <a:ext cx="2398644" cy="7553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Add TO Cart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581016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8784" y="106017"/>
            <a:ext cx="11754678" cy="6453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970644" y="175540"/>
            <a:ext cx="2491409" cy="3180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Search</a:t>
            </a:r>
          </a:p>
        </p:txBody>
      </p:sp>
      <p:sp>
        <p:nvSpPr>
          <p:cNvPr id="4" name="Rectangle 3"/>
          <p:cNvSpPr/>
          <p:nvPr/>
        </p:nvSpPr>
        <p:spPr>
          <a:xfrm>
            <a:off x="9462049" y="175539"/>
            <a:ext cx="2491409" cy="3180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2" action="ppaction://hlinksldjump"/>
              </a:rPr>
              <a:t>Login/</a:t>
            </a:r>
            <a:r>
              <a:rPr lang="en-US" dirty="0" err="1">
                <a:hlinkClick r:id="rId2" action="ppaction://hlinksldjump"/>
              </a:rPr>
              <a:t>Registar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15647"/>
              </p:ext>
            </p:extLst>
          </p:nvPr>
        </p:nvGraphicFramePr>
        <p:xfrm>
          <a:off x="198783" y="1122336"/>
          <a:ext cx="11754680" cy="4373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4853">
                  <a:extLst>
                    <a:ext uri="{9D8B030D-6E8A-4147-A177-3AD203B41FA5}">
                      <a16:colId xmlns:a16="http://schemas.microsoft.com/office/drawing/2014/main" val="3473215822"/>
                    </a:ext>
                  </a:extLst>
                </a:gridCol>
                <a:gridCol w="1683026">
                  <a:extLst>
                    <a:ext uri="{9D8B030D-6E8A-4147-A177-3AD203B41FA5}">
                      <a16:colId xmlns:a16="http://schemas.microsoft.com/office/drawing/2014/main" val="1437163478"/>
                    </a:ext>
                  </a:extLst>
                </a:gridCol>
                <a:gridCol w="1696278">
                  <a:extLst>
                    <a:ext uri="{9D8B030D-6E8A-4147-A177-3AD203B41FA5}">
                      <a16:colId xmlns:a16="http://schemas.microsoft.com/office/drawing/2014/main" val="1577053825"/>
                    </a:ext>
                  </a:extLst>
                </a:gridCol>
                <a:gridCol w="1590261">
                  <a:extLst>
                    <a:ext uri="{9D8B030D-6E8A-4147-A177-3AD203B41FA5}">
                      <a16:colId xmlns:a16="http://schemas.microsoft.com/office/drawing/2014/main" val="1806647155"/>
                    </a:ext>
                  </a:extLst>
                </a:gridCol>
                <a:gridCol w="2041782">
                  <a:extLst>
                    <a:ext uri="{9D8B030D-6E8A-4147-A177-3AD203B41FA5}">
                      <a16:colId xmlns:a16="http://schemas.microsoft.com/office/drawing/2014/main" val="3436831132"/>
                    </a:ext>
                  </a:extLst>
                </a:gridCol>
                <a:gridCol w="1679240">
                  <a:extLst>
                    <a:ext uri="{9D8B030D-6E8A-4147-A177-3AD203B41FA5}">
                      <a16:colId xmlns:a16="http://schemas.microsoft.com/office/drawing/2014/main" val="1145800255"/>
                    </a:ext>
                  </a:extLst>
                </a:gridCol>
                <a:gridCol w="1679240">
                  <a:extLst>
                    <a:ext uri="{9D8B030D-6E8A-4147-A177-3AD203B41FA5}">
                      <a16:colId xmlns:a16="http://schemas.microsoft.com/office/drawing/2014/main" val="2967793252"/>
                    </a:ext>
                  </a:extLst>
                </a:gridCol>
              </a:tblGrid>
              <a:tr h="1093305">
                <a:tc>
                  <a:txBody>
                    <a:bodyPr/>
                    <a:lstStyle/>
                    <a:p>
                      <a:r>
                        <a:rPr lang="en-US" dirty="0"/>
                        <a:t>Product Id</a:t>
                      </a:r>
                    </a:p>
                  </a:txBody>
                  <a:tcPr marL="27432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Product Image</a:t>
                      </a:r>
                    </a:p>
                  </a:txBody>
                  <a:tcPr marL="27432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Product Name</a:t>
                      </a:r>
                    </a:p>
                  </a:txBody>
                  <a:tcPr marL="27432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Product Price</a:t>
                      </a:r>
                    </a:p>
                  </a:txBody>
                  <a:tcPr marL="27432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Quantity</a:t>
                      </a:r>
                    </a:p>
                  </a:txBody>
                  <a:tcPr marL="27432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Total Price</a:t>
                      </a:r>
                    </a:p>
                  </a:txBody>
                  <a:tcPr marL="27432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 marL="274320" anchor="ctr"/>
                </a:tc>
                <a:extLst>
                  <a:ext uri="{0D108BD9-81ED-4DB2-BD59-A6C34878D82A}">
                    <a16:rowId xmlns:a16="http://schemas.microsoft.com/office/drawing/2014/main" val="1241651356"/>
                  </a:ext>
                </a:extLst>
              </a:tr>
              <a:tr h="1093305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marL="274320"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27432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Polo Shirt</a:t>
                      </a:r>
                    </a:p>
                  </a:txBody>
                  <a:tcPr marL="27432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350</a:t>
                      </a:r>
                    </a:p>
                  </a:txBody>
                  <a:tcPr marL="274320"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27432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290</a:t>
                      </a:r>
                    </a:p>
                  </a:txBody>
                  <a:tcPr marL="27432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Remove</a:t>
                      </a:r>
                    </a:p>
                  </a:txBody>
                  <a:tcPr marL="274320" anchor="ctr"/>
                </a:tc>
                <a:extLst>
                  <a:ext uri="{0D108BD9-81ED-4DB2-BD59-A6C34878D82A}">
                    <a16:rowId xmlns:a16="http://schemas.microsoft.com/office/drawing/2014/main" val="127161699"/>
                  </a:ext>
                </a:extLst>
              </a:tr>
              <a:tr h="1093305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 marL="274320"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27432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Shirt</a:t>
                      </a:r>
                    </a:p>
                  </a:txBody>
                  <a:tcPr marL="27432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 marL="274320"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27432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3050</a:t>
                      </a:r>
                    </a:p>
                  </a:txBody>
                  <a:tcPr marL="27432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Remove</a:t>
                      </a:r>
                    </a:p>
                  </a:txBody>
                  <a:tcPr marL="274320" anchor="ctr"/>
                </a:tc>
                <a:extLst>
                  <a:ext uri="{0D108BD9-81ED-4DB2-BD59-A6C34878D82A}">
                    <a16:rowId xmlns:a16="http://schemas.microsoft.com/office/drawing/2014/main" val="250822138"/>
                  </a:ext>
                </a:extLst>
              </a:tr>
              <a:tr h="1093305">
                <a:tc gridSpan="5">
                  <a:txBody>
                    <a:bodyPr/>
                    <a:lstStyle/>
                    <a:p>
                      <a:endParaRPr lang="en-US" dirty="0"/>
                    </a:p>
                  </a:txBody>
                  <a:tcPr marL="274320"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274320"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274320"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274320"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27432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3340</a:t>
                      </a:r>
                    </a:p>
                  </a:txBody>
                  <a:tcPr marL="274320"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274320" anchor="ctr"/>
                </a:tc>
                <a:extLst>
                  <a:ext uri="{0D108BD9-81ED-4DB2-BD59-A6C34878D82A}">
                    <a16:rowId xmlns:a16="http://schemas.microsoft.com/office/drawing/2014/main" val="4257352333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201413"/>
              </p:ext>
            </p:extLst>
          </p:nvPr>
        </p:nvGraphicFramePr>
        <p:xfrm>
          <a:off x="6719261" y="2576872"/>
          <a:ext cx="149708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234">
                  <a:extLst>
                    <a:ext uri="{9D8B030D-6E8A-4147-A177-3AD203B41FA5}">
                      <a16:colId xmlns:a16="http://schemas.microsoft.com/office/drawing/2014/main" val="3162408460"/>
                    </a:ext>
                  </a:extLst>
                </a:gridCol>
                <a:gridCol w="533824">
                  <a:extLst>
                    <a:ext uri="{9D8B030D-6E8A-4147-A177-3AD203B41FA5}">
                      <a16:colId xmlns:a16="http://schemas.microsoft.com/office/drawing/2014/main" val="3337430890"/>
                    </a:ext>
                  </a:extLst>
                </a:gridCol>
                <a:gridCol w="499029">
                  <a:extLst>
                    <a:ext uri="{9D8B030D-6E8A-4147-A177-3AD203B41FA5}">
                      <a16:colId xmlns:a16="http://schemas.microsoft.com/office/drawing/2014/main" val="15481065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 marL="18288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marL="18288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 marL="182880" anchor="ctr"/>
                </a:tc>
                <a:extLst>
                  <a:ext uri="{0D108BD9-81ED-4DB2-BD59-A6C34878D82A}">
                    <a16:rowId xmlns:a16="http://schemas.microsoft.com/office/drawing/2014/main" val="2568927090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830326"/>
              </p:ext>
            </p:extLst>
          </p:nvPr>
        </p:nvGraphicFramePr>
        <p:xfrm>
          <a:off x="6719260" y="3593191"/>
          <a:ext cx="149708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234">
                  <a:extLst>
                    <a:ext uri="{9D8B030D-6E8A-4147-A177-3AD203B41FA5}">
                      <a16:colId xmlns:a16="http://schemas.microsoft.com/office/drawing/2014/main" val="3162408460"/>
                    </a:ext>
                  </a:extLst>
                </a:gridCol>
                <a:gridCol w="533824">
                  <a:extLst>
                    <a:ext uri="{9D8B030D-6E8A-4147-A177-3AD203B41FA5}">
                      <a16:colId xmlns:a16="http://schemas.microsoft.com/office/drawing/2014/main" val="3337430890"/>
                    </a:ext>
                  </a:extLst>
                </a:gridCol>
                <a:gridCol w="499029">
                  <a:extLst>
                    <a:ext uri="{9D8B030D-6E8A-4147-A177-3AD203B41FA5}">
                      <a16:colId xmlns:a16="http://schemas.microsoft.com/office/drawing/2014/main" val="15481065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 marL="18288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 marL="18288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 marL="182880" anchor="ctr"/>
                </a:tc>
                <a:extLst>
                  <a:ext uri="{0D108BD9-81ED-4DB2-BD59-A6C34878D82A}">
                    <a16:rowId xmlns:a16="http://schemas.microsoft.com/office/drawing/2014/main" val="2568927090"/>
                  </a:ext>
                </a:extLst>
              </a:tr>
            </a:tbl>
          </a:graphicData>
        </a:graphic>
      </p:graphicFrame>
      <p:sp>
        <p:nvSpPr>
          <p:cNvPr id="23" name="Rectangle: Rounded Corners 22"/>
          <p:cNvSpPr/>
          <p:nvPr/>
        </p:nvSpPr>
        <p:spPr>
          <a:xfrm>
            <a:off x="2830211" y="5654754"/>
            <a:ext cx="2398644" cy="75537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3" action="ppaction://hlinksldjump"/>
              </a:rPr>
              <a:t>Place</a:t>
            </a:r>
            <a:r>
              <a:rPr lang="en-US" dirty="0"/>
              <a:t> </a:t>
            </a:r>
            <a:r>
              <a:rPr lang="en-US" dirty="0">
                <a:hlinkClick r:id="rId3" action="ppaction://hlinksldjump"/>
              </a:rPr>
              <a:t>Order</a:t>
            </a:r>
            <a:endParaRPr lang="en-US" dirty="0"/>
          </a:p>
        </p:txBody>
      </p:sp>
      <p:sp>
        <p:nvSpPr>
          <p:cNvPr id="24" name="Rectangle: Rounded Corners 23"/>
          <p:cNvSpPr/>
          <p:nvPr/>
        </p:nvSpPr>
        <p:spPr>
          <a:xfrm>
            <a:off x="7391836" y="5653253"/>
            <a:ext cx="2398644" cy="75537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4" action="ppaction://hlinksldjump"/>
              </a:rPr>
              <a:t>Continue</a:t>
            </a:r>
            <a:r>
              <a:rPr lang="en-US" dirty="0"/>
              <a:t> </a:t>
            </a:r>
            <a:r>
              <a:rPr lang="en-US" dirty="0">
                <a:hlinkClick r:id="rId4" action="ppaction://hlinksldjump"/>
              </a:rPr>
              <a:t>Shopping</a:t>
            </a:r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926" y="2276686"/>
            <a:ext cx="934285" cy="97121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926" y="3378521"/>
            <a:ext cx="934285" cy="971213"/>
          </a:xfrm>
          <a:prstGeom prst="rect">
            <a:avLst/>
          </a:prstGeom>
        </p:spPr>
      </p:pic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567558"/>
              </p:ext>
            </p:extLst>
          </p:nvPr>
        </p:nvGraphicFramePr>
        <p:xfrm>
          <a:off x="198783" y="719666"/>
          <a:ext cx="1175467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0935">
                  <a:extLst>
                    <a:ext uri="{9D8B030D-6E8A-4147-A177-3AD203B41FA5}">
                      <a16:colId xmlns:a16="http://schemas.microsoft.com/office/drawing/2014/main" val="1347623693"/>
                    </a:ext>
                  </a:extLst>
                </a:gridCol>
                <a:gridCol w="2350935">
                  <a:extLst>
                    <a:ext uri="{9D8B030D-6E8A-4147-A177-3AD203B41FA5}">
                      <a16:colId xmlns:a16="http://schemas.microsoft.com/office/drawing/2014/main" val="1977819934"/>
                    </a:ext>
                  </a:extLst>
                </a:gridCol>
                <a:gridCol w="2350935">
                  <a:extLst>
                    <a:ext uri="{9D8B030D-6E8A-4147-A177-3AD203B41FA5}">
                      <a16:colId xmlns:a16="http://schemas.microsoft.com/office/drawing/2014/main" val="1020004157"/>
                    </a:ext>
                  </a:extLst>
                </a:gridCol>
                <a:gridCol w="2350935">
                  <a:extLst>
                    <a:ext uri="{9D8B030D-6E8A-4147-A177-3AD203B41FA5}">
                      <a16:colId xmlns:a16="http://schemas.microsoft.com/office/drawing/2014/main" val="1297532932"/>
                    </a:ext>
                  </a:extLst>
                </a:gridCol>
                <a:gridCol w="2350935">
                  <a:extLst>
                    <a:ext uri="{9D8B030D-6E8A-4147-A177-3AD203B41FA5}">
                      <a16:colId xmlns:a16="http://schemas.microsoft.com/office/drawing/2014/main" val="3852988360"/>
                    </a:ext>
                  </a:extLst>
                </a:gridCol>
              </a:tblGrid>
              <a:tr h="27204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HOME</a:t>
                      </a:r>
                    </a:p>
                  </a:txBody>
                  <a:tcPr marL="54864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Products</a:t>
                      </a:r>
                    </a:p>
                  </a:txBody>
                  <a:tcPr marL="54864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Cart</a:t>
                      </a:r>
                    </a:p>
                  </a:txBody>
                  <a:tcPr marL="54864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Contact</a:t>
                      </a:r>
                    </a:p>
                  </a:txBody>
                  <a:tcPr marL="54864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6" action="ppaction://hlinksldjump"/>
                        </a:rPr>
                        <a:t>View Basket</a:t>
                      </a:r>
                      <a:endParaRPr lang="en-US" dirty="0"/>
                    </a:p>
                  </a:txBody>
                  <a:tcPr marL="548640" anchor="ctr"/>
                </a:tc>
                <a:extLst>
                  <a:ext uri="{0D108BD9-81ED-4DB2-BD59-A6C34878D82A}">
                    <a16:rowId xmlns:a16="http://schemas.microsoft.com/office/drawing/2014/main" val="25413462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7673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158" y="463825"/>
            <a:ext cx="7677054" cy="5976731"/>
          </a:xfrm>
          <a:prstGeom prst="rect">
            <a:avLst/>
          </a:prstGeom>
        </p:spPr>
      </p:pic>
      <p:sp>
        <p:nvSpPr>
          <p:cNvPr id="5" name="Rectangle: Rounded Corners 4">
            <a:hlinkClick r:id="rId3" action="ppaction://hlinksldjump"/>
          </p:cNvPr>
          <p:cNvSpPr/>
          <p:nvPr/>
        </p:nvSpPr>
        <p:spPr>
          <a:xfrm>
            <a:off x="734170" y="2935357"/>
            <a:ext cx="2398644" cy="7553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4" action="ppaction://hlinksldjump"/>
              </a:rPr>
              <a:t>BACK</a:t>
            </a:r>
            <a:endParaRPr lang="en-US" dirty="0"/>
          </a:p>
        </p:txBody>
      </p:sp>
      <p:sp>
        <p:nvSpPr>
          <p:cNvPr id="6" name="Rectangle: Rounded Corners 5">
            <a:hlinkClick r:id="rId3" action="ppaction://hlinksldjump"/>
          </p:cNvPr>
          <p:cNvSpPr/>
          <p:nvPr/>
        </p:nvSpPr>
        <p:spPr>
          <a:xfrm>
            <a:off x="734170" y="4545496"/>
            <a:ext cx="2398644" cy="7553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5" action="ppaction://hlinksldjump"/>
              </a:rPr>
              <a:t>Confirm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4935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8869075"/>
              </p:ext>
            </p:extLst>
          </p:nvPr>
        </p:nvGraphicFramePr>
        <p:xfrm>
          <a:off x="2032000" y="1623060"/>
          <a:ext cx="8127999" cy="1348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98350852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20176436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091986741"/>
                    </a:ext>
                  </a:extLst>
                </a:gridCol>
              </a:tblGrid>
              <a:tr h="674370">
                <a:tc>
                  <a:txBody>
                    <a:bodyPr/>
                    <a:lstStyle/>
                    <a:p>
                      <a:r>
                        <a:rPr lang="en-US" dirty="0"/>
                        <a:t>Product Name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Quantity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680814"/>
                  </a:ext>
                </a:extLst>
              </a:tr>
              <a:tr h="674370">
                <a:tc>
                  <a:txBody>
                    <a:bodyPr/>
                    <a:lstStyle/>
                    <a:p>
                      <a:r>
                        <a:rPr lang="en-US" dirty="0"/>
                        <a:t>POLO SHIRT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907812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411730" y="617220"/>
            <a:ext cx="2457450" cy="411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 Date</a:t>
            </a:r>
          </a:p>
        </p:txBody>
      </p:sp>
      <p:sp>
        <p:nvSpPr>
          <p:cNvPr id="6" name="Rectangle 5"/>
          <p:cNvSpPr/>
          <p:nvPr/>
        </p:nvSpPr>
        <p:spPr>
          <a:xfrm>
            <a:off x="6515100" y="617220"/>
            <a:ext cx="3051810" cy="411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 Date</a:t>
            </a:r>
          </a:p>
        </p:txBody>
      </p:sp>
    </p:spTree>
    <p:extLst>
      <p:ext uri="{BB962C8B-B14F-4D97-AF65-F5344CB8AC3E}">
        <p14:creationId xmlns:p14="http://schemas.microsoft.com/office/powerpoint/2010/main" val="38292908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5183" y="530087"/>
            <a:ext cx="5804559" cy="5804452"/>
          </a:xfrm>
          <a:prstGeom prst="rect">
            <a:avLst/>
          </a:prstGeom>
        </p:spPr>
      </p:pic>
      <p:sp>
        <p:nvSpPr>
          <p:cNvPr id="3" name="Rectangle: Rounded Corners 2">
            <a:hlinkClick r:id="rId3" action="ppaction://hlinksldjump"/>
          </p:cNvPr>
          <p:cNvSpPr/>
          <p:nvPr/>
        </p:nvSpPr>
        <p:spPr>
          <a:xfrm>
            <a:off x="826935" y="1623391"/>
            <a:ext cx="2398644" cy="7553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Sign Up</a:t>
            </a:r>
          </a:p>
        </p:txBody>
      </p:sp>
      <p:sp>
        <p:nvSpPr>
          <p:cNvPr id="4" name="Rectangle: Rounded Corners 3">
            <a:hlinkClick r:id="rId3" action="ppaction://hlinksldjump"/>
          </p:cNvPr>
          <p:cNvSpPr/>
          <p:nvPr/>
        </p:nvSpPr>
        <p:spPr>
          <a:xfrm>
            <a:off x="1105231" y="3796748"/>
            <a:ext cx="2398644" cy="7553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3" action="ppaction://hlinksldjump"/>
              </a:rPr>
              <a:t>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193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8784" y="106017"/>
            <a:ext cx="11754678" cy="6453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970644" y="291547"/>
            <a:ext cx="2491409" cy="3180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Search</a:t>
            </a:r>
          </a:p>
        </p:txBody>
      </p:sp>
      <p:sp>
        <p:nvSpPr>
          <p:cNvPr id="3" name="Rectangle 2"/>
          <p:cNvSpPr/>
          <p:nvPr/>
        </p:nvSpPr>
        <p:spPr>
          <a:xfrm>
            <a:off x="9462053" y="291547"/>
            <a:ext cx="2491409" cy="3180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2" action="ppaction://hlinksldjump"/>
              </a:rPr>
              <a:t>Login/Register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99459"/>
              </p:ext>
            </p:extLst>
          </p:nvPr>
        </p:nvGraphicFramePr>
        <p:xfrm>
          <a:off x="198783" y="719666"/>
          <a:ext cx="11754675" cy="6285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0935">
                  <a:extLst>
                    <a:ext uri="{9D8B030D-6E8A-4147-A177-3AD203B41FA5}">
                      <a16:colId xmlns:a16="http://schemas.microsoft.com/office/drawing/2014/main" val="1347623693"/>
                    </a:ext>
                  </a:extLst>
                </a:gridCol>
                <a:gridCol w="2350935">
                  <a:extLst>
                    <a:ext uri="{9D8B030D-6E8A-4147-A177-3AD203B41FA5}">
                      <a16:colId xmlns:a16="http://schemas.microsoft.com/office/drawing/2014/main" val="1977819934"/>
                    </a:ext>
                  </a:extLst>
                </a:gridCol>
                <a:gridCol w="2350935">
                  <a:extLst>
                    <a:ext uri="{9D8B030D-6E8A-4147-A177-3AD203B41FA5}">
                      <a16:colId xmlns:a16="http://schemas.microsoft.com/office/drawing/2014/main" val="1020004157"/>
                    </a:ext>
                  </a:extLst>
                </a:gridCol>
                <a:gridCol w="2350935">
                  <a:extLst>
                    <a:ext uri="{9D8B030D-6E8A-4147-A177-3AD203B41FA5}">
                      <a16:colId xmlns:a16="http://schemas.microsoft.com/office/drawing/2014/main" val="1297532932"/>
                    </a:ext>
                  </a:extLst>
                </a:gridCol>
                <a:gridCol w="2350935">
                  <a:extLst>
                    <a:ext uri="{9D8B030D-6E8A-4147-A177-3AD203B41FA5}">
                      <a16:colId xmlns:a16="http://schemas.microsoft.com/office/drawing/2014/main" val="3852988360"/>
                    </a:ext>
                  </a:extLst>
                </a:gridCol>
              </a:tblGrid>
              <a:tr h="62859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HOME</a:t>
                      </a:r>
                    </a:p>
                  </a:txBody>
                  <a:tcPr marL="54864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Products</a:t>
                      </a:r>
                    </a:p>
                  </a:txBody>
                  <a:tcPr marL="54864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Cart</a:t>
                      </a:r>
                    </a:p>
                  </a:txBody>
                  <a:tcPr marL="54864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Contact</a:t>
                      </a:r>
                    </a:p>
                  </a:txBody>
                  <a:tcPr marL="54864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3" action="ppaction://hlinksldjump"/>
                        </a:rPr>
                        <a:t>View Basket</a:t>
                      </a:r>
                      <a:endParaRPr lang="en-US" dirty="0"/>
                    </a:p>
                  </a:txBody>
                  <a:tcPr marL="548640" anchor="ctr"/>
                </a:tc>
                <a:extLst>
                  <a:ext uri="{0D108BD9-81ED-4DB2-BD59-A6C34878D82A}">
                    <a16:rowId xmlns:a16="http://schemas.microsoft.com/office/drawing/2014/main" val="2541346211"/>
                  </a:ext>
                </a:extLst>
              </a:tr>
            </a:tbl>
          </a:graphicData>
        </a:graphic>
      </p:graphicFrame>
      <p:sp>
        <p:nvSpPr>
          <p:cNvPr id="10" name="Rectangle 9">
            <a:hlinkClick r:id="rId4" action="ppaction://hlinksldjump"/>
          </p:cNvPr>
          <p:cNvSpPr/>
          <p:nvPr/>
        </p:nvSpPr>
        <p:spPr>
          <a:xfrm>
            <a:off x="198780" y="1679564"/>
            <a:ext cx="2782956" cy="36743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4" action="ppaction://hlinksldjump"/>
              </a:rPr>
              <a:t>Product Image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4" action="ppaction://hlinksldjump"/>
              </a:rPr>
              <a:t>Product Name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4" action="ppaction://hlinksldjump"/>
              </a:rPr>
              <a:t>Product Price</a:t>
            </a:r>
            <a:endParaRPr lang="en-US" dirty="0"/>
          </a:p>
        </p:txBody>
      </p:sp>
      <p:sp>
        <p:nvSpPr>
          <p:cNvPr id="11" name="Rectangle 10">
            <a:hlinkClick r:id="rId4" action="ppaction://hlinksldjump"/>
          </p:cNvPr>
          <p:cNvSpPr/>
          <p:nvPr/>
        </p:nvSpPr>
        <p:spPr>
          <a:xfrm>
            <a:off x="3215306" y="1679564"/>
            <a:ext cx="2782956" cy="36743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4" action="ppaction://hlinksldjump"/>
              </a:rPr>
              <a:t>Product Image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4" action="ppaction://hlinksldjump"/>
              </a:rPr>
              <a:t>Product Name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4" action="ppaction://hlinksldjump"/>
              </a:rPr>
              <a:t>Product Price</a:t>
            </a:r>
            <a:endParaRPr lang="en-US" dirty="0"/>
          </a:p>
        </p:txBody>
      </p:sp>
      <p:sp>
        <p:nvSpPr>
          <p:cNvPr id="12" name="Rectangle 11">
            <a:hlinkClick r:id="rId4" action="ppaction://hlinksldjump"/>
          </p:cNvPr>
          <p:cNvSpPr/>
          <p:nvPr/>
        </p:nvSpPr>
        <p:spPr>
          <a:xfrm>
            <a:off x="6231833" y="1679564"/>
            <a:ext cx="2782956" cy="36743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4" action="ppaction://hlinksldjump"/>
              </a:rPr>
              <a:t>Product Image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4" action="ppaction://hlinksldjump"/>
              </a:rPr>
              <a:t>Product Name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4" action="ppaction://hlinksldjump"/>
              </a:rPr>
              <a:t>Product Price</a:t>
            </a:r>
            <a:endParaRPr lang="en-US" dirty="0"/>
          </a:p>
        </p:txBody>
      </p:sp>
      <p:sp>
        <p:nvSpPr>
          <p:cNvPr id="13" name="Rectangle 12">
            <a:hlinkClick r:id="rId4" action="ppaction://hlinksldjump"/>
          </p:cNvPr>
          <p:cNvSpPr/>
          <p:nvPr/>
        </p:nvSpPr>
        <p:spPr>
          <a:xfrm>
            <a:off x="9170502" y="1679564"/>
            <a:ext cx="2782956" cy="36743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4" action="ppaction://hlinksldjump"/>
              </a:rPr>
              <a:t>Product Image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4" action="ppaction://hlinksldjump"/>
              </a:rPr>
              <a:t>Product Name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4" action="ppaction://hlinksldjump"/>
              </a:rPr>
              <a:t>Product Price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18053" y="5950226"/>
            <a:ext cx="4558748" cy="278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1|2|3|4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|5</a:t>
            </a:r>
          </a:p>
        </p:txBody>
      </p:sp>
    </p:spTree>
    <p:extLst>
      <p:ext uri="{BB962C8B-B14F-4D97-AF65-F5344CB8AC3E}">
        <p14:creationId xmlns:p14="http://schemas.microsoft.com/office/powerpoint/2010/main" val="40365407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2640" y="1013791"/>
            <a:ext cx="1099930" cy="887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u="sng" dirty="0">
                <a:solidFill>
                  <a:schemeClr val="accent5">
                    <a:lumMod val="50000"/>
                  </a:schemeClr>
                </a:solidFill>
              </a:rPr>
              <a:t>Category</a:t>
            </a:r>
          </a:p>
          <a:p>
            <a:pPr algn="ctr"/>
            <a:r>
              <a:rPr lang="en-US" dirty="0" err="1"/>
              <a:t>C_id</a:t>
            </a:r>
            <a:r>
              <a:rPr lang="en-US" dirty="0"/>
              <a:t> [P]</a:t>
            </a:r>
          </a:p>
          <a:p>
            <a:pPr algn="ctr"/>
            <a:r>
              <a:rPr lang="en-US" dirty="0" err="1"/>
              <a:t>C_name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07973" y="993913"/>
            <a:ext cx="1484243" cy="1186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u="sng" dirty="0">
                <a:solidFill>
                  <a:schemeClr val="tx2"/>
                </a:solidFill>
              </a:rPr>
              <a:t>Sub-Category</a:t>
            </a:r>
          </a:p>
          <a:p>
            <a:pPr algn="ctr"/>
            <a:r>
              <a:rPr lang="en-US" dirty="0" err="1"/>
              <a:t>SubC_id</a:t>
            </a:r>
            <a:r>
              <a:rPr lang="en-US" dirty="0"/>
              <a:t> [P]</a:t>
            </a:r>
          </a:p>
          <a:p>
            <a:pPr algn="ctr"/>
            <a:r>
              <a:rPr lang="en-US" dirty="0" err="1"/>
              <a:t>SuC_name</a:t>
            </a:r>
            <a:endParaRPr lang="en-US" dirty="0"/>
          </a:p>
          <a:p>
            <a:pPr algn="ctr"/>
            <a:r>
              <a:rPr lang="en-US" dirty="0" err="1"/>
              <a:t>C_id</a:t>
            </a:r>
            <a:r>
              <a:rPr lang="en-US" dirty="0"/>
              <a:t> [F]</a:t>
            </a:r>
          </a:p>
        </p:txBody>
      </p:sp>
      <p:sp>
        <p:nvSpPr>
          <p:cNvPr id="5" name="Rectangle 4"/>
          <p:cNvSpPr/>
          <p:nvPr/>
        </p:nvSpPr>
        <p:spPr>
          <a:xfrm>
            <a:off x="8994917" y="993912"/>
            <a:ext cx="1099930" cy="887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u="sng" dirty="0">
                <a:solidFill>
                  <a:schemeClr val="accent5">
                    <a:lumMod val="50000"/>
                  </a:schemeClr>
                </a:solidFill>
              </a:rPr>
              <a:t>Size</a:t>
            </a:r>
          </a:p>
          <a:p>
            <a:pPr algn="ctr"/>
            <a:r>
              <a:rPr lang="en-US" dirty="0" err="1"/>
              <a:t>S_id</a:t>
            </a:r>
            <a:r>
              <a:rPr lang="en-US" dirty="0"/>
              <a:t> [P]</a:t>
            </a:r>
          </a:p>
          <a:p>
            <a:pPr algn="ctr"/>
            <a:r>
              <a:rPr lang="en-US" dirty="0" err="1"/>
              <a:t>S_name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1485" y="2348947"/>
            <a:ext cx="1404729" cy="2339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u="sng" dirty="0">
                <a:solidFill>
                  <a:schemeClr val="tx2"/>
                </a:solidFill>
              </a:rPr>
              <a:t>User</a:t>
            </a:r>
          </a:p>
          <a:p>
            <a:pPr algn="ctr"/>
            <a:r>
              <a:rPr lang="en-US" dirty="0" err="1"/>
              <a:t>U_id</a:t>
            </a:r>
            <a:r>
              <a:rPr lang="en-US" dirty="0"/>
              <a:t> [P]</a:t>
            </a:r>
          </a:p>
          <a:p>
            <a:pPr algn="ctr"/>
            <a:r>
              <a:rPr lang="en-US" dirty="0" err="1"/>
              <a:t>U_name</a:t>
            </a:r>
            <a:endParaRPr lang="en-US" dirty="0"/>
          </a:p>
          <a:p>
            <a:pPr algn="ctr"/>
            <a:r>
              <a:rPr lang="en-US" dirty="0" err="1"/>
              <a:t>U_email</a:t>
            </a:r>
            <a:endParaRPr lang="en-US" dirty="0"/>
          </a:p>
          <a:p>
            <a:pPr algn="ctr"/>
            <a:r>
              <a:rPr lang="en-US" dirty="0" err="1"/>
              <a:t>U_contact</a:t>
            </a:r>
            <a:endParaRPr lang="en-US" dirty="0"/>
          </a:p>
          <a:p>
            <a:pPr algn="ctr"/>
            <a:r>
              <a:rPr lang="en-US" dirty="0" err="1"/>
              <a:t>U_password</a:t>
            </a:r>
            <a:endParaRPr lang="en-US" dirty="0"/>
          </a:p>
          <a:p>
            <a:pPr algn="ctr"/>
            <a:r>
              <a:rPr lang="en-US" dirty="0" err="1"/>
              <a:t>U_gender</a:t>
            </a:r>
            <a:endParaRPr lang="en-US" dirty="0"/>
          </a:p>
          <a:p>
            <a:pPr algn="ctr"/>
            <a:r>
              <a:rPr lang="en-US" dirty="0" err="1"/>
              <a:t>U_type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837584" y="1013791"/>
            <a:ext cx="1311965" cy="30678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u="sng" dirty="0">
                <a:solidFill>
                  <a:schemeClr val="accent5">
                    <a:lumMod val="50000"/>
                  </a:schemeClr>
                </a:solidFill>
              </a:rPr>
              <a:t>Products</a:t>
            </a:r>
          </a:p>
          <a:p>
            <a:pPr algn="ctr"/>
            <a:r>
              <a:rPr lang="en-US" dirty="0" err="1">
                <a:solidFill>
                  <a:schemeClr val="bg1"/>
                </a:solidFill>
              </a:rPr>
              <a:t>P_id</a:t>
            </a:r>
            <a:r>
              <a:rPr lang="en-US" dirty="0">
                <a:solidFill>
                  <a:schemeClr val="bg1"/>
                </a:solidFill>
              </a:rPr>
              <a:t> [P]</a:t>
            </a:r>
          </a:p>
          <a:p>
            <a:pPr algn="ctr"/>
            <a:r>
              <a:rPr lang="en-US" dirty="0" err="1">
                <a:solidFill>
                  <a:schemeClr val="bg1"/>
                </a:solidFill>
              </a:rPr>
              <a:t>P_name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 err="1">
                <a:solidFill>
                  <a:schemeClr val="bg1"/>
                </a:solidFill>
              </a:rPr>
              <a:t>P_price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 err="1">
                <a:solidFill>
                  <a:schemeClr val="bg1"/>
                </a:solidFill>
              </a:rPr>
              <a:t>P_vat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 err="1">
                <a:solidFill>
                  <a:schemeClr val="bg1"/>
                </a:solidFill>
              </a:rPr>
              <a:t>P_discount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 err="1">
                <a:solidFill>
                  <a:schemeClr val="bg1"/>
                </a:solidFill>
              </a:rPr>
              <a:t>P_picture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 err="1">
                <a:solidFill>
                  <a:schemeClr val="bg1"/>
                </a:solidFill>
              </a:rPr>
              <a:t>P_details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 err="1">
                <a:solidFill>
                  <a:schemeClr val="bg1"/>
                </a:solidFill>
              </a:rPr>
              <a:t>P_quantity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 err="1">
                <a:solidFill>
                  <a:schemeClr val="bg1"/>
                </a:solidFill>
              </a:rPr>
              <a:t>S_id</a:t>
            </a:r>
            <a:r>
              <a:rPr lang="en-US" dirty="0">
                <a:solidFill>
                  <a:schemeClr val="bg1"/>
                </a:solidFill>
              </a:rPr>
              <a:t> [F]</a:t>
            </a:r>
          </a:p>
          <a:p>
            <a:pPr algn="ctr"/>
            <a:r>
              <a:rPr lang="en-US" dirty="0" err="1">
                <a:solidFill>
                  <a:schemeClr val="bg1"/>
                </a:solidFill>
              </a:rPr>
              <a:t>SubC_id</a:t>
            </a:r>
            <a:r>
              <a:rPr lang="en-US" dirty="0">
                <a:solidFill>
                  <a:schemeClr val="bg1"/>
                </a:solidFill>
              </a:rPr>
              <a:t> [F]</a:t>
            </a:r>
          </a:p>
          <a:p>
            <a:pPr algn="ctr"/>
            <a:endParaRPr lang="en-US" b="1" u="sng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667998" y="993912"/>
            <a:ext cx="1192695" cy="1186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u="sng" dirty="0">
                <a:solidFill>
                  <a:schemeClr val="tx2"/>
                </a:solidFill>
              </a:rPr>
              <a:t>Service</a:t>
            </a:r>
          </a:p>
          <a:p>
            <a:pPr algn="ctr"/>
            <a:r>
              <a:rPr lang="en-US" dirty="0" err="1">
                <a:solidFill>
                  <a:schemeClr val="bg1"/>
                </a:solidFill>
              </a:rPr>
              <a:t>Ser_id</a:t>
            </a:r>
            <a:r>
              <a:rPr lang="en-US" dirty="0">
                <a:solidFill>
                  <a:schemeClr val="bg1"/>
                </a:solidFill>
              </a:rPr>
              <a:t> [P]</a:t>
            </a:r>
          </a:p>
          <a:p>
            <a:pPr algn="ctr"/>
            <a:r>
              <a:rPr lang="en-US" dirty="0" err="1">
                <a:solidFill>
                  <a:schemeClr val="bg1"/>
                </a:solidFill>
              </a:rPr>
              <a:t>Ser_area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n-US" dirty="0" err="1">
                <a:solidFill>
                  <a:schemeClr val="bg1"/>
                </a:solidFill>
              </a:rPr>
              <a:t>Ser_price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751446" y="5115334"/>
            <a:ext cx="1683026" cy="1484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u="sng" dirty="0" err="1">
                <a:solidFill>
                  <a:schemeClr val="tx2"/>
                </a:solidFill>
              </a:rPr>
              <a:t>Purches</a:t>
            </a:r>
            <a:endParaRPr lang="en-US" b="1" u="sng" dirty="0">
              <a:solidFill>
                <a:schemeClr val="tx2"/>
              </a:solidFill>
            </a:endParaRPr>
          </a:p>
          <a:p>
            <a:pPr algn="ctr"/>
            <a:r>
              <a:rPr lang="en-US" dirty="0" err="1"/>
              <a:t>Pur_id</a:t>
            </a:r>
            <a:r>
              <a:rPr lang="en-US" dirty="0"/>
              <a:t> [P]</a:t>
            </a:r>
          </a:p>
          <a:p>
            <a:pPr algn="ctr"/>
            <a:r>
              <a:rPr lang="en-US" dirty="0" err="1"/>
              <a:t>Pur_date&amp;time</a:t>
            </a:r>
            <a:endParaRPr lang="en-US" dirty="0"/>
          </a:p>
          <a:p>
            <a:pPr algn="ctr"/>
            <a:r>
              <a:rPr lang="en-US" dirty="0" err="1"/>
              <a:t>U_id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[F]</a:t>
            </a:r>
            <a:endParaRPr lang="en-US" dirty="0"/>
          </a:p>
          <a:p>
            <a:pPr algn="ctr"/>
            <a:r>
              <a:rPr lang="en-US" dirty="0"/>
              <a:t>Total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435547" y="2657922"/>
            <a:ext cx="1484243" cy="1484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u="sng" dirty="0">
                <a:solidFill>
                  <a:schemeClr val="tx2"/>
                </a:solidFill>
              </a:rPr>
              <a:t>Order</a:t>
            </a:r>
          </a:p>
          <a:p>
            <a:pPr algn="ctr"/>
            <a:r>
              <a:rPr lang="en-US" dirty="0" err="1"/>
              <a:t>I_id</a:t>
            </a:r>
            <a:r>
              <a:rPr lang="en-US" dirty="0"/>
              <a:t> [P]</a:t>
            </a:r>
          </a:p>
          <a:p>
            <a:pPr algn="ctr"/>
            <a:r>
              <a:rPr lang="en-US" dirty="0"/>
              <a:t>quantity</a:t>
            </a:r>
          </a:p>
          <a:p>
            <a:pPr algn="ctr"/>
            <a:r>
              <a:rPr lang="en-US" dirty="0" err="1"/>
              <a:t>P_id</a:t>
            </a:r>
            <a:r>
              <a:rPr lang="en-US" dirty="0">
                <a:solidFill>
                  <a:schemeClr val="bg1"/>
                </a:solidFill>
              </a:rPr>
              <a:t> [F]</a:t>
            </a:r>
            <a:endParaRPr lang="en-US" dirty="0"/>
          </a:p>
          <a:p>
            <a:pPr algn="ctr"/>
            <a:r>
              <a:rPr lang="en-US" dirty="0" err="1"/>
              <a:t>Pur_id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[F]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609836" y="4989439"/>
            <a:ext cx="1484242" cy="1736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u="sng" dirty="0" err="1">
                <a:solidFill>
                  <a:schemeClr val="tx2"/>
                </a:solidFill>
              </a:rPr>
              <a:t>Delivary</a:t>
            </a:r>
            <a:endParaRPr lang="en-US" b="1" u="sng" dirty="0">
              <a:solidFill>
                <a:schemeClr val="tx2"/>
              </a:solidFill>
            </a:endParaRPr>
          </a:p>
          <a:p>
            <a:pPr algn="ctr"/>
            <a:r>
              <a:rPr lang="en-US" dirty="0" err="1"/>
              <a:t>D_id</a:t>
            </a:r>
            <a:r>
              <a:rPr lang="en-US" dirty="0"/>
              <a:t> [P]</a:t>
            </a:r>
          </a:p>
          <a:p>
            <a:pPr algn="ctr"/>
            <a:r>
              <a:rPr lang="en-US" dirty="0" err="1"/>
              <a:t>D_address</a:t>
            </a:r>
            <a:endParaRPr lang="en-US" dirty="0"/>
          </a:p>
          <a:p>
            <a:pPr algn="ctr"/>
            <a:r>
              <a:rPr lang="en-US" dirty="0" err="1"/>
              <a:t>D_date&amp;time</a:t>
            </a:r>
            <a:endParaRPr lang="en-US" dirty="0"/>
          </a:p>
          <a:p>
            <a:pPr algn="ctr"/>
            <a:r>
              <a:rPr lang="en-US" dirty="0" err="1"/>
              <a:t>D_name</a:t>
            </a:r>
            <a:endParaRPr lang="en-US" dirty="0"/>
          </a:p>
          <a:p>
            <a:pPr algn="ctr"/>
            <a:r>
              <a:rPr lang="en-US" dirty="0" err="1"/>
              <a:t>Ser_id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[F]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240696" y="132522"/>
            <a:ext cx="4253947" cy="424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dirty="0">
                <a:latin typeface="+mj-lt"/>
              </a:rPr>
              <a:t>Online Shopping Database Design</a:t>
            </a:r>
          </a:p>
        </p:txBody>
      </p:sp>
      <p:cxnSp>
        <p:nvCxnSpPr>
          <p:cNvPr id="14" name="Straight Connector 13"/>
          <p:cNvCxnSpPr>
            <a:stCxn id="3" idx="3"/>
            <a:endCxn id="3" idx="3"/>
          </p:cNvCxnSpPr>
          <p:nvPr/>
        </p:nvCxnSpPr>
        <p:spPr>
          <a:xfrm>
            <a:off x="1212570" y="145773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3" idx="3"/>
            <a:endCxn id="3" idx="3"/>
          </p:cNvCxnSpPr>
          <p:nvPr/>
        </p:nvCxnSpPr>
        <p:spPr>
          <a:xfrm>
            <a:off x="1212570" y="145773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212570" y="1586947"/>
            <a:ext cx="12954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149549" y="1437860"/>
            <a:ext cx="20342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992216" y="1586947"/>
            <a:ext cx="18453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11459813" y="2042491"/>
            <a:ext cx="3317" cy="3072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/>
          <p:cNvCxnSpPr/>
          <p:nvPr/>
        </p:nvCxnSpPr>
        <p:spPr>
          <a:xfrm>
            <a:off x="437320" y="4687955"/>
            <a:ext cx="5357190" cy="1752603"/>
          </a:xfrm>
          <a:prstGeom prst="bentConnector3">
            <a:avLst>
              <a:gd name="adj1" fmla="val 497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7028441" y="3209468"/>
            <a:ext cx="2521222" cy="2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73"/>
          <p:cNvCxnSpPr/>
          <p:nvPr/>
        </p:nvCxnSpPr>
        <p:spPr>
          <a:xfrm flipV="1">
            <a:off x="7221236" y="4001991"/>
            <a:ext cx="2499234" cy="177596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 flipH="1">
            <a:off x="1191528" y="1289427"/>
            <a:ext cx="5771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1:M</a:t>
            </a:r>
          </a:p>
        </p:txBody>
      </p:sp>
      <p:sp>
        <p:nvSpPr>
          <p:cNvPr id="80" name="Rectangle 79"/>
          <p:cNvSpPr/>
          <p:nvPr/>
        </p:nvSpPr>
        <p:spPr>
          <a:xfrm>
            <a:off x="2057883" y="1319239"/>
            <a:ext cx="4363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M:1</a:t>
            </a:r>
          </a:p>
        </p:txBody>
      </p:sp>
      <p:sp>
        <p:nvSpPr>
          <p:cNvPr id="81" name="Rectangle 80"/>
          <p:cNvSpPr/>
          <p:nvPr/>
        </p:nvSpPr>
        <p:spPr>
          <a:xfrm>
            <a:off x="3986511" y="1273072"/>
            <a:ext cx="3834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1:1</a:t>
            </a:r>
          </a:p>
        </p:txBody>
      </p:sp>
      <p:sp>
        <p:nvSpPr>
          <p:cNvPr id="82" name="Rectangle 81"/>
          <p:cNvSpPr/>
          <p:nvPr/>
        </p:nvSpPr>
        <p:spPr>
          <a:xfrm>
            <a:off x="5287115" y="1309516"/>
            <a:ext cx="3834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1:1</a:t>
            </a:r>
          </a:p>
        </p:txBody>
      </p:sp>
      <p:sp>
        <p:nvSpPr>
          <p:cNvPr id="83" name="Rectangle 82"/>
          <p:cNvSpPr/>
          <p:nvPr/>
        </p:nvSpPr>
        <p:spPr>
          <a:xfrm>
            <a:off x="8401881" y="1098562"/>
            <a:ext cx="5613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M:1</a:t>
            </a:r>
          </a:p>
        </p:txBody>
      </p:sp>
      <p:sp>
        <p:nvSpPr>
          <p:cNvPr id="84" name="TextBox 83"/>
          <p:cNvSpPr txBox="1"/>
          <p:nvPr/>
        </p:nvSpPr>
        <p:spPr>
          <a:xfrm flipH="1">
            <a:off x="7138188" y="1160861"/>
            <a:ext cx="5771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1:M</a:t>
            </a:r>
          </a:p>
        </p:txBody>
      </p:sp>
      <p:cxnSp>
        <p:nvCxnSpPr>
          <p:cNvPr id="86" name="Straight Connector 85"/>
          <p:cNvCxnSpPr/>
          <p:nvPr/>
        </p:nvCxnSpPr>
        <p:spPr>
          <a:xfrm flipV="1">
            <a:off x="7315200" y="6188764"/>
            <a:ext cx="347207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642595" y="4911587"/>
            <a:ext cx="641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M:M</a:t>
            </a:r>
          </a:p>
        </p:txBody>
      </p:sp>
      <p:sp>
        <p:nvSpPr>
          <p:cNvPr id="91" name="Rectangle 90"/>
          <p:cNvSpPr/>
          <p:nvPr/>
        </p:nvSpPr>
        <p:spPr>
          <a:xfrm>
            <a:off x="4903573" y="6097730"/>
            <a:ext cx="641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M:M</a:t>
            </a:r>
          </a:p>
        </p:txBody>
      </p:sp>
      <p:sp>
        <p:nvSpPr>
          <p:cNvPr id="92" name="Rectangle 91"/>
          <p:cNvSpPr/>
          <p:nvPr/>
        </p:nvSpPr>
        <p:spPr>
          <a:xfrm>
            <a:off x="8884850" y="2866640"/>
            <a:ext cx="5613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1:M</a:t>
            </a:r>
          </a:p>
        </p:txBody>
      </p:sp>
      <p:sp>
        <p:nvSpPr>
          <p:cNvPr id="93" name="Rectangle 92"/>
          <p:cNvSpPr/>
          <p:nvPr/>
        </p:nvSpPr>
        <p:spPr>
          <a:xfrm>
            <a:off x="7184337" y="2874127"/>
            <a:ext cx="5613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M:1</a:t>
            </a:r>
          </a:p>
        </p:txBody>
      </p:sp>
      <p:sp>
        <p:nvSpPr>
          <p:cNvPr id="94" name="Rectangle 93"/>
          <p:cNvSpPr/>
          <p:nvPr/>
        </p:nvSpPr>
        <p:spPr>
          <a:xfrm>
            <a:off x="8718879" y="3643440"/>
            <a:ext cx="641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M:M</a:t>
            </a:r>
          </a:p>
        </p:txBody>
      </p:sp>
      <p:sp>
        <p:nvSpPr>
          <p:cNvPr id="95" name="Rectangle 94"/>
          <p:cNvSpPr/>
          <p:nvPr/>
        </p:nvSpPr>
        <p:spPr>
          <a:xfrm>
            <a:off x="7512015" y="5355640"/>
            <a:ext cx="641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M:M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1497918" y="2348947"/>
            <a:ext cx="5613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1:M</a:t>
            </a:r>
          </a:p>
        </p:txBody>
      </p:sp>
      <p:sp>
        <p:nvSpPr>
          <p:cNvPr id="97" name="Rectangle 96"/>
          <p:cNvSpPr/>
          <p:nvPr/>
        </p:nvSpPr>
        <p:spPr>
          <a:xfrm>
            <a:off x="11500310" y="4620107"/>
            <a:ext cx="5613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M:1</a:t>
            </a:r>
          </a:p>
        </p:txBody>
      </p:sp>
      <p:sp>
        <p:nvSpPr>
          <p:cNvPr id="98" name="Rectangle 97"/>
          <p:cNvSpPr/>
          <p:nvPr/>
        </p:nvSpPr>
        <p:spPr>
          <a:xfrm>
            <a:off x="3255374" y="3256576"/>
            <a:ext cx="1296127" cy="14313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u="sng" dirty="0">
                <a:solidFill>
                  <a:schemeClr val="tx2"/>
                </a:solidFill>
              </a:rPr>
              <a:t>Comment</a:t>
            </a:r>
          </a:p>
          <a:p>
            <a:pPr algn="ctr"/>
            <a:r>
              <a:rPr lang="en-US" dirty="0" err="1"/>
              <a:t>P_id</a:t>
            </a:r>
            <a:endParaRPr lang="en-US" dirty="0"/>
          </a:p>
          <a:p>
            <a:pPr algn="ctr"/>
            <a:r>
              <a:rPr lang="en-US" dirty="0" err="1"/>
              <a:t>U_id</a:t>
            </a:r>
            <a:endParaRPr lang="en-US" dirty="0"/>
          </a:p>
          <a:p>
            <a:pPr algn="ctr"/>
            <a:r>
              <a:rPr lang="en-US" dirty="0"/>
              <a:t>Description</a:t>
            </a:r>
          </a:p>
          <a:p>
            <a:pPr algn="ctr"/>
            <a:r>
              <a:rPr lang="en-US" dirty="0"/>
              <a:t>rating</a:t>
            </a:r>
          </a:p>
          <a:p>
            <a:pPr algn="ctr"/>
            <a:endParaRPr lang="en-US" dirty="0"/>
          </a:p>
        </p:txBody>
      </p:sp>
      <p:cxnSp>
        <p:nvCxnSpPr>
          <p:cNvPr id="110" name="Straight Connector 109"/>
          <p:cNvCxnSpPr/>
          <p:nvPr/>
        </p:nvCxnSpPr>
        <p:spPr>
          <a:xfrm>
            <a:off x="1480097" y="3972265"/>
            <a:ext cx="18453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4301650" y="3818166"/>
            <a:ext cx="18453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0351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984333" y="1009142"/>
            <a:ext cx="3446584" cy="745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984333" y="2198504"/>
            <a:ext cx="3446584" cy="745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 flipH="1">
            <a:off x="5001982" y="1151104"/>
            <a:ext cx="2264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Email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01982" y="2473467"/>
            <a:ext cx="1448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Password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8139077" y="437963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8139077" y="4133454"/>
            <a:ext cx="3291840" cy="246185"/>
          </a:xfrm>
          <a:prstGeom prst="lin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7984333" y="3387866"/>
            <a:ext cx="3446584" cy="1491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001982" y="3529827"/>
            <a:ext cx="1885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User Type</a:t>
            </a:r>
          </a:p>
        </p:txBody>
      </p:sp>
      <p:sp>
        <p:nvSpPr>
          <p:cNvPr id="37" name="Rectangle 36">
            <a:hlinkClick r:id="rId3" action="ppaction://hlinksldjump"/>
          </p:cNvPr>
          <p:cNvSpPr/>
          <p:nvPr/>
        </p:nvSpPr>
        <p:spPr>
          <a:xfrm>
            <a:off x="7984333" y="3387866"/>
            <a:ext cx="3446584" cy="745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hlinkClick r:id="rId3" action="ppaction://hlinksldjump"/>
              </a:rPr>
              <a:t>ADMIN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984333" y="4133454"/>
            <a:ext cx="3446584" cy="7455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hlinkClick r:id="rId4" action="ppaction://hlinksldjump"/>
              </a:rPr>
              <a:t>USER</a:t>
            </a:r>
            <a:endParaRPr lang="en-US" sz="2000" b="1" dirty="0"/>
          </a:p>
        </p:txBody>
      </p:sp>
      <p:sp>
        <p:nvSpPr>
          <p:cNvPr id="41" name="Rectangle: Rounded Corners 40"/>
          <p:cNvSpPr/>
          <p:nvPr/>
        </p:nvSpPr>
        <p:spPr>
          <a:xfrm>
            <a:off x="801043" y="857395"/>
            <a:ext cx="2398644" cy="7553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</a:p>
        </p:txBody>
      </p:sp>
      <p:sp>
        <p:nvSpPr>
          <p:cNvPr id="42" name="Rectangle: Rounded Corners 41"/>
          <p:cNvSpPr/>
          <p:nvPr/>
        </p:nvSpPr>
        <p:spPr>
          <a:xfrm>
            <a:off x="801043" y="2242552"/>
            <a:ext cx="2398644" cy="7553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5" action="ppaction://hlinksldjump"/>
              </a:rPr>
              <a:t>Registration</a:t>
            </a:r>
            <a:endParaRPr lang="en-US" dirty="0"/>
          </a:p>
        </p:txBody>
      </p:sp>
      <p:sp>
        <p:nvSpPr>
          <p:cNvPr id="45" name="Rectangle: Rounded Corners 44"/>
          <p:cNvSpPr/>
          <p:nvPr/>
        </p:nvSpPr>
        <p:spPr>
          <a:xfrm>
            <a:off x="959457" y="4001952"/>
            <a:ext cx="2398644" cy="7553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3" action="ppaction://hlinksldjump"/>
              </a:rPr>
              <a:t>HOME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215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8784" y="225286"/>
            <a:ext cx="11754678" cy="6453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970644" y="291547"/>
            <a:ext cx="2491409" cy="3180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Search</a:t>
            </a:r>
          </a:p>
        </p:txBody>
      </p:sp>
      <p:sp>
        <p:nvSpPr>
          <p:cNvPr id="6" name="Rectangle 5"/>
          <p:cNvSpPr/>
          <p:nvPr/>
        </p:nvSpPr>
        <p:spPr>
          <a:xfrm>
            <a:off x="9462053" y="291547"/>
            <a:ext cx="2491409" cy="3180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2" action="ppaction://hlinksldjump"/>
              </a:rPr>
              <a:t>Login/</a:t>
            </a:r>
            <a:r>
              <a:rPr lang="en-US" dirty="0" err="1">
                <a:hlinkClick r:id="rId2" action="ppaction://hlinksldjump"/>
              </a:rPr>
              <a:t>Registar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470313"/>
              </p:ext>
            </p:extLst>
          </p:nvPr>
        </p:nvGraphicFramePr>
        <p:xfrm>
          <a:off x="198780" y="675861"/>
          <a:ext cx="11754684" cy="1537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9114">
                  <a:extLst>
                    <a:ext uri="{9D8B030D-6E8A-4147-A177-3AD203B41FA5}">
                      <a16:colId xmlns:a16="http://schemas.microsoft.com/office/drawing/2014/main" val="64291933"/>
                    </a:ext>
                  </a:extLst>
                </a:gridCol>
                <a:gridCol w="1959114">
                  <a:extLst>
                    <a:ext uri="{9D8B030D-6E8A-4147-A177-3AD203B41FA5}">
                      <a16:colId xmlns:a16="http://schemas.microsoft.com/office/drawing/2014/main" val="1862957577"/>
                    </a:ext>
                  </a:extLst>
                </a:gridCol>
                <a:gridCol w="1959114">
                  <a:extLst>
                    <a:ext uri="{9D8B030D-6E8A-4147-A177-3AD203B41FA5}">
                      <a16:colId xmlns:a16="http://schemas.microsoft.com/office/drawing/2014/main" val="433615803"/>
                    </a:ext>
                  </a:extLst>
                </a:gridCol>
                <a:gridCol w="1959114">
                  <a:extLst>
                    <a:ext uri="{9D8B030D-6E8A-4147-A177-3AD203B41FA5}">
                      <a16:colId xmlns:a16="http://schemas.microsoft.com/office/drawing/2014/main" val="1320708919"/>
                    </a:ext>
                  </a:extLst>
                </a:gridCol>
                <a:gridCol w="1959114">
                  <a:extLst>
                    <a:ext uri="{9D8B030D-6E8A-4147-A177-3AD203B41FA5}">
                      <a16:colId xmlns:a16="http://schemas.microsoft.com/office/drawing/2014/main" val="2094388113"/>
                    </a:ext>
                  </a:extLst>
                </a:gridCol>
                <a:gridCol w="1959114">
                  <a:extLst>
                    <a:ext uri="{9D8B030D-6E8A-4147-A177-3AD203B41FA5}">
                      <a16:colId xmlns:a16="http://schemas.microsoft.com/office/drawing/2014/main" val="835232014"/>
                    </a:ext>
                  </a:extLst>
                </a:gridCol>
              </a:tblGrid>
              <a:tr h="384313">
                <a:tc>
                  <a:txBody>
                    <a:bodyPr/>
                    <a:lstStyle/>
                    <a:p>
                      <a:r>
                        <a:rPr lang="en-US" sz="1800" dirty="0">
                          <a:hlinkClick r:id="rId3" action="ppaction://hlinksldjump"/>
                        </a:rPr>
                        <a:t>Category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hlinkClick r:id="rId4" action="ppaction://hlinksldjump"/>
                        </a:rPr>
                        <a:t>Sub-Category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5" action="ppaction://hlinksldjump"/>
                        </a:rPr>
                        <a:t>Product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5" action="ppaction://hlinksldjump"/>
                        </a:rPr>
                        <a:t>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6" action="ppaction://hlinksldjump"/>
                        </a:rPr>
                        <a:t>Service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736155"/>
                  </a:ext>
                </a:extLst>
              </a:tr>
              <a:tr h="384313">
                <a:tc>
                  <a:txBody>
                    <a:bodyPr/>
                    <a:lstStyle/>
                    <a:p>
                      <a:r>
                        <a:rPr lang="en-US" sz="1800" dirty="0">
                          <a:hlinkClick r:id="rId7" action="ppaction://hlinksldjump"/>
                        </a:rPr>
                        <a:t>Insert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hlinkClick r:id="rId8" action="ppaction://hlinksldjump"/>
                        </a:rPr>
                        <a:t>Insert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hlinkClick r:id="rId9" action="ppaction://hlinksldjump"/>
                        </a:rPr>
                        <a:t>Insert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hlinkClick r:id="rId10" action="ppaction://hlinksldjump"/>
                        </a:rPr>
                        <a:t>Insert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hlinkClick r:id="rId11" action="ppaction://hlinksldjump"/>
                        </a:rPr>
                        <a:t>Insert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900362"/>
                  </a:ext>
                </a:extLst>
              </a:tr>
              <a:tr h="384313">
                <a:tc>
                  <a:txBody>
                    <a:bodyPr/>
                    <a:lstStyle/>
                    <a:p>
                      <a:r>
                        <a:rPr lang="en-US" sz="1800" dirty="0">
                          <a:hlinkClick r:id="rId7" action="ppaction://hlinksldjump"/>
                        </a:rPr>
                        <a:t>Update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hlinkClick r:id="rId8" action="ppaction://hlinksldjump"/>
                        </a:rPr>
                        <a:t>Update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hlinkClick r:id="rId9" action="ppaction://hlinksldjump"/>
                        </a:rPr>
                        <a:t>Update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hlinkClick r:id="rId10" action="ppaction://hlinksldjump"/>
                        </a:rPr>
                        <a:t>Update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hlinkClick r:id="rId11" action="ppaction://hlinksldjump"/>
                        </a:rPr>
                        <a:t>Update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1012416"/>
                  </a:ext>
                </a:extLst>
              </a:tr>
              <a:tr h="384313">
                <a:tc>
                  <a:txBody>
                    <a:bodyPr/>
                    <a:lstStyle/>
                    <a:p>
                      <a:r>
                        <a:rPr lang="en-US" sz="1800" dirty="0">
                          <a:hlinkClick r:id="rId3" action="ppaction://hlinksldjump"/>
                        </a:rPr>
                        <a:t>Delete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hlinkClick r:id="rId4" action="ppaction://hlinksldjump"/>
                        </a:rPr>
                        <a:t>Delete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hlinkClick r:id="rId5" action="ppaction://hlinksldjump"/>
                        </a:rPr>
                        <a:t>Delete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hlinkClick r:id="rId12" action="ppaction://hlinksldjump"/>
                        </a:rPr>
                        <a:t>Delete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hlinkClick r:id="rId6" action="ppaction://hlinksldjump"/>
                        </a:rPr>
                        <a:t>Delete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1939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3846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406712" y="3088653"/>
            <a:ext cx="3446584" cy="745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 flipH="1">
            <a:off x="2152764" y="3151205"/>
            <a:ext cx="2264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Category Name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8640316" y="5451903"/>
            <a:ext cx="2398644" cy="7553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Insert</a:t>
            </a:r>
          </a:p>
        </p:txBody>
      </p:sp>
      <p:sp>
        <p:nvSpPr>
          <p:cNvPr id="8" name="Rectangle: Rounded Corners 7"/>
          <p:cNvSpPr/>
          <p:nvPr/>
        </p:nvSpPr>
        <p:spPr>
          <a:xfrm>
            <a:off x="4803709" y="5451903"/>
            <a:ext cx="2398644" cy="7553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Reset</a:t>
            </a:r>
          </a:p>
        </p:txBody>
      </p:sp>
      <p:sp>
        <p:nvSpPr>
          <p:cNvPr id="9" name="Rectangle: Rounded Corners 8"/>
          <p:cNvSpPr/>
          <p:nvPr/>
        </p:nvSpPr>
        <p:spPr>
          <a:xfrm>
            <a:off x="1158240" y="5451903"/>
            <a:ext cx="2398644" cy="7553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2" action="ppaction://hlinksldjump"/>
              </a:rPr>
              <a:t>HOME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948069" y="318052"/>
            <a:ext cx="7905227" cy="11529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Insert Category</a:t>
            </a:r>
          </a:p>
        </p:txBody>
      </p:sp>
    </p:spTree>
    <p:extLst>
      <p:ext uri="{BB962C8B-B14F-4D97-AF65-F5344CB8AC3E}">
        <p14:creationId xmlns:p14="http://schemas.microsoft.com/office/powerpoint/2010/main" val="2429165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058" y="1364974"/>
            <a:ext cx="5887142" cy="2917056"/>
          </a:xfrm>
          <a:prstGeom prst="rect">
            <a:avLst/>
          </a:prstGeom>
        </p:spPr>
      </p:pic>
      <p:sp>
        <p:nvSpPr>
          <p:cNvPr id="17" name="Rectangle: Rounded Corners 16"/>
          <p:cNvSpPr/>
          <p:nvPr/>
        </p:nvSpPr>
        <p:spPr>
          <a:xfrm>
            <a:off x="1290761" y="2960494"/>
            <a:ext cx="2398644" cy="7553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3" action="ppaction://hlinksldjump"/>
              </a:rPr>
              <a:t>HOME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408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0053" y="940904"/>
            <a:ext cx="6255026" cy="4439479"/>
          </a:xfrm>
          <a:prstGeom prst="rect">
            <a:avLst/>
          </a:prstGeom>
        </p:spPr>
      </p:pic>
      <p:sp>
        <p:nvSpPr>
          <p:cNvPr id="9" name="Rectangle: Rounded Corners 8"/>
          <p:cNvSpPr/>
          <p:nvPr/>
        </p:nvSpPr>
        <p:spPr>
          <a:xfrm>
            <a:off x="1290761" y="2960494"/>
            <a:ext cx="2398644" cy="7553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3" action="ppaction://hlinksldjump"/>
              </a:rPr>
              <a:t>HOME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264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4417" y="410816"/>
            <a:ext cx="7686260" cy="617551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4417" y="371059"/>
            <a:ext cx="7686260" cy="6175513"/>
          </a:xfrm>
          <a:prstGeom prst="rect">
            <a:avLst/>
          </a:prstGeom>
        </p:spPr>
      </p:pic>
      <p:sp>
        <p:nvSpPr>
          <p:cNvPr id="19" name="Rectangle: Rounded Corners 18"/>
          <p:cNvSpPr/>
          <p:nvPr/>
        </p:nvSpPr>
        <p:spPr>
          <a:xfrm>
            <a:off x="442622" y="2721952"/>
            <a:ext cx="2398644" cy="7553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3" action="ppaction://hlinksldjump"/>
              </a:rPr>
              <a:t>HOME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295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9565" y="1879405"/>
            <a:ext cx="6071678" cy="3394960"/>
          </a:xfrm>
          <a:prstGeom prst="rect">
            <a:avLst/>
          </a:prstGeom>
        </p:spPr>
      </p:pic>
      <p:sp>
        <p:nvSpPr>
          <p:cNvPr id="5" name="Rectangle: Rounded Corners 4"/>
          <p:cNvSpPr/>
          <p:nvPr/>
        </p:nvSpPr>
        <p:spPr>
          <a:xfrm>
            <a:off x="1290761" y="2960494"/>
            <a:ext cx="2398644" cy="7553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3" action="ppaction://hlinksldjump"/>
              </a:rPr>
              <a:t>HOME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931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1020</TotalTime>
  <Words>269</Words>
  <Application>Microsoft Office PowerPoint</Application>
  <PresentationFormat>Widescreen</PresentationFormat>
  <Paragraphs>184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Online Shopping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41</cp:revision>
  <dcterms:created xsi:type="dcterms:W3CDTF">2016-08-08T12:28:47Z</dcterms:created>
  <dcterms:modified xsi:type="dcterms:W3CDTF">2016-08-29T19:13:42Z</dcterms:modified>
</cp:coreProperties>
</file>