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7" r:id="rId4"/>
    <p:sldId id="284" r:id="rId5"/>
    <p:sldId id="260" r:id="rId6"/>
    <p:sldId id="261" r:id="rId7"/>
    <p:sldId id="265" r:id="rId8"/>
    <p:sldId id="285" r:id="rId9"/>
  </p:sldIdLst>
  <p:sldSz cx="9144000" cy="5143500" type="screen16x9"/>
  <p:notesSz cx="6858000" cy="9144000"/>
  <p:embeddedFontLst>
    <p:embeddedFont>
      <p:font typeface="Raleway ExtraBold" panose="020B0604020202020204" charset="0"/>
      <p:bold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Raleway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1B9784-D87C-4458-A1D6-D3F0A21DFF25}">
  <a:tblStyle styleId="{111B9784-D87C-4458-A1D6-D3F0A21DF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94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1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B600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buSzPts val="1800"/>
              <a:buChar char="○"/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Stop Forest Fire </a:t>
            </a:r>
            <a:endParaRPr lang="en"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……..</a:t>
            </a:r>
            <a:endParaRPr lang="en" sz="3600" b="1"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</a:t>
            </a:r>
            <a:r>
              <a:rPr lang="en" dirty="0" smtClean="0"/>
              <a:t>to</a:t>
            </a:r>
            <a:r>
              <a:rPr lang="en" dirty="0" smtClean="0"/>
              <a:t> give you presentation. 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B600"/>
                </a:solidFill>
              </a:rPr>
              <a:t>Problem We Tackel </a:t>
            </a:r>
            <a:endParaRPr lang="en" sz="4800" dirty="0">
              <a:solidFill>
                <a:srgbClr val="FFB6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434343"/>
                </a:solidFill>
              </a:rPr>
              <a:t>EDIT IN POWERPOINT®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434343"/>
                </a:solidFill>
              </a:rPr>
              <a:t>"Download as PowerPoint template"</a:t>
            </a:r>
            <a:r>
              <a:rPr lang="en" sz="1200">
                <a:solidFill>
                  <a:srgbClr val="434343"/>
                </a:solidFill>
              </a:rPr>
              <a:t>. You will get a .pptx file that you can edit in PowerPoint.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434343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434343"/>
                </a:solidFill>
              </a:rPr>
              <a:t>)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920500" y="910900"/>
            <a:ext cx="7665244" cy="365155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 idx="4294967295"/>
          </p:nvPr>
        </p:nvSpPr>
        <p:spPr>
          <a:xfrm>
            <a:off x="529324" y="303502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Forest Fire </a:t>
            </a:r>
            <a:r>
              <a:rPr lang="en-US" sz="3600" dirty="0"/>
              <a:t>everywhere</a:t>
            </a:r>
            <a:endParaRPr lang="en" sz="3600" dirty="0"/>
          </a:p>
        </p:txBody>
      </p:sp>
      <p:sp>
        <p:nvSpPr>
          <p:cNvPr id="217" name="Shape 217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19" name="Shape 219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20" name="Shape 22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217"/>
          <p:cNvSpPr/>
          <p:nvPr/>
        </p:nvSpPr>
        <p:spPr>
          <a:xfrm>
            <a:off x="2889364" y="294780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" name="Shape 217"/>
          <p:cNvSpPr/>
          <p:nvPr/>
        </p:nvSpPr>
        <p:spPr>
          <a:xfrm>
            <a:off x="3086850" y="333393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" name="Shape 217"/>
          <p:cNvSpPr/>
          <p:nvPr/>
        </p:nvSpPr>
        <p:spPr>
          <a:xfrm>
            <a:off x="7395446" y="343518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" name="Shape 217"/>
          <p:cNvSpPr/>
          <p:nvPr/>
        </p:nvSpPr>
        <p:spPr>
          <a:xfrm>
            <a:off x="6599246" y="2771859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" name="Shape 217"/>
          <p:cNvSpPr/>
          <p:nvPr/>
        </p:nvSpPr>
        <p:spPr>
          <a:xfrm>
            <a:off x="4576650" y="3444886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" name="Shape 217"/>
          <p:cNvSpPr/>
          <p:nvPr/>
        </p:nvSpPr>
        <p:spPr>
          <a:xfrm>
            <a:off x="4853535" y="3054648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6" name="Shape 217"/>
          <p:cNvSpPr/>
          <p:nvPr/>
        </p:nvSpPr>
        <p:spPr>
          <a:xfrm>
            <a:off x="4355022" y="2825964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" name="Shape 217"/>
          <p:cNvSpPr/>
          <p:nvPr/>
        </p:nvSpPr>
        <p:spPr>
          <a:xfrm>
            <a:off x="2551885" y="363768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" name="Shape 217"/>
          <p:cNvSpPr/>
          <p:nvPr/>
        </p:nvSpPr>
        <p:spPr>
          <a:xfrm>
            <a:off x="2680746" y="315518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Forest fire </a:t>
            </a:r>
            <a:endParaRPr lang="en" sz="10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940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57199" y="2161800"/>
            <a:ext cx="5954815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“Only you can prevent forest fire“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274823"/>
            <a:ext cx="6866100" cy="857400"/>
          </a:xfrm>
        </p:spPr>
        <p:txBody>
          <a:bodyPr/>
          <a:lstStyle/>
          <a:p>
            <a:r>
              <a:rPr lang="en-US" dirty="0" smtClean="0"/>
              <a:t>Solution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26" y="2006804"/>
            <a:ext cx="5306272" cy="2712404"/>
          </a:xfrm>
          <a:prstGeom prst="rect">
            <a:avLst/>
          </a:prstGeom>
        </p:spPr>
      </p:pic>
      <p:sp>
        <p:nvSpPr>
          <p:cNvPr id="14" name="Shape 539"/>
          <p:cNvSpPr/>
          <p:nvPr/>
        </p:nvSpPr>
        <p:spPr>
          <a:xfrm>
            <a:off x="6992498" y="1952167"/>
            <a:ext cx="299852" cy="38487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540"/>
          <p:cNvSpPr/>
          <p:nvPr/>
        </p:nvSpPr>
        <p:spPr>
          <a:xfrm>
            <a:off x="6526719" y="1952167"/>
            <a:ext cx="222147" cy="38487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541"/>
          <p:cNvGrpSpPr/>
          <p:nvPr/>
        </p:nvGrpSpPr>
        <p:grpSpPr>
          <a:xfrm>
            <a:off x="7473733" y="1977667"/>
            <a:ext cx="346490" cy="333688"/>
            <a:chOff x="2583325" y="2972875"/>
            <a:chExt cx="462850" cy="445750"/>
          </a:xfrm>
          <a:solidFill>
            <a:schemeClr val="tx1"/>
          </a:solidFill>
        </p:grpSpPr>
        <p:sp>
          <p:nvSpPr>
            <p:cNvPr id="17" name="Shape 54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4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57" y="3487931"/>
            <a:ext cx="1107152" cy="639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0223" y="1885470"/>
            <a:ext cx="8389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rPr>
              <a:t>👦👧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9" y="1392179"/>
            <a:ext cx="941737" cy="986582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6200000" flipH="1">
            <a:off x="1752867" y="1793021"/>
            <a:ext cx="554639" cy="533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5" idx="1"/>
          </p:cNvCxnSpPr>
          <p:nvPr/>
        </p:nvCxnSpPr>
        <p:spPr>
          <a:xfrm>
            <a:off x="5883215" y="3487931"/>
            <a:ext cx="952842" cy="3198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</p:cNvCxnSpPr>
          <p:nvPr/>
        </p:nvCxnSpPr>
        <p:spPr>
          <a:xfrm rot="5400000" flipH="1" flipV="1">
            <a:off x="7205482" y="3046436"/>
            <a:ext cx="625647" cy="2573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72" y="430640"/>
            <a:ext cx="2616467" cy="2616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856" y="1738874"/>
            <a:ext cx="5156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06060"/>
                </a:solidFill>
                <a:latin typeface="Lato"/>
              </a:rPr>
              <a:t>NodeMCU</a:t>
            </a:r>
            <a:r>
              <a:rPr lang="en-US" sz="1800" dirty="0">
                <a:solidFill>
                  <a:srgbClr val="606060"/>
                </a:solidFill>
                <a:latin typeface="Lato"/>
              </a:rPr>
              <a:t> is an open-source firmware and development board that helps you to prototype your </a:t>
            </a:r>
            <a:r>
              <a:rPr lang="en-US" sz="1800" dirty="0" err="1">
                <a:solidFill>
                  <a:srgbClr val="606060"/>
                </a:solidFill>
                <a:latin typeface="Lato"/>
              </a:rPr>
              <a:t>IoT</a:t>
            </a:r>
            <a:r>
              <a:rPr lang="en-US" sz="1800" dirty="0">
                <a:solidFill>
                  <a:srgbClr val="606060"/>
                </a:solidFill>
                <a:latin typeface="Lato"/>
              </a:rPr>
              <a:t> product with a few </a:t>
            </a:r>
            <a:r>
              <a:rPr lang="en-US" sz="1800" dirty="0" err="1">
                <a:solidFill>
                  <a:srgbClr val="606060"/>
                </a:solidFill>
                <a:latin typeface="Lato"/>
              </a:rPr>
              <a:t>Lua</a:t>
            </a:r>
            <a:r>
              <a:rPr lang="en-US" sz="1800" dirty="0">
                <a:solidFill>
                  <a:srgbClr val="606060"/>
                </a:solidFill>
                <a:latin typeface="Lato"/>
              </a:rPr>
              <a:t> script lines. The development board is based on the ESP8266 </a:t>
            </a:r>
            <a:r>
              <a:rPr lang="en-US" sz="1800" dirty="0" err="1">
                <a:solidFill>
                  <a:srgbClr val="606060"/>
                </a:solidFill>
                <a:latin typeface="Lato"/>
              </a:rPr>
              <a:t>WiFi</a:t>
            </a:r>
            <a:r>
              <a:rPr lang="en-US" sz="1800" dirty="0">
                <a:solidFill>
                  <a:srgbClr val="606060"/>
                </a:solidFill>
                <a:latin typeface="Lato"/>
              </a:rPr>
              <a:t> chip with 10 GPIO and 1 ADC input. Each GPIO can be used as PWM, I2C, SPI and 1-Wire. Via the micro USB you can program </a:t>
            </a:r>
            <a:r>
              <a:rPr lang="en-US" sz="1800" dirty="0" err="1">
                <a:solidFill>
                  <a:srgbClr val="606060"/>
                </a:solidFill>
                <a:latin typeface="Lato"/>
              </a:rPr>
              <a:t>NodeMCU</a:t>
            </a:r>
            <a:r>
              <a:rPr lang="en-US" sz="1800" dirty="0">
                <a:solidFill>
                  <a:srgbClr val="606060"/>
                </a:solidFill>
                <a:latin typeface="Lato"/>
              </a:rPr>
              <a:t>.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590856" y="853057"/>
            <a:ext cx="2631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Node MCU</a:t>
            </a:r>
            <a:endParaRPr lang="en-US" sz="3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64" y="955770"/>
            <a:ext cx="2887436" cy="28874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3008" y="632605"/>
            <a:ext cx="403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Smoke sensor </a:t>
            </a:r>
            <a:endParaRPr lang="en-US" sz="3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593" y="14129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06060"/>
                </a:solidFill>
                <a:latin typeface="Lato"/>
              </a:rPr>
              <a:t>The MQ-2 Gas Sensor module is useful for gas leakage detecting in home and industry. It can detect LPG, </a:t>
            </a:r>
            <a:r>
              <a:rPr lang="en-US" dirty="0" smtClean="0">
                <a:solidFill>
                  <a:srgbClr val="606060"/>
                </a:solidFill>
                <a:latin typeface="Lato"/>
              </a:rPr>
              <a:t>propane</a:t>
            </a:r>
            <a:r>
              <a:rPr lang="en-US" dirty="0">
                <a:solidFill>
                  <a:srgbClr val="606060"/>
                </a:solidFill>
                <a:latin typeface="Lato"/>
              </a:rPr>
              <a:t>, methane, alcohol, hydrogen and smoke.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593" y="2245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Lato"/>
              </a:rPr>
              <a:t>size: 32mm x 22mm x 27mm/ 1.26” x 0.86” x 1.06”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Lato"/>
              </a:rPr>
              <a:t>Main Chip: The LM393, ZYMQ – 2 Gas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Lato"/>
              </a:rPr>
              <a:t>Working Voltage: DC 5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Lato"/>
              </a:rPr>
              <a:t>Great for home or factory gas leakage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Lato"/>
              </a:rPr>
              <a:t>Use for Detecting: Combustible gas such as LPG, butane, methane, alcohol, propane, hydrogen, smoke, </a:t>
            </a:r>
            <a:r>
              <a:rPr lang="en-US" dirty="0" smtClean="0">
                <a:solidFill>
                  <a:srgbClr val="606060"/>
                </a:solidFill>
                <a:latin typeface="Lato"/>
              </a:rPr>
              <a:t>etc.</a:t>
            </a:r>
            <a:endParaRPr lang="en-US" dirty="0">
              <a:solidFill>
                <a:srgbClr val="606060"/>
              </a:solidFill>
              <a:latin typeface="Lato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3514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339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Raleway ExtraBold</vt:lpstr>
      <vt:lpstr>Lato</vt:lpstr>
      <vt:lpstr>Raleway</vt:lpstr>
      <vt:lpstr>Arial</vt:lpstr>
      <vt:lpstr>Raleway Light</vt:lpstr>
      <vt:lpstr>Olivia template</vt:lpstr>
      <vt:lpstr>Stop Forest Fire </vt:lpstr>
      <vt:lpstr>Hello!</vt:lpstr>
      <vt:lpstr>Problem We Tackel </vt:lpstr>
      <vt:lpstr>Forest Fire everywhere</vt:lpstr>
      <vt:lpstr>PowerPoint Presentation</vt:lpstr>
      <vt:lpstr>Solution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AbdelRahman Hassan</dc:creator>
  <cp:lastModifiedBy>AbdelRahman Hassan</cp:lastModifiedBy>
  <cp:revision>6</cp:revision>
  <dcterms:modified xsi:type="dcterms:W3CDTF">2018-10-20T18:07:15Z</dcterms:modified>
</cp:coreProperties>
</file>