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7"/>
  </p:notesMasterIdLst>
  <p:sldIdLst>
    <p:sldId id="256" r:id="rId2"/>
    <p:sldId id="290" r:id="rId3"/>
    <p:sldId id="264" r:id="rId4"/>
    <p:sldId id="291" r:id="rId5"/>
    <p:sldId id="259" r:id="rId6"/>
    <p:sldId id="269" r:id="rId7"/>
    <p:sldId id="274" r:id="rId8"/>
    <p:sldId id="268" r:id="rId9"/>
    <p:sldId id="292" r:id="rId10"/>
    <p:sldId id="293" r:id="rId11"/>
    <p:sldId id="294" r:id="rId12"/>
    <p:sldId id="298" r:id="rId13"/>
    <p:sldId id="296" r:id="rId14"/>
    <p:sldId id="299" r:id="rId15"/>
    <p:sldId id="289" r:id="rId16"/>
  </p:sldIdLst>
  <p:sldSz cx="9144000" cy="5143500" type="screen16x9"/>
  <p:notesSz cx="6858000" cy="9144000"/>
  <p:embeddedFontLst>
    <p:embeddedFont>
      <p:font typeface="Fira Sans Extra Condensed" panose="020B0503050000020004" pitchFamily="34"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94684"/>
  </p:normalViewPr>
  <p:slideViewPr>
    <p:cSldViewPr snapToGrid="0">
      <p:cViewPr varScale="1">
        <p:scale>
          <a:sx n="107" d="100"/>
          <a:sy n="107" d="100"/>
        </p:scale>
        <p:origin x="9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9c73459845_0_20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9c73459845_0_2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Karena </a:t>
            </a:r>
            <a:r>
              <a:rPr lang="en-US" dirty="0" err="1"/>
              <a:t>bisa</a:t>
            </a:r>
            <a:r>
              <a:rPr lang="en-US" dirty="0"/>
              <a:t> di </a:t>
            </a:r>
            <a:r>
              <a:rPr lang="en-US" dirty="0" err="1"/>
              <a:t>lihat</a:t>
            </a:r>
            <a:r>
              <a:rPr lang="en-US" dirty="0"/>
              <a:t> </a:t>
            </a:r>
            <a:r>
              <a:rPr lang="en-US" dirty="0" err="1"/>
              <a:t>dari</a:t>
            </a:r>
            <a:r>
              <a:rPr lang="en-US" dirty="0"/>
              <a:t> </a:t>
            </a:r>
            <a:r>
              <a:rPr lang="en-US" dirty="0" err="1"/>
              <a:t>untuk</a:t>
            </a:r>
            <a:r>
              <a:rPr lang="en-US" dirty="0"/>
              <a:t> cleats </a:t>
            </a:r>
            <a:r>
              <a:rPr lang="en-US" dirty="0" err="1"/>
              <a:t>adalah</a:t>
            </a:r>
            <a:r>
              <a:rPr lang="en-US" dirty="0"/>
              <a:t> </a:t>
            </a:r>
            <a:r>
              <a:rPr lang="en-US" dirty="0" err="1"/>
              <a:t>kategori</a:t>
            </a:r>
            <a:r>
              <a:rPr lang="en-US" dirty="0"/>
              <a:t> </a:t>
            </a:r>
            <a:r>
              <a:rPr lang="en-US" dirty="0" err="1"/>
              <a:t>sepatu</a:t>
            </a:r>
            <a:r>
              <a:rPr lang="en-US" dirty="0"/>
              <a:t> yang </a:t>
            </a:r>
            <a:r>
              <a:rPr lang="en-US" dirty="0" err="1"/>
              <a:t>mengarah</a:t>
            </a:r>
            <a:r>
              <a:rPr lang="en-US" dirty="0"/>
              <a:t> </a:t>
            </a:r>
            <a:r>
              <a:rPr lang="en-US" dirty="0" err="1"/>
              <a:t>ke</a:t>
            </a:r>
            <a:r>
              <a:rPr lang="en-US" dirty="0"/>
              <a:t> </a:t>
            </a:r>
            <a:r>
              <a:rPr lang="en-US" dirty="0" err="1"/>
              <a:t>septu</a:t>
            </a:r>
            <a:r>
              <a:rPr lang="en-US" dirty="0"/>
              <a:t> bola, </a:t>
            </a:r>
            <a:r>
              <a:rPr lang="en-US" dirty="0" err="1"/>
              <a:t>dapat</a:t>
            </a:r>
            <a:r>
              <a:rPr lang="en-US" dirty="0"/>
              <a:t> di </a:t>
            </a:r>
            <a:r>
              <a:rPr lang="en-US" dirty="0" err="1"/>
              <a:t>simpulkan</a:t>
            </a:r>
            <a:r>
              <a:rPr lang="en-US" dirty="0"/>
              <a:t> </a:t>
            </a:r>
            <a:r>
              <a:rPr lang="en-US" dirty="0" err="1"/>
              <a:t>bahwa</a:t>
            </a:r>
            <a:r>
              <a:rPr lang="en-US" dirty="0"/>
              <a:t> </a:t>
            </a:r>
            <a:r>
              <a:rPr lang="en-US" dirty="0" err="1"/>
              <a:t>nilai</a:t>
            </a:r>
            <a:r>
              <a:rPr lang="en-US" dirty="0"/>
              <a:t> </a:t>
            </a:r>
            <a:r>
              <a:rPr lang="en-US" dirty="0" err="1"/>
              <a:t>tinggi</a:t>
            </a:r>
            <a:r>
              <a:rPr lang="en-US" dirty="0"/>
              <a:t> </a:t>
            </a:r>
            <a:r>
              <a:rPr lang="en-US" dirty="0" err="1"/>
              <a:t>ini</a:t>
            </a:r>
            <a:r>
              <a:rPr lang="en-US" dirty="0"/>
              <a:t> </a:t>
            </a:r>
            <a:r>
              <a:rPr lang="en-US" dirty="0" err="1"/>
              <a:t>berasal</a:t>
            </a:r>
            <a:r>
              <a:rPr lang="en-US" dirty="0"/>
              <a:t> </a:t>
            </a:r>
            <a:r>
              <a:rPr lang="en-US" dirty="0" err="1"/>
              <a:t>dari</a:t>
            </a:r>
            <a:r>
              <a:rPr lang="en-US" dirty="0"/>
              <a:t> para </a:t>
            </a:r>
            <a:r>
              <a:rPr lang="en-US" dirty="0" err="1"/>
              <a:t>penggemar</a:t>
            </a:r>
            <a:r>
              <a:rPr lang="en-US" dirty="0"/>
              <a:t> </a:t>
            </a:r>
            <a:r>
              <a:rPr lang="en-US" dirty="0" err="1"/>
              <a:t>sepak</a:t>
            </a:r>
            <a:r>
              <a:rPr lang="en-US" dirty="0"/>
              <a:t> bola yang </a:t>
            </a:r>
            <a:r>
              <a:rPr lang="en-US" dirty="0" err="1"/>
              <a:t>ada</a:t>
            </a:r>
            <a:r>
              <a:rPr lang="en-US" dirty="0"/>
              <a:t> di dunia yang </a:t>
            </a:r>
            <a:r>
              <a:rPr lang="en-US" dirty="0" err="1"/>
              <a:t>mencapai</a:t>
            </a:r>
            <a:r>
              <a:rPr lang="en-US" dirty="0"/>
              <a:t> 4 </a:t>
            </a:r>
            <a:r>
              <a:rPr lang="en-US" dirty="0" err="1"/>
              <a:t>miliar</a:t>
            </a:r>
            <a:r>
              <a:rPr lang="en-US" dirty="0"/>
              <a:t> </a:t>
            </a:r>
            <a:r>
              <a:rPr lang="en-US" dirty="0" err="1"/>
              <a:t>penggemar</a:t>
            </a:r>
            <a:r>
              <a:rPr lang="en-US" dirty="0"/>
              <a:t>, </a:t>
            </a:r>
            <a:r>
              <a:rPr lang="en-US" dirty="0" err="1"/>
              <a:t>sedangkan</a:t>
            </a:r>
            <a:r>
              <a:rPr lang="en-US" dirty="0"/>
              <a:t> </a:t>
            </a:r>
            <a:r>
              <a:rPr lang="en-US" dirty="0" err="1"/>
              <a:t>untuk</a:t>
            </a:r>
            <a:r>
              <a:rPr lang="en-US" dirty="0"/>
              <a:t> hunting &amp; shooting </a:t>
            </a:r>
            <a:r>
              <a:rPr lang="en-US" dirty="0" err="1"/>
              <a:t>ini</a:t>
            </a:r>
            <a:r>
              <a:rPr lang="en-US" dirty="0"/>
              <a:t> </a:t>
            </a:r>
            <a:r>
              <a:rPr lang="en-US" dirty="0" err="1"/>
              <a:t>penggemar</a:t>
            </a:r>
            <a:r>
              <a:rPr lang="en-US" dirty="0"/>
              <a:t> </a:t>
            </a:r>
            <a:r>
              <a:rPr lang="en-US" dirty="0" err="1"/>
              <a:t>nya</a:t>
            </a:r>
            <a:r>
              <a:rPr lang="en-US" dirty="0"/>
              <a:t> </a:t>
            </a:r>
            <a:r>
              <a:rPr lang="en-US" dirty="0" err="1"/>
              <a:t>hanya</a:t>
            </a:r>
            <a:r>
              <a:rPr lang="en-US" dirty="0"/>
              <a:t> Sebagian dan </a:t>
            </a:r>
            <a:r>
              <a:rPr lang="en-US" dirty="0" err="1"/>
              <a:t>tidak</a:t>
            </a:r>
            <a:r>
              <a:rPr lang="en-US" dirty="0"/>
              <a:t> </a:t>
            </a:r>
            <a:r>
              <a:rPr lang="en-US" dirty="0" err="1"/>
              <a:t>terlalu</a:t>
            </a:r>
            <a:r>
              <a:rPr lang="en-US" dirty="0"/>
              <a:t> </a:t>
            </a:r>
            <a:r>
              <a:rPr lang="en-US" dirty="0" err="1"/>
              <a:t>banyak</a:t>
            </a:r>
            <a:endParaRPr dirty="0"/>
          </a:p>
        </p:txBody>
      </p:sp>
    </p:spTree>
    <p:extLst>
      <p:ext uri="{BB962C8B-B14F-4D97-AF65-F5344CB8AC3E}">
        <p14:creationId xmlns:p14="http://schemas.microsoft.com/office/powerpoint/2010/main" val="3880745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9c73459845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9c73459845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4978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17d3ea687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17d3ea687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Jika proses </a:t>
            </a:r>
            <a:r>
              <a:rPr lang="en-US" dirty="0" err="1"/>
              <a:t>ini</a:t>
            </a:r>
            <a:r>
              <a:rPr lang="en-US" dirty="0"/>
              <a:t> </a:t>
            </a:r>
            <a:r>
              <a:rPr lang="en-US" dirty="0" err="1"/>
              <a:t>selesai</a:t>
            </a:r>
            <a:r>
              <a:rPr lang="en-US" dirty="0"/>
              <a:t> </a:t>
            </a:r>
            <a:r>
              <a:rPr lang="en-US" dirty="0" err="1"/>
              <a:t>hingga</a:t>
            </a:r>
            <a:r>
              <a:rPr lang="en-US" dirty="0"/>
              <a:t> </a:t>
            </a:r>
            <a:r>
              <a:rPr lang="en-US" dirty="0" err="1"/>
              <a:t>scema</a:t>
            </a:r>
            <a:r>
              <a:rPr lang="en-US" dirty="0"/>
              <a:t> dan </a:t>
            </a:r>
            <a:r>
              <a:rPr lang="en-US" dirty="0" err="1"/>
              <a:t>tipe</a:t>
            </a:r>
            <a:r>
              <a:rPr lang="en-US" dirty="0"/>
              <a:t> </a:t>
            </a:r>
            <a:r>
              <a:rPr lang="en-US" dirty="0" err="1"/>
              <a:t>dari</a:t>
            </a:r>
            <a:r>
              <a:rPr lang="en-US" dirty="0"/>
              <a:t> dataset </a:t>
            </a:r>
            <a:r>
              <a:rPr lang="en-US" dirty="0" err="1"/>
              <a:t>sudah</a:t>
            </a:r>
            <a:r>
              <a:rPr lang="en-US" dirty="0"/>
              <a:t> </a:t>
            </a:r>
            <a:r>
              <a:rPr lang="en-US" dirty="0" err="1"/>
              <a:t>sesuai</a:t>
            </a:r>
            <a:r>
              <a:rPr lang="en-US" dirty="0"/>
              <a:t>, </a:t>
            </a:r>
            <a:r>
              <a:rPr lang="en-US" dirty="0" err="1"/>
              <a:t>untuk</a:t>
            </a:r>
            <a:r>
              <a:rPr lang="en-US" dirty="0"/>
              <a:t> Langkah </a:t>
            </a:r>
            <a:r>
              <a:rPr lang="en-US" dirty="0" err="1"/>
              <a:t>selanjutnya</a:t>
            </a:r>
            <a:r>
              <a:rPr lang="en-US" dirty="0"/>
              <a:t> </a:t>
            </a:r>
            <a:r>
              <a:rPr lang="en-US" dirty="0" err="1"/>
              <a:t>kita</a:t>
            </a:r>
            <a:r>
              <a:rPr lang="en-US" dirty="0"/>
              <a:t> </a:t>
            </a:r>
            <a:r>
              <a:rPr lang="en-US" dirty="0" err="1"/>
              <a:t>lakukan</a:t>
            </a:r>
            <a:r>
              <a:rPr lang="en-US" dirty="0"/>
              <a:t> </a:t>
            </a:r>
            <a:r>
              <a:rPr lang="en-US" dirty="0" err="1"/>
              <a:t>pembersihan</a:t>
            </a:r>
            <a:r>
              <a:rPr lang="en-US" dirty="0"/>
              <a:t> data </a:t>
            </a:r>
            <a:r>
              <a:rPr lang="en-US" dirty="0" err="1"/>
              <a:t>atau</a:t>
            </a:r>
            <a:r>
              <a:rPr lang="en-US" dirty="0"/>
              <a:t> cleaning data</a:t>
            </a:r>
            <a:endParaRPr dirty="0"/>
          </a:p>
        </p:txBody>
      </p:sp>
    </p:spTree>
    <p:extLst>
      <p:ext uri="{BB962C8B-B14F-4D97-AF65-F5344CB8AC3E}">
        <p14:creationId xmlns:p14="http://schemas.microsoft.com/office/powerpoint/2010/main" val="4208337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17d3ea687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17d3ea687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Jika proses </a:t>
            </a:r>
            <a:r>
              <a:rPr lang="en-US" dirty="0" err="1"/>
              <a:t>ini</a:t>
            </a:r>
            <a:r>
              <a:rPr lang="en-US" dirty="0"/>
              <a:t> </a:t>
            </a:r>
            <a:r>
              <a:rPr lang="en-US" dirty="0" err="1"/>
              <a:t>selesai</a:t>
            </a:r>
            <a:r>
              <a:rPr lang="en-US" dirty="0"/>
              <a:t> </a:t>
            </a:r>
            <a:r>
              <a:rPr lang="en-US" dirty="0" err="1"/>
              <a:t>hingga</a:t>
            </a:r>
            <a:r>
              <a:rPr lang="en-US" dirty="0"/>
              <a:t> </a:t>
            </a:r>
            <a:r>
              <a:rPr lang="en-US" dirty="0" err="1"/>
              <a:t>scema</a:t>
            </a:r>
            <a:r>
              <a:rPr lang="en-US" dirty="0"/>
              <a:t> dan </a:t>
            </a:r>
            <a:r>
              <a:rPr lang="en-US" dirty="0" err="1"/>
              <a:t>tipe</a:t>
            </a:r>
            <a:r>
              <a:rPr lang="en-US" dirty="0"/>
              <a:t> </a:t>
            </a:r>
            <a:r>
              <a:rPr lang="en-US" dirty="0" err="1"/>
              <a:t>dari</a:t>
            </a:r>
            <a:r>
              <a:rPr lang="en-US" dirty="0"/>
              <a:t> dataset </a:t>
            </a:r>
            <a:r>
              <a:rPr lang="en-US" dirty="0" err="1"/>
              <a:t>sudah</a:t>
            </a:r>
            <a:r>
              <a:rPr lang="en-US" dirty="0"/>
              <a:t> </a:t>
            </a:r>
            <a:r>
              <a:rPr lang="en-US" dirty="0" err="1"/>
              <a:t>sesuai</a:t>
            </a:r>
            <a:r>
              <a:rPr lang="en-US" dirty="0"/>
              <a:t>, </a:t>
            </a:r>
            <a:r>
              <a:rPr lang="en-US" dirty="0" err="1"/>
              <a:t>untuk</a:t>
            </a:r>
            <a:r>
              <a:rPr lang="en-US" dirty="0"/>
              <a:t> Langkah </a:t>
            </a:r>
            <a:r>
              <a:rPr lang="en-US" dirty="0" err="1"/>
              <a:t>selanjutnya</a:t>
            </a:r>
            <a:r>
              <a:rPr lang="en-US" dirty="0"/>
              <a:t> </a:t>
            </a:r>
            <a:r>
              <a:rPr lang="en-US" dirty="0" err="1"/>
              <a:t>kita</a:t>
            </a:r>
            <a:r>
              <a:rPr lang="en-US" dirty="0"/>
              <a:t> </a:t>
            </a:r>
            <a:r>
              <a:rPr lang="en-US" dirty="0" err="1"/>
              <a:t>lakukan</a:t>
            </a:r>
            <a:r>
              <a:rPr lang="en-US" dirty="0"/>
              <a:t> </a:t>
            </a:r>
            <a:r>
              <a:rPr lang="en-US" dirty="0" err="1"/>
              <a:t>pembersihan</a:t>
            </a:r>
            <a:r>
              <a:rPr lang="en-US" dirty="0"/>
              <a:t> data </a:t>
            </a:r>
            <a:r>
              <a:rPr lang="en-US" dirty="0" err="1"/>
              <a:t>atau</a:t>
            </a:r>
            <a:r>
              <a:rPr lang="en-US" dirty="0"/>
              <a:t> cleaning data</a:t>
            </a:r>
            <a:endParaRPr dirty="0"/>
          </a:p>
        </p:txBody>
      </p:sp>
    </p:spTree>
    <p:extLst>
      <p:ext uri="{BB962C8B-B14F-4D97-AF65-F5344CB8AC3E}">
        <p14:creationId xmlns:p14="http://schemas.microsoft.com/office/powerpoint/2010/main" val="3502831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9"/>
        <p:cNvGrpSpPr/>
        <p:nvPr/>
      </p:nvGrpSpPr>
      <p:grpSpPr>
        <a:xfrm>
          <a:off x="0" y="0"/>
          <a:ext cx="0" cy="0"/>
          <a:chOff x="0" y="0"/>
          <a:chExt cx="0" cy="0"/>
        </a:xfrm>
      </p:grpSpPr>
      <p:sp>
        <p:nvSpPr>
          <p:cNvPr id="1670" name="Google Shape;1670;g925c029c67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1" name="Google Shape;1671;g925c029c67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9c734598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9c734598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7146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17d3ea687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17d3ea687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Jika proses </a:t>
            </a:r>
            <a:r>
              <a:rPr lang="en-US" dirty="0" err="1"/>
              <a:t>ini</a:t>
            </a:r>
            <a:r>
              <a:rPr lang="en-US" dirty="0"/>
              <a:t> </a:t>
            </a:r>
            <a:r>
              <a:rPr lang="en-US" dirty="0" err="1"/>
              <a:t>selesai</a:t>
            </a:r>
            <a:r>
              <a:rPr lang="en-US" dirty="0"/>
              <a:t> </a:t>
            </a:r>
            <a:r>
              <a:rPr lang="en-US" dirty="0" err="1"/>
              <a:t>hingga</a:t>
            </a:r>
            <a:r>
              <a:rPr lang="en-US" dirty="0"/>
              <a:t> </a:t>
            </a:r>
            <a:r>
              <a:rPr lang="en-US" dirty="0" err="1"/>
              <a:t>scema</a:t>
            </a:r>
            <a:r>
              <a:rPr lang="en-US" dirty="0"/>
              <a:t> dan </a:t>
            </a:r>
            <a:r>
              <a:rPr lang="en-US" dirty="0" err="1"/>
              <a:t>tipe</a:t>
            </a:r>
            <a:r>
              <a:rPr lang="en-US" dirty="0"/>
              <a:t> </a:t>
            </a:r>
            <a:r>
              <a:rPr lang="en-US" dirty="0" err="1"/>
              <a:t>dari</a:t>
            </a:r>
            <a:r>
              <a:rPr lang="en-US" dirty="0"/>
              <a:t> dataset </a:t>
            </a:r>
            <a:r>
              <a:rPr lang="en-US" dirty="0" err="1"/>
              <a:t>sudah</a:t>
            </a:r>
            <a:r>
              <a:rPr lang="en-US" dirty="0"/>
              <a:t> </a:t>
            </a:r>
            <a:r>
              <a:rPr lang="en-US" dirty="0" err="1"/>
              <a:t>sesuai</a:t>
            </a:r>
            <a:r>
              <a:rPr lang="en-US" dirty="0"/>
              <a:t>, </a:t>
            </a:r>
            <a:r>
              <a:rPr lang="en-US" dirty="0" err="1"/>
              <a:t>untuk</a:t>
            </a:r>
            <a:r>
              <a:rPr lang="en-US" dirty="0"/>
              <a:t> Langkah </a:t>
            </a:r>
            <a:r>
              <a:rPr lang="en-US" dirty="0" err="1"/>
              <a:t>selanjutnya</a:t>
            </a:r>
            <a:r>
              <a:rPr lang="en-US" dirty="0"/>
              <a:t> </a:t>
            </a:r>
            <a:r>
              <a:rPr lang="en-US" dirty="0" err="1"/>
              <a:t>kita</a:t>
            </a:r>
            <a:r>
              <a:rPr lang="en-US" dirty="0"/>
              <a:t> </a:t>
            </a:r>
            <a:r>
              <a:rPr lang="en-US" dirty="0" err="1"/>
              <a:t>lakukan</a:t>
            </a:r>
            <a:r>
              <a:rPr lang="en-US" dirty="0"/>
              <a:t> </a:t>
            </a:r>
            <a:r>
              <a:rPr lang="en-US" dirty="0" err="1"/>
              <a:t>pembersihan</a:t>
            </a:r>
            <a:r>
              <a:rPr lang="en-US" dirty="0"/>
              <a:t> data </a:t>
            </a:r>
            <a:r>
              <a:rPr lang="en-US" dirty="0" err="1"/>
              <a:t>atau</a:t>
            </a:r>
            <a:r>
              <a:rPr lang="en-US" dirty="0"/>
              <a:t> cleaning data</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6"/>
        <p:cNvGrpSpPr/>
        <p:nvPr/>
      </p:nvGrpSpPr>
      <p:grpSpPr>
        <a:xfrm>
          <a:off x="0" y="0"/>
          <a:ext cx="0" cy="0"/>
          <a:chOff x="0" y="0"/>
          <a:chExt cx="0" cy="0"/>
        </a:xfrm>
      </p:grpSpPr>
      <p:sp>
        <p:nvSpPr>
          <p:cNvPr id="1617" name="Google Shape;1617;g9c73459845_0_5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8" name="Google Shape;1618;g9c73459845_0_5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5140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8adbe68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9c73459845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9c73459845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9c73459845_0_20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9c73459845_0_20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9c73459845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9c73459845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9c73459845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9c73459845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4534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03801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028542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16822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389575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51428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6307537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2994439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3742520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6/11/2024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34834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B61BEF0D-F0BB-DE4B-95CE-6DB70DBA9567}" type="datetimeFigureOut">
              <a:rPr lang="en-US" smtClean="0"/>
              <a:pPr/>
              <a:t>6/11/2024</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3006771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0520990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dirty="0"/>
              <a:t>6/11/2024</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63862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public.tableau.com/app/profile/kausar.rusrijal/viz/TA_BI/Dashboard1?publish=yes"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hyperlink" Target="https://www.kaggle.com/datasets/shivkp/customer-behaviour"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931795" y="1654027"/>
            <a:ext cx="3782994" cy="191514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err="1"/>
              <a:t>DataCo</a:t>
            </a:r>
            <a:r>
              <a:rPr lang="en-US" sz="3200" dirty="0"/>
              <a:t> SMART SUPPLY CHAIN FOR BIG DATA ANALYSIS</a:t>
            </a:r>
          </a:p>
        </p:txBody>
      </p:sp>
      <p:sp>
        <p:nvSpPr>
          <p:cNvPr id="59" name="Google Shape;59;p15"/>
          <p:cNvSpPr/>
          <p:nvPr/>
        </p:nvSpPr>
        <p:spPr>
          <a:xfrm rot="5400000">
            <a:off x="7464244" y="3469259"/>
            <a:ext cx="692400" cy="692400"/>
          </a:xfrm>
          <a:prstGeom prst="ellipse">
            <a:avLst/>
          </a:prstGeom>
          <a:solidFill>
            <a:srgbClr val="FFFFFF"/>
          </a:solidFill>
          <a:ln w="2857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1"/>
              </a:solidFill>
              <a:latin typeface="Fira Sans Extra Condensed"/>
              <a:ea typeface="Fira Sans Extra Condensed"/>
              <a:cs typeface="Fira Sans Extra Condensed"/>
              <a:sym typeface="Fira Sans Extra Condensed"/>
            </a:endParaRPr>
          </a:p>
        </p:txBody>
      </p:sp>
      <p:sp>
        <p:nvSpPr>
          <p:cNvPr id="60" name="Google Shape;60;p15"/>
          <p:cNvSpPr/>
          <p:nvPr/>
        </p:nvSpPr>
        <p:spPr>
          <a:xfrm rot="5400000">
            <a:off x="6633319" y="3469259"/>
            <a:ext cx="692400" cy="692400"/>
          </a:xfrm>
          <a:prstGeom prst="ellipse">
            <a:avLst/>
          </a:prstGeom>
          <a:solidFill>
            <a:srgbClr val="FFFFFF"/>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2"/>
              </a:solidFill>
              <a:latin typeface="Fira Sans Extra Condensed"/>
              <a:ea typeface="Fira Sans Extra Condensed"/>
              <a:cs typeface="Fira Sans Extra Condensed"/>
              <a:sym typeface="Fira Sans Extra Condensed"/>
            </a:endParaRPr>
          </a:p>
        </p:txBody>
      </p:sp>
      <p:sp>
        <p:nvSpPr>
          <p:cNvPr id="61" name="Google Shape;61;p15"/>
          <p:cNvSpPr/>
          <p:nvPr/>
        </p:nvSpPr>
        <p:spPr>
          <a:xfrm rot="5400000">
            <a:off x="5802394" y="3469259"/>
            <a:ext cx="692400" cy="692400"/>
          </a:xfrm>
          <a:prstGeom prst="ellipse">
            <a:avLst/>
          </a:prstGeom>
          <a:solidFill>
            <a:srgbClr val="FFFFFF"/>
          </a:solidFill>
          <a:ln w="2857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3"/>
              </a:solidFill>
              <a:latin typeface="Fira Sans Extra Condensed"/>
              <a:ea typeface="Fira Sans Extra Condensed"/>
              <a:cs typeface="Fira Sans Extra Condensed"/>
              <a:sym typeface="Fira Sans Extra Condensed"/>
            </a:endParaRPr>
          </a:p>
        </p:txBody>
      </p:sp>
      <p:sp>
        <p:nvSpPr>
          <p:cNvPr id="62" name="Google Shape;62;p15"/>
          <p:cNvSpPr/>
          <p:nvPr/>
        </p:nvSpPr>
        <p:spPr>
          <a:xfrm rot="5400000">
            <a:off x="4971469" y="3469259"/>
            <a:ext cx="692400" cy="692400"/>
          </a:xfrm>
          <a:prstGeom prst="ellipse">
            <a:avLst/>
          </a:prstGeom>
          <a:solidFill>
            <a:srgbClr val="FFFFFF"/>
          </a:solidFill>
          <a:ln w="28575"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4"/>
              </a:solidFill>
              <a:latin typeface="Fira Sans Extra Condensed"/>
              <a:ea typeface="Fira Sans Extra Condensed"/>
              <a:cs typeface="Fira Sans Extra Condensed"/>
              <a:sym typeface="Fira Sans Extra Condensed"/>
            </a:endParaRPr>
          </a:p>
        </p:txBody>
      </p:sp>
      <p:sp>
        <p:nvSpPr>
          <p:cNvPr id="63" name="Google Shape;63;p15"/>
          <p:cNvSpPr/>
          <p:nvPr/>
        </p:nvSpPr>
        <p:spPr>
          <a:xfrm rot="5400000">
            <a:off x="5980990" y="962641"/>
            <a:ext cx="1230000" cy="12684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15"/>
          <p:cNvGrpSpPr/>
          <p:nvPr/>
        </p:nvGrpSpPr>
        <p:grpSpPr>
          <a:xfrm>
            <a:off x="6373463" y="1220354"/>
            <a:ext cx="379746" cy="379756"/>
            <a:chOff x="-2571737" y="2403625"/>
            <a:chExt cx="292225" cy="291425"/>
          </a:xfrm>
        </p:grpSpPr>
        <p:sp>
          <p:nvSpPr>
            <p:cNvPr id="65" name="Google Shape;65;p15"/>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15"/>
          <p:cNvSpPr/>
          <p:nvPr/>
        </p:nvSpPr>
        <p:spPr>
          <a:xfrm>
            <a:off x="5838205" y="1687645"/>
            <a:ext cx="1450500" cy="2856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a:solidFill>
                  <a:schemeClr val="dk1"/>
                </a:solidFill>
                <a:latin typeface="Fira Sans Extra Condensed"/>
                <a:ea typeface="Fira Sans Extra Condensed"/>
                <a:cs typeface="Fira Sans Extra Condensed"/>
                <a:sym typeface="Fira Sans Extra Condensed"/>
              </a:rPr>
              <a:t>Big Data</a:t>
            </a:r>
            <a:endParaRPr sz="1900" b="1">
              <a:solidFill>
                <a:schemeClr val="dk1"/>
              </a:solidFill>
              <a:latin typeface="Fira Sans Extra Condensed"/>
              <a:ea typeface="Fira Sans Extra Condensed"/>
              <a:cs typeface="Fira Sans Extra Condensed"/>
              <a:sym typeface="Fira Sans Extra Condensed"/>
            </a:endParaRPr>
          </a:p>
        </p:txBody>
      </p:sp>
      <p:cxnSp>
        <p:nvCxnSpPr>
          <p:cNvPr id="73" name="Google Shape;73;p15"/>
          <p:cNvCxnSpPr>
            <a:stCxn id="63" idx="3"/>
            <a:endCxn id="62" idx="2"/>
          </p:cNvCxnSpPr>
          <p:nvPr/>
        </p:nvCxnSpPr>
        <p:spPr>
          <a:xfrm rot="5400000">
            <a:off x="5328190" y="2201341"/>
            <a:ext cx="1257300" cy="1278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4" name="Google Shape;74;p15"/>
          <p:cNvCxnSpPr>
            <a:stCxn id="63" idx="3"/>
            <a:endCxn id="61" idx="2"/>
          </p:cNvCxnSpPr>
          <p:nvPr/>
        </p:nvCxnSpPr>
        <p:spPr>
          <a:xfrm rot="5400000">
            <a:off x="5743690" y="2616841"/>
            <a:ext cx="1257300" cy="447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5" name="Google Shape;75;p15"/>
          <p:cNvCxnSpPr>
            <a:stCxn id="63" idx="3"/>
            <a:endCxn id="60" idx="2"/>
          </p:cNvCxnSpPr>
          <p:nvPr/>
        </p:nvCxnSpPr>
        <p:spPr>
          <a:xfrm rot="-5400000" flipH="1">
            <a:off x="6159040" y="2648791"/>
            <a:ext cx="1257300" cy="3834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76" name="Google Shape;76;p15"/>
          <p:cNvCxnSpPr>
            <a:stCxn id="63" idx="3"/>
            <a:endCxn id="59" idx="2"/>
          </p:cNvCxnSpPr>
          <p:nvPr/>
        </p:nvCxnSpPr>
        <p:spPr>
          <a:xfrm rot="-5400000" flipH="1">
            <a:off x="6574540" y="2233291"/>
            <a:ext cx="1257300" cy="1214400"/>
          </a:xfrm>
          <a:prstGeom prst="bentConnector3">
            <a:avLst>
              <a:gd name="adj1" fmla="val 50004"/>
            </a:avLst>
          </a:prstGeom>
          <a:noFill/>
          <a:ln w="28575" cap="flat" cmpd="sng">
            <a:solidFill>
              <a:schemeClr val="accent6"/>
            </a:solidFill>
            <a:prstDash val="solid"/>
            <a:round/>
            <a:headEnd type="none" w="med" len="med"/>
            <a:tailEnd type="none" w="med" len="med"/>
          </a:ln>
        </p:spPr>
      </p:cxnSp>
      <p:grpSp>
        <p:nvGrpSpPr>
          <p:cNvPr id="77" name="Google Shape;77;p15"/>
          <p:cNvGrpSpPr/>
          <p:nvPr/>
        </p:nvGrpSpPr>
        <p:grpSpPr>
          <a:xfrm>
            <a:off x="5142093" y="3632583"/>
            <a:ext cx="351136" cy="365769"/>
            <a:chOff x="-65129950" y="2646800"/>
            <a:chExt cx="311125" cy="317425"/>
          </a:xfrm>
        </p:grpSpPr>
        <p:sp>
          <p:nvSpPr>
            <p:cNvPr id="78" name="Google Shape;78;p15"/>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15"/>
          <p:cNvGrpSpPr/>
          <p:nvPr/>
        </p:nvGrpSpPr>
        <p:grpSpPr>
          <a:xfrm>
            <a:off x="5965703" y="3632603"/>
            <a:ext cx="365756" cy="365747"/>
            <a:chOff x="1412450" y="1954475"/>
            <a:chExt cx="297750" cy="296175"/>
          </a:xfrm>
        </p:grpSpPr>
        <p:sp>
          <p:nvSpPr>
            <p:cNvPr id="81" name="Google Shape;81;p15"/>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15"/>
          <p:cNvGrpSpPr/>
          <p:nvPr/>
        </p:nvGrpSpPr>
        <p:grpSpPr>
          <a:xfrm>
            <a:off x="6782916" y="3632592"/>
            <a:ext cx="393186" cy="365766"/>
            <a:chOff x="-62890750" y="2296300"/>
            <a:chExt cx="330825" cy="317450"/>
          </a:xfrm>
        </p:grpSpPr>
        <p:sp>
          <p:nvSpPr>
            <p:cNvPr id="84" name="Google Shape;84;p15"/>
            <p:cNvSpPr/>
            <p:nvPr/>
          </p:nvSpPr>
          <p:spPr>
            <a:xfrm>
              <a:off x="-62890750" y="2296300"/>
              <a:ext cx="313500" cy="195375"/>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62874975" y="2417475"/>
              <a:ext cx="315050" cy="196275"/>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62822225" y="2357750"/>
              <a:ext cx="193000" cy="192975"/>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15"/>
          <p:cNvGrpSpPr/>
          <p:nvPr/>
        </p:nvGrpSpPr>
        <p:grpSpPr>
          <a:xfrm>
            <a:off x="7627546" y="3632577"/>
            <a:ext cx="365770" cy="365770"/>
            <a:chOff x="-3137650" y="2408950"/>
            <a:chExt cx="291450" cy="292125"/>
          </a:xfrm>
        </p:grpSpPr>
        <p:sp>
          <p:nvSpPr>
            <p:cNvPr id="88" name="Google Shape;88;p15"/>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80" name="Google Shape;980;p3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Top 10 Kuantitas Item Pesanan</a:t>
            </a:r>
            <a:endParaRPr dirty="0">
              <a:solidFill>
                <a:schemeClr val="dk1"/>
              </a:solidFill>
            </a:endParaRPr>
          </a:p>
        </p:txBody>
      </p:sp>
      <p:sp>
        <p:nvSpPr>
          <p:cNvPr id="1005" name="Google Shape;1005;p33"/>
          <p:cNvSpPr txBox="1"/>
          <p:nvPr/>
        </p:nvSpPr>
        <p:spPr>
          <a:xfrm>
            <a:off x="310896" y="2537970"/>
            <a:ext cx="2242500" cy="5229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200" dirty="0" err="1">
                <a:solidFill>
                  <a:schemeClr val="dk1"/>
                </a:solidFill>
                <a:latin typeface="Roboto"/>
                <a:ea typeface="Roboto"/>
                <a:cs typeface="Roboto"/>
                <a:sym typeface="Roboto"/>
              </a:rPr>
              <a:t>Dilihat</a:t>
            </a:r>
            <a:r>
              <a:rPr lang="en-US" sz="1200" dirty="0">
                <a:solidFill>
                  <a:schemeClr val="dk1"/>
                </a:solidFill>
                <a:latin typeface="Roboto"/>
                <a:ea typeface="Roboto"/>
                <a:cs typeface="Roboto"/>
                <a:sym typeface="Roboto"/>
              </a:rPr>
              <a:t> </a:t>
            </a:r>
            <a:r>
              <a:rPr lang="en-US" sz="1200" dirty="0" err="1">
                <a:solidFill>
                  <a:schemeClr val="dk1"/>
                </a:solidFill>
                <a:latin typeface="Roboto"/>
                <a:ea typeface="Roboto"/>
                <a:cs typeface="Roboto"/>
                <a:sym typeface="Roboto"/>
              </a:rPr>
              <a:t>dari</a:t>
            </a:r>
            <a:r>
              <a:rPr lang="en-US" sz="1200" dirty="0">
                <a:solidFill>
                  <a:schemeClr val="dk1"/>
                </a:solidFill>
                <a:latin typeface="Roboto"/>
                <a:ea typeface="Roboto"/>
                <a:cs typeface="Roboto"/>
                <a:sym typeface="Roboto"/>
              </a:rPr>
              <a:t> </a:t>
            </a:r>
            <a:r>
              <a:rPr lang="en-US" sz="1200" dirty="0" err="1">
                <a:solidFill>
                  <a:schemeClr val="dk1"/>
                </a:solidFill>
                <a:latin typeface="Roboto"/>
                <a:ea typeface="Roboto"/>
                <a:cs typeface="Roboto"/>
                <a:sym typeface="Roboto"/>
              </a:rPr>
              <a:t>gambar</a:t>
            </a:r>
            <a:r>
              <a:rPr lang="en-US" sz="1200" dirty="0">
                <a:solidFill>
                  <a:schemeClr val="dk1"/>
                </a:solidFill>
                <a:latin typeface="Roboto"/>
                <a:ea typeface="Roboto"/>
                <a:cs typeface="Roboto"/>
                <a:sym typeface="Roboto"/>
              </a:rPr>
              <a:t> </a:t>
            </a:r>
            <a:r>
              <a:rPr lang="en-US" sz="1200" dirty="0" err="1">
                <a:solidFill>
                  <a:schemeClr val="dk1"/>
                </a:solidFill>
                <a:latin typeface="Roboto"/>
                <a:ea typeface="Roboto"/>
                <a:cs typeface="Roboto"/>
                <a:sym typeface="Roboto"/>
              </a:rPr>
              <a:t>dapat</a:t>
            </a:r>
            <a:r>
              <a:rPr lang="en-US" sz="1200" dirty="0">
                <a:solidFill>
                  <a:schemeClr val="dk1"/>
                </a:solidFill>
                <a:latin typeface="Roboto"/>
                <a:ea typeface="Roboto"/>
                <a:cs typeface="Roboto"/>
                <a:sym typeface="Roboto"/>
              </a:rPr>
              <a:t> di </a:t>
            </a:r>
            <a:r>
              <a:rPr lang="en-US" sz="1200" dirty="0" err="1">
                <a:solidFill>
                  <a:schemeClr val="dk1"/>
                </a:solidFill>
                <a:latin typeface="Roboto"/>
                <a:ea typeface="Roboto"/>
                <a:cs typeface="Roboto"/>
                <a:sym typeface="Roboto"/>
              </a:rPr>
              <a:t>simpulkan</a:t>
            </a:r>
            <a:r>
              <a:rPr lang="en-US" sz="1200" dirty="0">
                <a:solidFill>
                  <a:schemeClr val="dk1"/>
                </a:solidFill>
                <a:latin typeface="Roboto"/>
                <a:ea typeface="Roboto"/>
                <a:cs typeface="Roboto"/>
                <a:sym typeface="Roboto"/>
              </a:rPr>
              <a:t> </a:t>
            </a:r>
            <a:r>
              <a:rPr lang="en-US" sz="1200" dirty="0" err="1">
                <a:solidFill>
                  <a:schemeClr val="dk1"/>
                </a:solidFill>
                <a:latin typeface="Roboto"/>
                <a:ea typeface="Roboto"/>
                <a:cs typeface="Roboto"/>
                <a:sym typeface="Roboto"/>
              </a:rPr>
              <a:t>bahwa</a:t>
            </a:r>
            <a:r>
              <a:rPr lang="en-US" sz="1200" dirty="0">
                <a:solidFill>
                  <a:schemeClr val="dk1"/>
                </a:solidFill>
                <a:latin typeface="Roboto"/>
                <a:ea typeface="Roboto"/>
                <a:cs typeface="Roboto"/>
                <a:sym typeface="Roboto"/>
              </a:rPr>
              <a:t> </a:t>
            </a:r>
            <a:r>
              <a:rPr lang="en-US" sz="1200" dirty="0" err="1">
                <a:solidFill>
                  <a:schemeClr val="dk1"/>
                </a:solidFill>
                <a:latin typeface="Roboto"/>
                <a:ea typeface="Roboto"/>
                <a:cs typeface="Roboto"/>
                <a:sym typeface="Roboto"/>
              </a:rPr>
              <a:t>jenis</a:t>
            </a:r>
            <a:r>
              <a:rPr lang="en-US" sz="1200" dirty="0">
                <a:solidFill>
                  <a:schemeClr val="dk1"/>
                </a:solidFill>
                <a:latin typeface="Roboto"/>
                <a:ea typeface="Roboto"/>
                <a:cs typeface="Roboto"/>
                <a:sym typeface="Roboto"/>
              </a:rPr>
              <a:t> </a:t>
            </a:r>
            <a:r>
              <a:rPr lang="en-US" sz="1200" dirty="0" err="1">
                <a:solidFill>
                  <a:schemeClr val="dk1"/>
                </a:solidFill>
                <a:latin typeface="Roboto"/>
                <a:ea typeface="Roboto"/>
                <a:cs typeface="Roboto"/>
                <a:sym typeface="Roboto"/>
              </a:rPr>
              <a:t>barang</a:t>
            </a:r>
            <a:r>
              <a:rPr lang="en-US" sz="1200" dirty="0">
                <a:solidFill>
                  <a:schemeClr val="dk1"/>
                </a:solidFill>
                <a:latin typeface="Roboto"/>
                <a:ea typeface="Roboto"/>
                <a:cs typeface="Roboto"/>
                <a:sym typeface="Roboto"/>
              </a:rPr>
              <a:t> </a:t>
            </a:r>
            <a:r>
              <a:rPr lang="en-US" sz="1200" dirty="0" err="1">
                <a:solidFill>
                  <a:schemeClr val="dk1"/>
                </a:solidFill>
                <a:latin typeface="Roboto"/>
                <a:ea typeface="Roboto"/>
                <a:cs typeface="Roboto"/>
                <a:sym typeface="Roboto"/>
              </a:rPr>
              <a:t>dengan</a:t>
            </a:r>
            <a:r>
              <a:rPr lang="en-US" sz="1200" dirty="0">
                <a:solidFill>
                  <a:schemeClr val="dk1"/>
                </a:solidFill>
                <a:latin typeface="Roboto"/>
                <a:ea typeface="Roboto"/>
                <a:cs typeface="Roboto"/>
                <a:sym typeface="Roboto"/>
              </a:rPr>
              <a:t> </a:t>
            </a:r>
            <a:r>
              <a:rPr lang="en-US" sz="1200" dirty="0" err="1">
                <a:solidFill>
                  <a:schemeClr val="dk1"/>
                </a:solidFill>
                <a:latin typeface="Roboto"/>
                <a:ea typeface="Roboto"/>
                <a:cs typeface="Roboto"/>
                <a:sym typeface="Roboto"/>
              </a:rPr>
              <a:t>kuantitas</a:t>
            </a:r>
            <a:r>
              <a:rPr lang="en-US" sz="1200" dirty="0">
                <a:solidFill>
                  <a:schemeClr val="dk1"/>
                </a:solidFill>
                <a:latin typeface="Roboto"/>
                <a:ea typeface="Roboto"/>
                <a:cs typeface="Roboto"/>
                <a:sym typeface="Roboto"/>
              </a:rPr>
              <a:t> item </a:t>
            </a:r>
            <a:r>
              <a:rPr lang="en-US" sz="1200" dirty="0" err="1">
                <a:solidFill>
                  <a:schemeClr val="dk1"/>
                </a:solidFill>
                <a:latin typeface="Roboto"/>
                <a:ea typeface="Roboto"/>
                <a:cs typeface="Roboto"/>
                <a:sym typeface="Roboto"/>
              </a:rPr>
              <a:t>pesanan</a:t>
            </a:r>
            <a:r>
              <a:rPr lang="en-US" sz="1200" dirty="0">
                <a:solidFill>
                  <a:schemeClr val="dk1"/>
                </a:solidFill>
                <a:latin typeface="Roboto"/>
                <a:ea typeface="Roboto"/>
                <a:cs typeface="Roboto"/>
                <a:sym typeface="Roboto"/>
              </a:rPr>
              <a:t> </a:t>
            </a:r>
            <a:r>
              <a:rPr lang="en-US" sz="1200" dirty="0" err="1">
                <a:solidFill>
                  <a:schemeClr val="dk1"/>
                </a:solidFill>
                <a:latin typeface="Roboto"/>
                <a:ea typeface="Roboto"/>
                <a:cs typeface="Roboto"/>
                <a:sym typeface="Roboto"/>
              </a:rPr>
              <a:t>tertinggi</a:t>
            </a:r>
            <a:r>
              <a:rPr lang="en-US" sz="1200" dirty="0">
                <a:solidFill>
                  <a:schemeClr val="dk1"/>
                </a:solidFill>
                <a:latin typeface="Roboto"/>
                <a:ea typeface="Roboto"/>
                <a:cs typeface="Roboto"/>
                <a:sym typeface="Roboto"/>
              </a:rPr>
              <a:t> </a:t>
            </a:r>
            <a:r>
              <a:rPr lang="en-US" sz="1200" dirty="0" err="1">
                <a:solidFill>
                  <a:schemeClr val="dk1"/>
                </a:solidFill>
                <a:latin typeface="Roboto"/>
                <a:ea typeface="Roboto"/>
                <a:cs typeface="Roboto"/>
                <a:sym typeface="Roboto"/>
              </a:rPr>
              <a:t>adalah</a:t>
            </a:r>
            <a:r>
              <a:rPr lang="en-US" sz="1200" dirty="0">
                <a:solidFill>
                  <a:schemeClr val="dk1"/>
                </a:solidFill>
                <a:latin typeface="Roboto"/>
                <a:ea typeface="Roboto"/>
                <a:cs typeface="Roboto"/>
                <a:sym typeface="Roboto"/>
              </a:rPr>
              <a:t> pada category “cleats” </a:t>
            </a:r>
            <a:r>
              <a:rPr lang="en-US" sz="1200" dirty="0" err="1">
                <a:solidFill>
                  <a:schemeClr val="dk1"/>
                </a:solidFill>
                <a:latin typeface="Roboto"/>
                <a:ea typeface="Roboto"/>
                <a:cs typeface="Roboto"/>
                <a:sym typeface="Roboto"/>
              </a:rPr>
              <a:t>dengan</a:t>
            </a:r>
            <a:r>
              <a:rPr lang="en-US" sz="1200" dirty="0">
                <a:solidFill>
                  <a:schemeClr val="dk1"/>
                </a:solidFill>
                <a:latin typeface="Roboto"/>
                <a:ea typeface="Roboto"/>
                <a:cs typeface="Roboto"/>
                <a:sym typeface="Roboto"/>
              </a:rPr>
              <a:t> </a:t>
            </a:r>
            <a:r>
              <a:rPr lang="en-US" sz="1200" dirty="0" err="1">
                <a:solidFill>
                  <a:schemeClr val="dk1"/>
                </a:solidFill>
                <a:latin typeface="Roboto"/>
                <a:ea typeface="Roboto"/>
                <a:cs typeface="Roboto"/>
                <a:sym typeface="Roboto"/>
              </a:rPr>
              <a:t>tingkat</a:t>
            </a:r>
            <a:r>
              <a:rPr lang="en-US" sz="1200" dirty="0">
                <a:solidFill>
                  <a:schemeClr val="dk1"/>
                </a:solidFill>
                <a:latin typeface="Roboto"/>
                <a:ea typeface="Roboto"/>
                <a:cs typeface="Roboto"/>
                <a:sym typeface="Roboto"/>
              </a:rPr>
              <a:t> </a:t>
            </a:r>
            <a:r>
              <a:rPr lang="en-US" sz="1200" err="1">
                <a:solidFill>
                  <a:schemeClr val="dk1"/>
                </a:solidFill>
                <a:latin typeface="Roboto"/>
                <a:ea typeface="Roboto"/>
                <a:cs typeface="Roboto"/>
                <a:sym typeface="Roboto"/>
              </a:rPr>
              <a:t>nilai</a:t>
            </a:r>
            <a:r>
              <a:rPr lang="en-US" sz="1200">
                <a:solidFill>
                  <a:schemeClr val="dk1"/>
                </a:solidFill>
                <a:latin typeface="Roboto"/>
                <a:ea typeface="Roboto"/>
                <a:cs typeface="Roboto"/>
                <a:sym typeface="Roboto"/>
              </a:rPr>
              <a:t> </a:t>
            </a:r>
            <a:r>
              <a:rPr lang="en-US" sz="1200" b="1">
                <a:solidFill>
                  <a:schemeClr val="dk1"/>
                </a:solidFill>
                <a:latin typeface="Roboto"/>
                <a:ea typeface="Roboto"/>
                <a:cs typeface="Roboto"/>
                <a:sym typeface="Roboto"/>
              </a:rPr>
              <a:t>73,698</a:t>
            </a:r>
            <a:r>
              <a:rPr lang="en-US" sz="1200">
                <a:solidFill>
                  <a:schemeClr val="dk1"/>
                </a:solidFill>
                <a:latin typeface="Roboto"/>
                <a:ea typeface="Roboto"/>
                <a:cs typeface="Roboto"/>
                <a:sym typeface="Roboto"/>
              </a:rPr>
              <a:t>, </a:t>
            </a:r>
            <a:r>
              <a:rPr lang="en-US" sz="1200" dirty="0" err="1">
                <a:solidFill>
                  <a:schemeClr val="dk1"/>
                </a:solidFill>
                <a:latin typeface="Roboto"/>
                <a:ea typeface="Roboto"/>
                <a:cs typeface="Roboto"/>
                <a:sym typeface="Roboto"/>
              </a:rPr>
              <a:t>lalu</a:t>
            </a:r>
            <a:r>
              <a:rPr lang="en-US" sz="1200" dirty="0">
                <a:solidFill>
                  <a:schemeClr val="dk1"/>
                </a:solidFill>
                <a:latin typeface="Roboto"/>
                <a:ea typeface="Roboto"/>
                <a:cs typeface="Roboto"/>
                <a:sym typeface="Roboto"/>
              </a:rPr>
              <a:t> </a:t>
            </a:r>
            <a:r>
              <a:rPr lang="en-US" sz="1200" dirty="0" err="1">
                <a:solidFill>
                  <a:schemeClr val="dk1"/>
                </a:solidFill>
                <a:latin typeface="Roboto"/>
                <a:ea typeface="Roboto"/>
                <a:cs typeface="Roboto"/>
                <a:sym typeface="Roboto"/>
              </a:rPr>
              <a:t>ada</a:t>
            </a:r>
            <a:r>
              <a:rPr lang="en-US" sz="1200" dirty="0">
                <a:solidFill>
                  <a:schemeClr val="dk1"/>
                </a:solidFill>
                <a:latin typeface="Roboto"/>
                <a:ea typeface="Roboto"/>
                <a:cs typeface="Roboto"/>
                <a:sym typeface="Roboto"/>
              </a:rPr>
              <a:t> juga </a:t>
            </a:r>
            <a:r>
              <a:rPr lang="en-US" sz="1200" dirty="0" err="1">
                <a:solidFill>
                  <a:schemeClr val="dk1"/>
                </a:solidFill>
                <a:latin typeface="Roboto"/>
                <a:ea typeface="Roboto"/>
                <a:cs typeface="Roboto"/>
                <a:sym typeface="Roboto"/>
              </a:rPr>
              <a:t>categori</a:t>
            </a:r>
            <a:r>
              <a:rPr lang="en-US" sz="1200" dirty="0">
                <a:solidFill>
                  <a:schemeClr val="dk1"/>
                </a:solidFill>
                <a:latin typeface="Roboto"/>
                <a:ea typeface="Roboto"/>
                <a:cs typeface="Roboto"/>
                <a:sym typeface="Roboto"/>
              </a:rPr>
              <a:t> “Hunting &amp; Shooting” </a:t>
            </a:r>
            <a:r>
              <a:rPr lang="en-US" sz="1200" dirty="0" err="1">
                <a:solidFill>
                  <a:schemeClr val="dk1"/>
                </a:solidFill>
                <a:latin typeface="Roboto"/>
                <a:ea typeface="Roboto"/>
                <a:cs typeface="Roboto"/>
                <a:sym typeface="Roboto"/>
              </a:rPr>
              <a:t>dengan</a:t>
            </a:r>
            <a:r>
              <a:rPr lang="en-US" sz="1200" dirty="0">
                <a:solidFill>
                  <a:schemeClr val="dk1"/>
                </a:solidFill>
                <a:latin typeface="Roboto"/>
                <a:ea typeface="Roboto"/>
                <a:cs typeface="Roboto"/>
                <a:sym typeface="Roboto"/>
              </a:rPr>
              <a:t> </a:t>
            </a:r>
            <a:r>
              <a:rPr lang="en-US" sz="1200" err="1">
                <a:solidFill>
                  <a:schemeClr val="dk1"/>
                </a:solidFill>
                <a:latin typeface="Roboto"/>
                <a:ea typeface="Roboto"/>
                <a:cs typeface="Roboto"/>
                <a:sym typeface="Roboto"/>
              </a:rPr>
              <a:t>nilai</a:t>
            </a:r>
            <a:r>
              <a:rPr lang="en-US" sz="1200">
                <a:solidFill>
                  <a:schemeClr val="dk1"/>
                </a:solidFill>
                <a:latin typeface="Roboto"/>
                <a:ea typeface="Roboto"/>
                <a:cs typeface="Roboto"/>
                <a:sym typeface="Roboto"/>
              </a:rPr>
              <a:t> </a:t>
            </a:r>
            <a:r>
              <a:rPr lang="en-US" sz="1200" b="1">
                <a:solidFill>
                  <a:schemeClr val="dk1"/>
                </a:solidFill>
                <a:latin typeface="Roboto"/>
                <a:ea typeface="Roboto"/>
                <a:cs typeface="Roboto"/>
                <a:sym typeface="Roboto"/>
              </a:rPr>
              <a:t>998</a:t>
            </a:r>
            <a:r>
              <a:rPr lang="en-US" sz="1200">
                <a:solidFill>
                  <a:schemeClr val="dk1"/>
                </a:solidFill>
                <a:latin typeface="Roboto"/>
                <a:ea typeface="Roboto"/>
                <a:cs typeface="Roboto"/>
                <a:sym typeface="Roboto"/>
              </a:rPr>
              <a:t>  </a:t>
            </a:r>
            <a:endParaRPr sz="1200" dirty="0">
              <a:solidFill>
                <a:schemeClr val="dk1"/>
              </a:solidFill>
              <a:latin typeface="Roboto"/>
              <a:ea typeface="Roboto"/>
              <a:cs typeface="Roboto"/>
              <a:sym typeface="Roboto"/>
            </a:endParaRPr>
          </a:p>
        </p:txBody>
      </p:sp>
      <p:pic>
        <p:nvPicPr>
          <p:cNvPr id="4" name="Picture 3">
            <a:extLst>
              <a:ext uri="{FF2B5EF4-FFF2-40B4-BE49-F238E27FC236}">
                <a16:creationId xmlns:a16="http://schemas.microsoft.com/office/drawing/2014/main" id="{EFEF47F9-F379-4FEE-A730-8A6EB8003F52}"/>
              </a:ext>
            </a:extLst>
          </p:cNvPr>
          <p:cNvPicPr>
            <a:picLocks noChangeAspect="1"/>
          </p:cNvPicPr>
          <p:nvPr/>
        </p:nvPicPr>
        <p:blipFill rotWithShape="1">
          <a:blip r:embed="rId3"/>
          <a:srcRect l="12132" t="17361" r="10267" b="8000"/>
          <a:stretch/>
        </p:blipFill>
        <p:spPr>
          <a:xfrm>
            <a:off x="2852928" y="1158642"/>
            <a:ext cx="6132575" cy="3317942"/>
          </a:xfrm>
          <a:prstGeom prst="rect">
            <a:avLst/>
          </a:prstGeom>
        </p:spPr>
      </p:pic>
    </p:spTree>
    <p:extLst>
      <p:ext uri="{BB962C8B-B14F-4D97-AF65-F5344CB8AC3E}">
        <p14:creationId xmlns:p14="http://schemas.microsoft.com/office/powerpoint/2010/main" val="406080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82" name="Google Shape;582;p27"/>
          <p:cNvSpPr/>
          <p:nvPr/>
        </p:nvSpPr>
        <p:spPr>
          <a:xfrm>
            <a:off x="473251" y="1292112"/>
            <a:ext cx="2377950" cy="3444563"/>
          </a:xfrm>
          <a:prstGeom prst="roundRect">
            <a:avLst>
              <a:gd name="adj" fmla="val 7339"/>
            </a:avLst>
          </a:prstGeom>
          <a:solidFill>
            <a:schemeClr val="lt1"/>
          </a:solidFill>
          <a:ln w="19050" cap="flat" cmpd="sng">
            <a:solidFill>
              <a:schemeClr val="accent6">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highlight>
                <a:srgbClr val="808000"/>
              </a:highlight>
            </a:endParaRPr>
          </a:p>
        </p:txBody>
      </p:sp>
      <p:sp>
        <p:nvSpPr>
          <p:cNvPr id="583" name="Google Shape;583;p2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chemeClr val="dk1"/>
                </a:solidFill>
              </a:rPr>
              <a:t>Penjualan</a:t>
            </a:r>
            <a:r>
              <a:rPr lang="en-US" dirty="0">
                <a:solidFill>
                  <a:schemeClr val="dk1"/>
                </a:solidFill>
              </a:rPr>
              <a:t> </a:t>
            </a:r>
            <a:r>
              <a:rPr lang="en-US" dirty="0" err="1">
                <a:solidFill>
                  <a:schemeClr val="dk1"/>
                </a:solidFill>
              </a:rPr>
              <a:t>produk</a:t>
            </a:r>
            <a:r>
              <a:rPr lang="en-US" dirty="0">
                <a:solidFill>
                  <a:schemeClr val="dk1"/>
                </a:solidFill>
              </a:rPr>
              <a:t> </a:t>
            </a:r>
            <a:r>
              <a:rPr lang="en-US" dirty="0" err="1">
                <a:solidFill>
                  <a:schemeClr val="dk1"/>
                </a:solidFill>
              </a:rPr>
              <a:t>terbanyak</a:t>
            </a:r>
            <a:endParaRPr dirty="0">
              <a:solidFill>
                <a:schemeClr val="dk1"/>
              </a:solidFill>
            </a:endParaRPr>
          </a:p>
        </p:txBody>
      </p:sp>
      <p:sp>
        <p:nvSpPr>
          <p:cNvPr id="587" name="Google Shape;587;p27"/>
          <p:cNvSpPr txBox="1"/>
          <p:nvPr/>
        </p:nvSpPr>
        <p:spPr>
          <a:xfrm>
            <a:off x="473249" y="1377259"/>
            <a:ext cx="2377951" cy="3354766"/>
          </a:xfrm>
          <a:prstGeom prst="rect">
            <a:avLst/>
          </a:prstGeom>
          <a:noFill/>
          <a:ln>
            <a:noFill/>
          </a:ln>
        </p:spPr>
        <p:txBody>
          <a:bodyPr spcFirstLastPara="1" wrap="square" lIns="182875" tIns="0" rIns="182875" bIns="0" anchor="ctr" anchorCtr="0">
            <a:noAutofit/>
          </a:bodyPr>
          <a:lstStyle/>
          <a:p>
            <a:pPr marL="0" lvl="0" indent="0" algn="just" rtl="0">
              <a:lnSpc>
                <a:spcPct val="115000"/>
              </a:lnSpc>
              <a:spcBef>
                <a:spcPts val="0"/>
              </a:spcBef>
              <a:spcAft>
                <a:spcPts val="0"/>
              </a:spcAft>
              <a:buNone/>
            </a:pPr>
            <a:r>
              <a:rPr lang="en-US" sz="1200" dirty="0">
                <a:solidFill>
                  <a:srgbClr val="000000"/>
                </a:solidFill>
                <a:latin typeface="Roboto"/>
                <a:ea typeface="Roboto"/>
                <a:cs typeface="Roboto"/>
                <a:sym typeface="Roboto"/>
              </a:rPr>
              <a:t>Dari </a:t>
            </a:r>
            <a:r>
              <a:rPr lang="en-US" sz="1200" dirty="0" err="1">
                <a:solidFill>
                  <a:srgbClr val="000000"/>
                </a:solidFill>
                <a:latin typeface="Roboto"/>
                <a:ea typeface="Roboto"/>
                <a:cs typeface="Roboto"/>
                <a:sym typeface="Roboto"/>
              </a:rPr>
              <a:t>grafik</a:t>
            </a:r>
            <a:r>
              <a:rPr lang="en-US" sz="1200" dirty="0">
                <a:solidFill>
                  <a:srgbClr val="000000"/>
                </a:solidFill>
                <a:latin typeface="Roboto"/>
                <a:ea typeface="Roboto"/>
                <a:cs typeface="Roboto"/>
                <a:sym typeface="Roboto"/>
              </a:rPr>
              <a:t> </a:t>
            </a:r>
            <a:r>
              <a:rPr lang="en-US" sz="1200" dirty="0" err="1">
                <a:solidFill>
                  <a:srgbClr val="000000"/>
                </a:solidFill>
                <a:latin typeface="Roboto"/>
                <a:ea typeface="Roboto"/>
                <a:cs typeface="Roboto"/>
                <a:sym typeface="Roboto"/>
              </a:rPr>
              <a:t>ini</a:t>
            </a:r>
            <a:r>
              <a:rPr lang="en-US" sz="1200" dirty="0">
                <a:solidFill>
                  <a:srgbClr val="000000"/>
                </a:solidFill>
                <a:latin typeface="Roboto"/>
                <a:ea typeface="Roboto"/>
                <a:cs typeface="Roboto"/>
                <a:sym typeface="Roboto"/>
              </a:rPr>
              <a:t> </a:t>
            </a:r>
            <a:r>
              <a:rPr lang="en-US" sz="1200" dirty="0" err="1">
                <a:solidFill>
                  <a:srgbClr val="000000"/>
                </a:solidFill>
                <a:latin typeface="Roboto"/>
                <a:ea typeface="Roboto"/>
                <a:cs typeface="Roboto"/>
                <a:sym typeface="Roboto"/>
              </a:rPr>
              <a:t>dapat</a:t>
            </a:r>
            <a:r>
              <a:rPr lang="en-US" sz="1200" dirty="0">
                <a:solidFill>
                  <a:srgbClr val="000000"/>
                </a:solidFill>
                <a:latin typeface="Roboto"/>
                <a:ea typeface="Roboto"/>
                <a:cs typeface="Roboto"/>
                <a:sym typeface="Roboto"/>
              </a:rPr>
              <a:t> di </a:t>
            </a:r>
            <a:r>
              <a:rPr lang="en-US" sz="1200" dirty="0" err="1">
                <a:solidFill>
                  <a:srgbClr val="000000"/>
                </a:solidFill>
                <a:latin typeface="Roboto"/>
                <a:ea typeface="Roboto"/>
                <a:cs typeface="Roboto"/>
                <a:sym typeface="Roboto"/>
              </a:rPr>
              <a:t>lihat</a:t>
            </a:r>
            <a:r>
              <a:rPr lang="en-US" sz="1200" dirty="0">
                <a:solidFill>
                  <a:srgbClr val="000000"/>
                </a:solidFill>
                <a:latin typeface="Roboto"/>
                <a:ea typeface="Roboto"/>
                <a:cs typeface="Roboto"/>
                <a:sym typeface="Roboto"/>
              </a:rPr>
              <a:t> 5 </a:t>
            </a:r>
            <a:r>
              <a:rPr lang="en-US" sz="1200" dirty="0" err="1">
                <a:solidFill>
                  <a:srgbClr val="000000"/>
                </a:solidFill>
                <a:latin typeface="Roboto"/>
                <a:ea typeface="Roboto"/>
                <a:cs typeface="Roboto"/>
                <a:sym typeface="Roboto"/>
              </a:rPr>
              <a:t>tingkat</a:t>
            </a:r>
            <a:r>
              <a:rPr lang="en-US" sz="1200" dirty="0">
                <a:solidFill>
                  <a:srgbClr val="000000"/>
                </a:solidFill>
                <a:latin typeface="Roboto"/>
                <a:ea typeface="Roboto"/>
                <a:cs typeface="Roboto"/>
                <a:sym typeface="Roboto"/>
              </a:rPr>
              <a:t> </a:t>
            </a:r>
            <a:r>
              <a:rPr lang="en-US" sz="1200" dirty="0" err="1">
                <a:solidFill>
                  <a:srgbClr val="000000"/>
                </a:solidFill>
                <a:latin typeface="Roboto"/>
                <a:ea typeface="Roboto"/>
                <a:cs typeface="Roboto"/>
                <a:sym typeface="Roboto"/>
              </a:rPr>
              <a:t>penjualan</a:t>
            </a:r>
            <a:r>
              <a:rPr lang="en-US" sz="1200" dirty="0">
                <a:solidFill>
                  <a:srgbClr val="000000"/>
                </a:solidFill>
                <a:latin typeface="Roboto"/>
                <a:ea typeface="Roboto"/>
                <a:cs typeface="Roboto"/>
                <a:sym typeface="Roboto"/>
              </a:rPr>
              <a:t>  </a:t>
            </a:r>
            <a:r>
              <a:rPr lang="en-US" sz="1200" dirty="0" err="1">
                <a:solidFill>
                  <a:srgbClr val="000000"/>
                </a:solidFill>
                <a:latin typeface="Roboto"/>
                <a:ea typeface="Roboto"/>
                <a:cs typeface="Roboto"/>
                <a:sym typeface="Roboto"/>
              </a:rPr>
              <a:t>tertinggi</a:t>
            </a:r>
            <a:r>
              <a:rPr lang="en-US" sz="1200" dirty="0">
                <a:solidFill>
                  <a:srgbClr val="000000"/>
                </a:solidFill>
                <a:latin typeface="Roboto"/>
                <a:ea typeface="Roboto"/>
                <a:cs typeface="Roboto"/>
                <a:sym typeface="Roboto"/>
              </a:rPr>
              <a:t> dalam </a:t>
            </a:r>
            <a:r>
              <a:rPr lang="en-US" sz="1200" err="1">
                <a:solidFill>
                  <a:srgbClr val="000000"/>
                </a:solidFill>
                <a:latin typeface="Roboto"/>
                <a:ea typeface="Roboto"/>
                <a:cs typeface="Roboto"/>
                <a:sym typeface="Roboto"/>
              </a:rPr>
              <a:t>setahun</a:t>
            </a:r>
            <a:r>
              <a:rPr lang="en-US" sz="1200">
                <a:solidFill>
                  <a:srgbClr val="000000"/>
                </a:solidFill>
                <a:latin typeface="Roboto"/>
                <a:ea typeface="Roboto"/>
                <a:cs typeface="Roboto"/>
                <a:sym typeface="Roboto"/>
              </a:rPr>
              <a:t> 2016</a:t>
            </a:r>
            <a:r>
              <a:rPr lang="en-US" sz="1200" dirty="0">
                <a:solidFill>
                  <a:srgbClr val="000000"/>
                </a:solidFill>
                <a:latin typeface="Roboto"/>
                <a:ea typeface="Roboto"/>
                <a:cs typeface="Roboto"/>
                <a:sym typeface="Roboto"/>
              </a:rPr>
              <a:t>) </a:t>
            </a:r>
            <a:r>
              <a:rPr lang="en-US" sz="1200" dirty="0">
                <a:latin typeface="Roboto"/>
                <a:ea typeface="Roboto"/>
                <a:cs typeface="Roboto"/>
                <a:sym typeface="Roboto"/>
              </a:rPr>
              <a:t>, di perangkat </a:t>
            </a:r>
            <a:r>
              <a:rPr lang="en-US" sz="1200" dirty="0" err="1">
                <a:latin typeface="Roboto"/>
                <a:ea typeface="Roboto"/>
                <a:cs typeface="Roboto"/>
                <a:sym typeface="Roboto"/>
              </a:rPr>
              <a:t>pertama</a:t>
            </a:r>
            <a:r>
              <a:rPr lang="en-US" sz="1200" dirty="0">
                <a:latin typeface="Roboto"/>
                <a:ea typeface="Roboto"/>
                <a:cs typeface="Roboto"/>
                <a:sym typeface="Roboto"/>
              </a:rPr>
              <a:t> </a:t>
            </a:r>
            <a:r>
              <a:rPr lang="en-US" sz="1200" dirty="0" err="1">
                <a:latin typeface="Roboto"/>
                <a:ea typeface="Roboto"/>
                <a:cs typeface="Roboto"/>
                <a:sym typeface="Roboto"/>
              </a:rPr>
              <a:t>ada</a:t>
            </a:r>
            <a:r>
              <a:rPr lang="en-US" sz="1200" dirty="0">
                <a:latin typeface="Roboto"/>
                <a:ea typeface="Roboto"/>
                <a:cs typeface="Roboto"/>
                <a:sym typeface="Roboto"/>
              </a:rPr>
              <a:t> </a:t>
            </a:r>
            <a:r>
              <a:rPr lang="en-US" sz="1200" dirty="0" err="1">
                <a:latin typeface="Roboto"/>
                <a:ea typeface="Roboto"/>
                <a:cs typeface="Roboto"/>
                <a:sym typeface="Roboto"/>
              </a:rPr>
              <a:t>produk</a:t>
            </a:r>
            <a:r>
              <a:rPr lang="en-US" sz="1200" dirty="0">
                <a:latin typeface="Roboto"/>
                <a:ea typeface="Roboto"/>
                <a:cs typeface="Roboto"/>
                <a:sym typeface="Roboto"/>
              </a:rPr>
              <a:t> </a:t>
            </a:r>
            <a:r>
              <a:rPr lang="en-US" sz="1200" dirty="0" err="1">
                <a:latin typeface="Roboto"/>
                <a:ea typeface="Roboto"/>
                <a:cs typeface="Roboto"/>
                <a:sym typeface="Roboto"/>
              </a:rPr>
              <a:t>dari</a:t>
            </a:r>
            <a:r>
              <a:rPr lang="en-US" sz="1200" dirty="0">
                <a:latin typeface="Roboto"/>
                <a:ea typeface="Roboto"/>
                <a:cs typeface="Roboto"/>
                <a:sym typeface="Roboto"/>
              </a:rPr>
              <a:t> category fishing dengan rata-rata </a:t>
            </a:r>
            <a:r>
              <a:rPr lang="en-US" sz="1200" dirty="0" err="1">
                <a:latin typeface="Roboto"/>
                <a:ea typeface="Roboto"/>
                <a:cs typeface="Roboto"/>
                <a:sym typeface="Roboto"/>
              </a:rPr>
              <a:t>nilai</a:t>
            </a:r>
            <a:r>
              <a:rPr lang="en-US" sz="1200" dirty="0">
                <a:latin typeface="Roboto"/>
                <a:ea typeface="Roboto"/>
                <a:cs typeface="Roboto"/>
                <a:sym typeface="Roboto"/>
              </a:rPr>
              <a:t> </a:t>
            </a:r>
            <a:r>
              <a:rPr lang="en-US" sz="1200" dirty="0" err="1">
                <a:latin typeface="Roboto"/>
                <a:ea typeface="Roboto"/>
                <a:cs typeface="Roboto"/>
                <a:sym typeface="Roboto"/>
              </a:rPr>
              <a:t>penjualan</a:t>
            </a:r>
            <a:r>
              <a:rPr lang="en-US" sz="1200" dirty="0">
                <a:latin typeface="Roboto"/>
                <a:ea typeface="Roboto"/>
                <a:cs typeface="Roboto"/>
                <a:sym typeface="Roboto"/>
              </a:rPr>
              <a:t> </a:t>
            </a:r>
            <a:r>
              <a:rPr lang="en-US" sz="1200" dirty="0" err="1">
                <a:latin typeface="Roboto"/>
                <a:ea typeface="Roboto"/>
                <a:cs typeface="Roboto"/>
                <a:sym typeface="Roboto"/>
              </a:rPr>
              <a:t>perbulan</a:t>
            </a:r>
            <a:r>
              <a:rPr lang="en-US" sz="1200" dirty="0">
                <a:latin typeface="Roboto"/>
                <a:ea typeface="Roboto"/>
                <a:cs typeface="Roboto"/>
                <a:sym typeface="Roboto"/>
              </a:rPr>
              <a:t> </a:t>
            </a:r>
            <a:r>
              <a:rPr lang="en-US" sz="1200" dirty="0" err="1">
                <a:latin typeface="Roboto"/>
                <a:ea typeface="Roboto"/>
                <a:cs typeface="Roboto"/>
                <a:sym typeface="Roboto"/>
              </a:rPr>
              <a:t>ada</a:t>
            </a:r>
            <a:r>
              <a:rPr lang="en-US" sz="1200" dirty="0">
                <a:latin typeface="Roboto"/>
                <a:ea typeface="Roboto"/>
                <a:cs typeface="Roboto"/>
                <a:sym typeface="Roboto"/>
              </a:rPr>
              <a:t> pada </a:t>
            </a:r>
            <a:r>
              <a:rPr lang="en-US" sz="1200" err="1">
                <a:latin typeface="Roboto"/>
                <a:ea typeface="Roboto"/>
                <a:cs typeface="Roboto"/>
                <a:sym typeface="Roboto"/>
              </a:rPr>
              <a:t>nilai</a:t>
            </a:r>
            <a:r>
              <a:rPr lang="en-US" sz="1200">
                <a:latin typeface="Roboto"/>
                <a:ea typeface="Roboto"/>
                <a:cs typeface="Roboto"/>
                <a:sym typeface="Roboto"/>
              </a:rPr>
              <a:t> </a:t>
            </a:r>
            <a:r>
              <a:rPr lang="en-US" sz="1200" b="1">
                <a:latin typeface="Roboto"/>
                <a:ea typeface="Roboto"/>
                <a:cs typeface="Roboto"/>
                <a:sym typeface="Roboto"/>
              </a:rPr>
              <a:t>210,000±, </a:t>
            </a:r>
            <a:r>
              <a:rPr lang="en-US" sz="1200" dirty="0">
                <a:latin typeface="Roboto"/>
                <a:ea typeface="Roboto"/>
                <a:cs typeface="Roboto"/>
                <a:sym typeface="Roboto"/>
              </a:rPr>
              <a:t>dan </a:t>
            </a:r>
            <a:r>
              <a:rPr lang="en-US" sz="1200" dirty="0" err="1">
                <a:latin typeface="Roboto"/>
                <a:ea typeface="Roboto"/>
                <a:cs typeface="Roboto"/>
                <a:sym typeface="Roboto"/>
              </a:rPr>
              <a:t>peringkat</a:t>
            </a:r>
            <a:r>
              <a:rPr lang="en-US" sz="1200" dirty="0">
                <a:latin typeface="Roboto"/>
                <a:ea typeface="Roboto"/>
                <a:cs typeface="Roboto"/>
                <a:sym typeface="Roboto"/>
              </a:rPr>
              <a:t> paling </a:t>
            </a:r>
            <a:r>
              <a:rPr lang="en-US" sz="1200" dirty="0" err="1">
                <a:latin typeface="Roboto"/>
                <a:ea typeface="Roboto"/>
                <a:cs typeface="Roboto"/>
                <a:sym typeface="Roboto"/>
              </a:rPr>
              <a:t>bawah</a:t>
            </a:r>
            <a:r>
              <a:rPr lang="en-US" sz="1200" dirty="0">
                <a:latin typeface="Roboto"/>
                <a:ea typeface="Roboto"/>
                <a:cs typeface="Roboto"/>
                <a:sym typeface="Roboto"/>
              </a:rPr>
              <a:t> </a:t>
            </a:r>
            <a:r>
              <a:rPr lang="en-US" sz="1200" dirty="0" err="1">
                <a:latin typeface="Roboto"/>
                <a:ea typeface="Roboto"/>
                <a:cs typeface="Roboto"/>
                <a:sym typeface="Roboto"/>
              </a:rPr>
              <a:t>ada</a:t>
            </a:r>
            <a:r>
              <a:rPr lang="en-US" sz="1200" dirty="0">
                <a:latin typeface="Roboto"/>
                <a:ea typeface="Roboto"/>
                <a:cs typeface="Roboto"/>
                <a:sym typeface="Roboto"/>
              </a:rPr>
              <a:t> pada kategori “Women’s Apparel” dengan rata-rata </a:t>
            </a:r>
            <a:r>
              <a:rPr lang="en-US" sz="1200" dirty="0" err="1">
                <a:latin typeface="Roboto"/>
                <a:ea typeface="Roboto"/>
                <a:cs typeface="Roboto"/>
                <a:sym typeface="Roboto"/>
              </a:rPr>
              <a:t>penjualan</a:t>
            </a:r>
            <a:r>
              <a:rPr lang="en-US" sz="1200" dirty="0">
                <a:latin typeface="Roboto"/>
                <a:ea typeface="Roboto"/>
                <a:cs typeface="Roboto"/>
                <a:sym typeface="Roboto"/>
              </a:rPr>
              <a:t> </a:t>
            </a:r>
            <a:r>
              <a:rPr lang="en-US" sz="1200" dirty="0" err="1">
                <a:latin typeface="Roboto"/>
                <a:ea typeface="Roboto"/>
                <a:cs typeface="Roboto"/>
                <a:sym typeface="Roboto"/>
              </a:rPr>
              <a:t>nya</a:t>
            </a:r>
            <a:r>
              <a:rPr lang="en-US" sz="1200" dirty="0">
                <a:latin typeface="Roboto"/>
                <a:ea typeface="Roboto"/>
                <a:cs typeface="Roboto"/>
                <a:sym typeface="Roboto"/>
              </a:rPr>
              <a:t> </a:t>
            </a:r>
            <a:r>
              <a:rPr lang="en-US" sz="1200" dirty="0" err="1">
                <a:latin typeface="Roboto"/>
                <a:ea typeface="Roboto"/>
                <a:cs typeface="Roboto"/>
                <a:sym typeface="Roboto"/>
              </a:rPr>
              <a:t>dapat</a:t>
            </a:r>
            <a:r>
              <a:rPr lang="en-US" sz="1200" dirty="0">
                <a:latin typeface="Roboto"/>
                <a:ea typeface="Roboto"/>
                <a:cs typeface="Roboto"/>
                <a:sym typeface="Roboto"/>
              </a:rPr>
              <a:t> di bilang </a:t>
            </a:r>
            <a:r>
              <a:rPr lang="en-US" sz="1200" err="1">
                <a:latin typeface="Roboto"/>
                <a:ea typeface="Roboto"/>
                <a:cs typeface="Roboto"/>
                <a:sym typeface="Roboto"/>
              </a:rPr>
              <a:t>mencapai</a:t>
            </a:r>
            <a:r>
              <a:rPr lang="en-US" sz="1200">
                <a:latin typeface="Roboto"/>
                <a:ea typeface="Roboto"/>
                <a:cs typeface="Roboto"/>
                <a:sym typeface="Roboto"/>
              </a:rPr>
              <a:t> </a:t>
            </a:r>
            <a:r>
              <a:rPr lang="en-US" sz="1200" b="1">
                <a:latin typeface="Roboto"/>
                <a:ea typeface="Roboto"/>
                <a:cs typeface="Roboto"/>
                <a:sym typeface="Roboto"/>
              </a:rPr>
              <a:t>92.000± </a:t>
            </a:r>
            <a:r>
              <a:rPr lang="en-US" sz="1200" dirty="0" err="1">
                <a:latin typeface="Roboto"/>
                <a:ea typeface="Roboto"/>
                <a:cs typeface="Roboto"/>
                <a:sym typeface="Roboto"/>
              </a:rPr>
              <a:t>perbulan</a:t>
            </a:r>
            <a:endParaRPr sz="1200" dirty="0">
              <a:solidFill>
                <a:srgbClr val="000000"/>
              </a:solidFill>
              <a:latin typeface="Roboto"/>
              <a:ea typeface="Roboto"/>
              <a:cs typeface="Roboto"/>
              <a:sym typeface="Roboto"/>
            </a:endParaRPr>
          </a:p>
        </p:txBody>
      </p:sp>
      <p:grpSp>
        <p:nvGrpSpPr>
          <p:cNvPr id="607" name="Google Shape;607;p27"/>
          <p:cNvGrpSpPr/>
          <p:nvPr/>
        </p:nvGrpSpPr>
        <p:grpSpPr>
          <a:xfrm>
            <a:off x="7445098" y="2469307"/>
            <a:ext cx="431703" cy="420622"/>
            <a:chOff x="946175" y="3253275"/>
            <a:chExt cx="298550" cy="296150"/>
          </a:xfrm>
        </p:grpSpPr>
        <p:sp>
          <p:nvSpPr>
            <p:cNvPr id="608" name="Google Shape;608;p27"/>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7"/>
          <p:cNvGrpSpPr/>
          <p:nvPr/>
        </p:nvGrpSpPr>
        <p:grpSpPr>
          <a:xfrm>
            <a:off x="5585532" y="2469313"/>
            <a:ext cx="420635" cy="420610"/>
            <a:chOff x="946175" y="3619500"/>
            <a:chExt cx="296975" cy="293825"/>
          </a:xfrm>
        </p:grpSpPr>
        <p:sp>
          <p:nvSpPr>
            <p:cNvPr id="614" name="Google Shape;614;p27"/>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Picture 9">
            <a:extLst>
              <a:ext uri="{FF2B5EF4-FFF2-40B4-BE49-F238E27FC236}">
                <a16:creationId xmlns:a16="http://schemas.microsoft.com/office/drawing/2014/main" id="{4771B4EE-6D6A-445A-59AD-FF5A0D06E7B1}"/>
              </a:ext>
            </a:extLst>
          </p:cNvPr>
          <p:cNvPicPr>
            <a:picLocks noChangeAspect="1"/>
          </p:cNvPicPr>
          <p:nvPr/>
        </p:nvPicPr>
        <p:blipFill>
          <a:blip r:embed="rId3"/>
          <a:stretch>
            <a:fillRect/>
          </a:stretch>
        </p:blipFill>
        <p:spPr>
          <a:xfrm>
            <a:off x="2969527" y="1303021"/>
            <a:ext cx="5699668" cy="3206063"/>
          </a:xfrm>
          <a:prstGeom prst="rect">
            <a:avLst/>
          </a:prstGeom>
        </p:spPr>
      </p:pic>
    </p:spTree>
    <p:extLst>
      <p:ext uri="{BB962C8B-B14F-4D97-AF65-F5344CB8AC3E}">
        <p14:creationId xmlns:p14="http://schemas.microsoft.com/office/powerpoint/2010/main" val="3824332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0ECE3B1-23B7-4911-7D9B-45A7E898CDF6}"/>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59598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3"/>
          <p:cNvSpPr txBox="1">
            <a:spLocks noGrp="1"/>
          </p:cNvSpPr>
          <p:nvPr>
            <p:ph type="title"/>
          </p:nvPr>
        </p:nvSpPr>
        <p:spPr>
          <a:xfrm>
            <a:off x="119769" y="99401"/>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rPr>
              <a:t>kesimpulan</a:t>
            </a:r>
            <a:endParaRPr dirty="0"/>
          </a:p>
        </p:txBody>
      </p:sp>
      <p:sp>
        <p:nvSpPr>
          <p:cNvPr id="433" name="Google Shape;433;p23"/>
          <p:cNvSpPr txBox="1"/>
          <p:nvPr/>
        </p:nvSpPr>
        <p:spPr>
          <a:xfrm>
            <a:off x="7945750" y="228401"/>
            <a:ext cx="2040900"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endParaRPr lang="en-ID" sz="1600" b="1" dirty="0">
              <a:solidFill>
                <a:schemeClr val="dk1"/>
              </a:solidFill>
              <a:latin typeface="Fira Sans Extra Condensed"/>
              <a:ea typeface="Fira Sans Extra Condensed"/>
              <a:cs typeface="Fira Sans Extra Condensed"/>
              <a:sym typeface="Fira Sans Extra Condensed"/>
            </a:endParaRPr>
          </a:p>
        </p:txBody>
      </p:sp>
      <p:sp>
        <p:nvSpPr>
          <p:cNvPr id="2" name="TextBox 1">
            <a:extLst>
              <a:ext uri="{FF2B5EF4-FFF2-40B4-BE49-F238E27FC236}">
                <a16:creationId xmlns:a16="http://schemas.microsoft.com/office/drawing/2014/main" id="{36ABD162-0AE7-4ED5-A3CC-ECB3958FE0C3}"/>
              </a:ext>
            </a:extLst>
          </p:cNvPr>
          <p:cNvSpPr txBox="1"/>
          <p:nvPr/>
        </p:nvSpPr>
        <p:spPr>
          <a:xfrm>
            <a:off x="584200" y="708602"/>
            <a:ext cx="7506462" cy="4293483"/>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err="1">
                <a:latin typeface="+mn-lt"/>
              </a:rPr>
              <a:t>Visualisasi</a:t>
            </a:r>
            <a:r>
              <a:rPr lang="en-US" sz="1700" dirty="0">
                <a:latin typeface="+mn-lt"/>
              </a:rPr>
              <a:t> </a:t>
            </a:r>
            <a:r>
              <a:rPr lang="en-US" sz="1700" dirty="0" err="1">
                <a:latin typeface="+mn-lt"/>
              </a:rPr>
              <a:t>Penjualan</a:t>
            </a:r>
            <a:r>
              <a:rPr lang="en-US" sz="1700" dirty="0">
                <a:latin typeface="+mn-lt"/>
              </a:rPr>
              <a:t>: Dari </a:t>
            </a:r>
            <a:r>
              <a:rPr lang="en-US" sz="1700" dirty="0" err="1">
                <a:latin typeface="+mn-lt"/>
              </a:rPr>
              <a:t>gambar</a:t>
            </a:r>
            <a:r>
              <a:rPr lang="en-US" sz="1700" dirty="0">
                <a:latin typeface="+mn-lt"/>
              </a:rPr>
              <a:t>, </a:t>
            </a:r>
            <a:r>
              <a:rPr lang="en-US" sz="1700" dirty="0" err="1">
                <a:latin typeface="+mn-lt"/>
              </a:rPr>
              <a:t>Warna</a:t>
            </a:r>
            <a:r>
              <a:rPr lang="en-US" sz="1700" dirty="0">
                <a:latin typeface="+mn-lt"/>
              </a:rPr>
              <a:t> yang lebih </a:t>
            </a:r>
            <a:r>
              <a:rPr lang="en-US" sz="1700" dirty="0" err="1">
                <a:latin typeface="+mn-lt"/>
              </a:rPr>
              <a:t>gelap</a:t>
            </a:r>
            <a:r>
              <a:rPr lang="en-US" sz="1700" dirty="0">
                <a:latin typeface="+mn-lt"/>
              </a:rPr>
              <a:t> atau </a:t>
            </a:r>
            <a:r>
              <a:rPr lang="en-US" sz="1700" dirty="0" err="1">
                <a:latin typeface="+mn-lt"/>
              </a:rPr>
              <a:t>merah</a:t>
            </a:r>
            <a:r>
              <a:rPr lang="en-US" sz="1700" dirty="0">
                <a:latin typeface="+mn-lt"/>
              </a:rPr>
              <a:t> </a:t>
            </a:r>
            <a:r>
              <a:rPr lang="en-US" sz="1700" dirty="0" err="1">
                <a:latin typeface="+mn-lt"/>
              </a:rPr>
              <a:t>menunjukkan</a:t>
            </a:r>
            <a:r>
              <a:rPr lang="en-US" sz="1700" dirty="0">
                <a:latin typeface="+mn-lt"/>
              </a:rPr>
              <a:t> </a:t>
            </a:r>
            <a:r>
              <a:rPr lang="en-US" sz="1700" dirty="0" err="1">
                <a:latin typeface="+mn-lt"/>
              </a:rPr>
              <a:t>nilai</a:t>
            </a:r>
            <a:r>
              <a:rPr lang="en-US" sz="1700" dirty="0">
                <a:latin typeface="+mn-lt"/>
              </a:rPr>
              <a:t> </a:t>
            </a:r>
            <a:r>
              <a:rPr lang="en-US" sz="1700" dirty="0" err="1">
                <a:latin typeface="+mn-lt"/>
              </a:rPr>
              <a:t>penjualan</a:t>
            </a:r>
            <a:r>
              <a:rPr lang="en-US" sz="1700" dirty="0">
                <a:latin typeface="+mn-lt"/>
              </a:rPr>
              <a:t> yang </a:t>
            </a:r>
            <a:r>
              <a:rPr lang="en-US" sz="1700" dirty="0" err="1">
                <a:latin typeface="+mn-lt"/>
              </a:rPr>
              <a:t>tinggi</a:t>
            </a:r>
            <a:r>
              <a:rPr lang="en-US" sz="1700" dirty="0">
                <a:latin typeface="+mn-lt"/>
              </a:rPr>
              <a:t>, </a:t>
            </a:r>
            <a:r>
              <a:rPr lang="en-US" sz="1700" dirty="0" err="1">
                <a:latin typeface="+mn-lt"/>
              </a:rPr>
              <a:t>sedangkan</a:t>
            </a:r>
            <a:r>
              <a:rPr lang="en-US" sz="1700" dirty="0">
                <a:latin typeface="+mn-lt"/>
              </a:rPr>
              <a:t> </a:t>
            </a:r>
            <a:r>
              <a:rPr lang="en-US" sz="1700" dirty="0" err="1">
                <a:latin typeface="+mn-lt"/>
              </a:rPr>
              <a:t>warna</a:t>
            </a:r>
            <a:r>
              <a:rPr lang="en-US" sz="1700" dirty="0">
                <a:latin typeface="+mn-lt"/>
              </a:rPr>
              <a:t> yang lebih </a:t>
            </a:r>
            <a:r>
              <a:rPr lang="en-US" sz="1700" dirty="0" err="1">
                <a:latin typeface="+mn-lt"/>
              </a:rPr>
              <a:t>pudar</a:t>
            </a:r>
            <a:r>
              <a:rPr lang="en-US" sz="1700" dirty="0">
                <a:latin typeface="+mn-lt"/>
              </a:rPr>
              <a:t> </a:t>
            </a:r>
            <a:r>
              <a:rPr lang="en-US" sz="1700" dirty="0" err="1">
                <a:latin typeface="+mn-lt"/>
              </a:rPr>
              <a:t>menunjukkan</a:t>
            </a:r>
            <a:r>
              <a:rPr lang="en-US" sz="1700" dirty="0">
                <a:latin typeface="+mn-lt"/>
              </a:rPr>
              <a:t> </a:t>
            </a:r>
            <a:r>
              <a:rPr lang="en-US" sz="1700" dirty="0" err="1">
                <a:latin typeface="+mn-lt"/>
              </a:rPr>
              <a:t>nilai</a:t>
            </a:r>
            <a:r>
              <a:rPr lang="en-US" sz="1700" dirty="0">
                <a:latin typeface="+mn-lt"/>
              </a:rPr>
              <a:t> </a:t>
            </a:r>
            <a:r>
              <a:rPr lang="en-US" sz="1700" dirty="0" err="1">
                <a:latin typeface="+mn-lt"/>
              </a:rPr>
              <a:t>penjualan</a:t>
            </a:r>
            <a:r>
              <a:rPr lang="en-US" sz="1700" dirty="0">
                <a:latin typeface="+mn-lt"/>
              </a:rPr>
              <a:t> yang </a:t>
            </a:r>
            <a:r>
              <a:rPr lang="en-US" sz="1700" dirty="0" err="1">
                <a:latin typeface="+mn-lt"/>
              </a:rPr>
              <a:t>rendah</a:t>
            </a:r>
            <a:r>
              <a:rPr lang="en-US" sz="1700" dirty="0">
                <a:latin typeface="+mn-lt"/>
              </a:rPr>
              <a:t>.</a:t>
            </a:r>
          </a:p>
          <a:p>
            <a:pPr algn="just"/>
            <a:endParaRPr lang="en-US" sz="1700" dirty="0">
              <a:latin typeface="+mn-lt"/>
            </a:endParaRPr>
          </a:p>
          <a:p>
            <a:pPr marL="285750" indent="-285750" algn="just">
              <a:buFont typeface="Arial" panose="020B0604020202020204" pitchFamily="34" charset="0"/>
              <a:buChar char="•"/>
            </a:pPr>
            <a:r>
              <a:rPr lang="en-US" sz="1700" dirty="0">
                <a:latin typeface="+mn-lt"/>
              </a:rPr>
              <a:t>Amerika </a:t>
            </a:r>
            <a:r>
              <a:rPr lang="en-US" sz="1700" dirty="0" err="1">
                <a:latin typeface="+mn-lt"/>
              </a:rPr>
              <a:t>Serikat</a:t>
            </a:r>
            <a:r>
              <a:rPr lang="en-US" sz="1700" dirty="0">
                <a:latin typeface="+mn-lt"/>
              </a:rPr>
              <a:t> </a:t>
            </a:r>
            <a:r>
              <a:rPr lang="en-US" sz="1700" dirty="0" err="1">
                <a:latin typeface="+mn-lt"/>
              </a:rPr>
              <a:t>Memiliki</a:t>
            </a:r>
            <a:r>
              <a:rPr lang="en-US" sz="1700" dirty="0">
                <a:latin typeface="+mn-lt"/>
              </a:rPr>
              <a:t> </a:t>
            </a:r>
            <a:r>
              <a:rPr lang="en-US" sz="1700" dirty="0" err="1">
                <a:latin typeface="+mn-lt"/>
              </a:rPr>
              <a:t>nilai</a:t>
            </a:r>
            <a:r>
              <a:rPr lang="en-US" sz="1700" dirty="0">
                <a:latin typeface="+mn-lt"/>
              </a:rPr>
              <a:t> </a:t>
            </a:r>
            <a:r>
              <a:rPr lang="en-US" sz="1700" dirty="0" err="1">
                <a:latin typeface="+mn-lt"/>
              </a:rPr>
              <a:t>penjualan</a:t>
            </a:r>
            <a:r>
              <a:rPr lang="en-US" sz="1700" dirty="0">
                <a:latin typeface="+mn-lt"/>
              </a:rPr>
              <a:t> </a:t>
            </a:r>
            <a:r>
              <a:rPr lang="en-US" sz="1700" dirty="0" err="1">
                <a:latin typeface="+mn-lt"/>
              </a:rPr>
              <a:t>tertinggi</a:t>
            </a:r>
            <a:r>
              <a:rPr lang="en-US" sz="1700" dirty="0">
                <a:latin typeface="+mn-lt"/>
              </a:rPr>
              <a:t> dengan </a:t>
            </a:r>
            <a:r>
              <a:rPr lang="en-US" sz="1700" dirty="0" err="1">
                <a:latin typeface="+mn-lt"/>
              </a:rPr>
              <a:t>jumlah</a:t>
            </a:r>
            <a:r>
              <a:rPr lang="en-US" sz="1700" dirty="0">
                <a:latin typeface="+mn-lt"/>
              </a:rPr>
              <a:t>  4.879.668 </a:t>
            </a:r>
            <a:r>
              <a:rPr lang="en-US" sz="1700" dirty="0" err="1">
                <a:latin typeface="+mn-lt"/>
              </a:rPr>
              <a:t>sedangkan</a:t>
            </a:r>
            <a:r>
              <a:rPr lang="en-US" sz="1700" dirty="0">
                <a:latin typeface="+mn-lt"/>
              </a:rPr>
              <a:t> </a:t>
            </a:r>
            <a:r>
              <a:rPr lang="en-US" sz="1700" dirty="0" err="1">
                <a:latin typeface="+mn-lt"/>
              </a:rPr>
              <a:t>nilai</a:t>
            </a:r>
            <a:r>
              <a:rPr lang="en-US" sz="1700" dirty="0">
                <a:latin typeface="+mn-lt"/>
              </a:rPr>
              <a:t> </a:t>
            </a:r>
            <a:r>
              <a:rPr lang="en-US" sz="1700" dirty="0" err="1">
                <a:latin typeface="+mn-lt"/>
              </a:rPr>
              <a:t>penjualan</a:t>
            </a:r>
            <a:r>
              <a:rPr lang="en-US" sz="1700" dirty="0">
                <a:latin typeface="+mn-lt"/>
              </a:rPr>
              <a:t> </a:t>
            </a:r>
            <a:r>
              <a:rPr lang="en-US" sz="1700" dirty="0" err="1">
                <a:latin typeface="+mn-lt"/>
              </a:rPr>
              <a:t>terendah</a:t>
            </a:r>
            <a:r>
              <a:rPr lang="en-US" sz="1700" dirty="0">
                <a:latin typeface="+mn-lt"/>
              </a:rPr>
              <a:t> </a:t>
            </a:r>
            <a:r>
              <a:rPr lang="en-US" sz="1700" dirty="0" err="1">
                <a:latin typeface="+mn-lt"/>
              </a:rPr>
              <a:t>ada</a:t>
            </a:r>
            <a:r>
              <a:rPr lang="en-US" sz="1700" dirty="0">
                <a:latin typeface="+mn-lt"/>
              </a:rPr>
              <a:t> pada wilayah Serbia dengan </a:t>
            </a:r>
            <a:r>
              <a:rPr lang="en-US" sz="1700" dirty="0" err="1">
                <a:latin typeface="+mn-lt"/>
              </a:rPr>
              <a:t>jumlah</a:t>
            </a:r>
            <a:r>
              <a:rPr lang="en-US" sz="1700" dirty="0">
                <a:latin typeface="+mn-lt"/>
              </a:rPr>
              <a:t>  120</a:t>
            </a:r>
          </a:p>
          <a:p>
            <a:pPr marL="285750" indent="-285750" algn="just">
              <a:buFont typeface="Arial" panose="020B0604020202020204" pitchFamily="34" charset="0"/>
              <a:buChar char="•"/>
            </a:pPr>
            <a:r>
              <a:rPr lang="en-US" sz="1700" dirty="0" err="1">
                <a:latin typeface="+mn-lt"/>
              </a:rPr>
              <a:t>Metode</a:t>
            </a:r>
            <a:r>
              <a:rPr lang="en-US" sz="1700" dirty="0">
                <a:latin typeface="+mn-lt"/>
              </a:rPr>
              <a:t> </a:t>
            </a:r>
            <a:r>
              <a:rPr lang="en-US" sz="1700" dirty="0" err="1">
                <a:latin typeface="+mn-lt"/>
              </a:rPr>
              <a:t>Pembayaran</a:t>
            </a:r>
            <a:r>
              <a:rPr lang="en-US" sz="1700" dirty="0">
                <a:latin typeface="+mn-lt"/>
              </a:rPr>
              <a:t> yang </a:t>
            </a:r>
            <a:r>
              <a:rPr lang="en-US" sz="1700" dirty="0" err="1">
                <a:latin typeface="+mn-lt"/>
              </a:rPr>
              <a:t>sering</a:t>
            </a:r>
            <a:r>
              <a:rPr lang="en-US" sz="1700" dirty="0">
                <a:latin typeface="+mn-lt"/>
              </a:rPr>
              <a:t> digunakan </a:t>
            </a:r>
            <a:r>
              <a:rPr lang="en-US" sz="1700" dirty="0" err="1">
                <a:latin typeface="+mn-lt"/>
              </a:rPr>
              <a:t>adalah</a:t>
            </a:r>
            <a:r>
              <a:rPr lang="en-US" sz="1700" dirty="0">
                <a:latin typeface="+mn-lt"/>
              </a:rPr>
              <a:t>  Debit </a:t>
            </a:r>
            <a:r>
              <a:rPr lang="en-US" sz="1700" dirty="0" err="1">
                <a:latin typeface="+mn-lt"/>
              </a:rPr>
              <a:t>sedangkan</a:t>
            </a:r>
            <a:r>
              <a:rPr lang="en-US" sz="1700" dirty="0">
                <a:latin typeface="+mn-lt"/>
              </a:rPr>
              <a:t> yang </a:t>
            </a:r>
            <a:r>
              <a:rPr lang="en-US" sz="1700" dirty="0" err="1">
                <a:latin typeface="+mn-lt"/>
              </a:rPr>
              <a:t>jarang</a:t>
            </a:r>
            <a:r>
              <a:rPr lang="en-US" sz="1700" dirty="0">
                <a:latin typeface="+mn-lt"/>
              </a:rPr>
              <a:t> digunakan </a:t>
            </a:r>
            <a:r>
              <a:rPr lang="en-US" sz="1700" dirty="0" err="1">
                <a:latin typeface="+mn-lt"/>
              </a:rPr>
              <a:t>yaitu</a:t>
            </a:r>
            <a:r>
              <a:rPr lang="en-US" sz="1700" dirty="0">
                <a:latin typeface="+mn-lt"/>
              </a:rPr>
              <a:t> cash</a:t>
            </a:r>
          </a:p>
          <a:p>
            <a:pPr algn="just"/>
            <a:endParaRPr lang="en-US" sz="1700" dirty="0">
              <a:latin typeface="+mn-lt"/>
            </a:endParaRPr>
          </a:p>
          <a:p>
            <a:pPr marL="285750" indent="-285750" algn="just">
              <a:buFont typeface="Arial" panose="020B0604020202020204" pitchFamily="34" charset="0"/>
              <a:buChar char="•"/>
            </a:pPr>
            <a:r>
              <a:rPr lang="en-US" sz="1700" dirty="0" err="1">
                <a:latin typeface="+mn-lt"/>
              </a:rPr>
              <a:t>Produk</a:t>
            </a:r>
            <a:r>
              <a:rPr lang="en-US" sz="1700" dirty="0">
                <a:latin typeface="+mn-lt"/>
              </a:rPr>
              <a:t> dan Kategori: </a:t>
            </a:r>
            <a:r>
              <a:rPr lang="en-US" sz="1700" dirty="0" err="1">
                <a:latin typeface="+mn-lt"/>
              </a:rPr>
              <a:t>Produk</a:t>
            </a:r>
            <a:r>
              <a:rPr lang="en-US" sz="1700" dirty="0">
                <a:latin typeface="+mn-lt"/>
              </a:rPr>
              <a:t> dan kategori </a:t>
            </a:r>
            <a:r>
              <a:rPr lang="en-US" sz="1700" dirty="0" err="1">
                <a:latin typeface="+mn-lt"/>
              </a:rPr>
              <a:t>tertentu</a:t>
            </a:r>
            <a:r>
              <a:rPr lang="en-US" sz="1700" dirty="0">
                <a:latin typeface="+mn-lt"/>
              </a:rPr>
              <a:t> </a:t>
            </a:r>
            <a:r>
              <a:rPr lang="en-US" sz="1700" dirty="0" err="1">
                <a:latin typeface="+mn-lt"/>
              </a:rPr>
              <a:t>memiliki</a:t>
            </a:r>
            <a:r>
              <a:rPr lang="en-US" sz="1700" dirty="0">
                <a:latin typeface="+mn-lt"/>
              </a:rPr>
              <a:t> </a:t>
            </a:r>
            <a:r>
              <a:rPr lang="en-US" sz="1700" dirty="0" err="1">
                <a:latin typeface="+mn-lt"/>
              </a:rPr>
              <a:t>penjualan</a:t>
            </a:r>
            <a:r>
              <a:rPr lang="en-US" sz="1700" dirty="0">
                <a:latin typeface="+mn-lt"/>
              </a:rPr>
              <a:t> dan </a:t>
            </a:r>
            <a:r>
              <a:rPr lang="en-US" sz="1700" dirty="0" err="1">
                <a:latin typeface="+mn-lt"/>
              </a:rPr>
              <a:t>rasio</a:t>
            </a:r>
            <a:r>
              <a:rPr lang="en-US" sz="1700" dirty="0">
                <a:latin typeface="+mn-lt"/>
              </a:rPr>
              <a:t> profit yang </a:t>
            </a:r>
            <a:r>
              <a:rPr lang="en-US" sz="1700" dirty="0" err="1">
                <a:latin typeface="+mn-lt"/>
              </a:rPr>
              <a:t>signifikan</a:t>
            </a:r>
            <a:r>
              <a:rPr lang="en-US" sz="1700" dirty="0">
                <a:latin typeface="+mn-lt"/>
              </a:rPr>
              <a:t>.</a:t>
            </a:r>
          </a:p>
          <a:p>
            <a:pPr algn="just"/>
            <a:endParaRPr lang="en-US" sz="1700" dirty="0">
              <a:latin typeface="+mn-lt"/>
            </a:endParaRPr>
          </a:p>
          <a:p>
            <a:pPr algn="just"/>
            <a:r>
              <a:rPr lang="en-US" sz="1700" dirty="0">
                <a:latin typeface="+mn-lt"/>
              </a:rPr>
              <a:t>dengan adanya dashboard </a:t>
            </a:r>
            <a:r>
              <a:rPr lang="en-US" sz="1700" dirty="0" err="1">
                <a:latin typeface="+mn-lt"/>
              </a:rPr>
              <a:t>ini</a:t>
            </a:r>
            <a:r>
              <a:rPr lang="en-US" sz="1700" dirty="0">
                <a:latin typeface="+mn-lt"/>
              </a:rPr>
              <a:t> </a:t>
            </a:r>
            <a:r>
              <a:rPr lang="en-US" sz="1700" dirty="0" err="1">
                <a:latin typeface="+mn-lt"/>
              </a:rPr>
              <a:t>kita</a:t>
            </a:r>
            <a:r>
              <a:rPr lang="en-US" sz="1700" dirty="0">
                <a:latin typeface="+mn-lt"/>
              </a:rPr>
              <a:t> </a:t>
            </a:r>
            <a:r>
              <a:rPr lang="en-US" sz="1700" dirty="0" err="1">
                <a:latin typeface="+mn-lt"/>
              </a:rPr>
              <a:t>dapat</a:t>
            </a:r>
            <a:r>
              <a:rPr lang="en-US" sz="1700" dirty="0">
                <a:latin typeface="+mn-lt"/>
              </a:rPr>
              <a:t> dengan </a:t>
            </a:r>
            <a:r>
              <a:rPr lang="en-US" sz="1700" dirty="0" err="1">
                <a:latin typeface="+mn-lt"/>
              </a:rPr>
              <a:t>mudah</a:t>
            </a:r>
            <a:r>
              <a:rPr lang="en-US" sz="1700" dirty="0">
                <a:latin typeface="+mn-lt"/>
              </a:rPr>
              <a:t> menganalisis </a:t>
            </a:r>
            <a:r>
              <a:rPr lang="en-US" sz="1700" dirty="0" err="1">
                <a:latin typeface="+mn-lt"/>
              </a:rPr>
              <a:t>jumlah</a:t>
            </a:r>
            <a:r>
              <a:rPr lang="en-US" sz="1700" dirty="0">
                <a:latin typeface="+mn-lt"/>
              </a:rPr>
              <a:t> </a:t>
            </a:r>
            <a:r>
              <a:rPr lang="en-US" sz="1700" dirty="0" err="1">
                <a:latin typeface="+mn-lt"/>
              </a:rPr>
              <a:t>keuntungan</a:t>
            </a:r>
            <a:r>
              <a:rPr lang="en-US" sz="1700" dirty="0">
                <a:latin typeface="+mn-lt"/>
              </a:rPr>
              <a:t>, </a:t>
            </a:r>
            <a:r>
              <a:rPr lang="en-US" sz="1700" dirty="0" err="1">
                <a:latin typeface="+mn-lt"/>
              </a:rPr>
              <a:t>penjualan</a:t>
            </a:r>
            <a:r>
              <a:rPr lang="en-US" sz="1700" dirty="0">
                <a:latin typeface="+mn-lt"/>
              </a:rPr>
              <a:t>, payment yang digunakan </a:t>
            </a:r>
            <a:r>
              <a:rPr lang="en-US" sz="1700" dirty="0" err="1">
                <a:latin typeface="+mn-lt"/>
              </a:rPr>
              <a:t>dari</a:t>
            </a:r>
            <a:r>
              <a:rPr lang="en-US" sz="1700" dirty="0">
                <a:latin typeface="+mn-lt"/>
              </a:rPr>
              <a:t> </a:t>
            </a:r>
            <a:r>
              <a:rPr lang="en-US" sz="1700" dirty="0" err="1">
                <a:latin typeface="+mn-lt"/>
              </a:rPr>
              <a:t>setiap</a:t>
            </a:r>
            <a:r>
              <a:rPr lang="en-US" sz="1700" dirty="0">
                <a:latin typeface="+mn-lt"/>
              </a:rPr>
              <a:t> negara</a:t>
            </a:r>
          </a:p>
          <a:p>
            <a:pPr marL="285750" indent="-285750" algn="just">
              <a:buFont typeface="Arial" panose="020B0604020202020204" pitchFamily="34" charset="0"/>
              <a:buChar char="•"/>
            </a:pPr>
            <a:endParaRPr lang="en-US" sz="1800" dirty="0">
              <a:latin typeface="+mn-lt"/>
            </a:endParaRPr>
          </a:p>
        </p:txBody>
      </p:sp>
    </p:spTree>
    <p:extLst>
      <p:ext uri="{BB962C8B-B14F-4D97-AF65-F5344CB8AC3E}">
        <p14:creationId xmlns:p14="http://schemas.microsoft.com/office/powerpoint/2010/main" val="965556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3"/>
          <p:cNvSpPr txBox="1">
            <a:spLocks noGrp="1"/>
          </p:cNvSpPr>
          <p:nvPr>
            <p:ph type="title"/>
          </p:nvPr>
        </p:nvSpPr>
        <p:spPr>
          <a:xfrm>
            <a:off x="369800" y="692651"/>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Daftar Pustaka</a:t>
            </a:r>
            <a:endParaRPr dirty="0"/>
          </a:p>
        </p:txBody>
      </p:sp>
      <p:sp>
        <p:nvSpPr>
          <p:cNvPr id="433" name="Google Shape;433;p23"/>
          <p:cNvSpPr txBox="1"/>
          <p:nvPr/>
        </p:nvSpPr>
        <p:spPr>
          <a:xfrm>
            <a:off x="7945750" y="228401"/>
            <a:ext cx="2040900"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endParaRPr lang="en-ID" sz="1600" b="1" dirty="0">
              <a:solidFill>
                <a:schemeClr val="dk1"/>
              </a:solidFill>
              <a:latin typeface="Fira Sans Extra Condensed"/>
              <a:ea typeface="Fira Sans Extra Condensed"/>
              <a:cs typeface="Fira Sans Extra Condensed"/>
              <a:sym typeface="Fira Sans Extra Condensed"/>
            </a:endParaRPr>
          </a:p>
        </p:txBody>
      </p:sp>
      <p:sp>
        <p:nvSpPr>
          <p:cNvPr id="3" name="TextBox 2">
            <a:extLst>
              <a:ext uri="{FF2B5EF4-FFF2-40B4-BE49-F238E27FC236}">
                <a16:creationId xmlns:a16="http://schemas.microsoft.com/office/drawing/2014/main" id="{F02C1EF4-9C16-882D-304B-F8D4599A1981}"/>
              </a:ext>
            </a:extLst>
          </p:cNvPr>
          <p:cNvSpPr txBox="1"/>
          <p:nvPr/>
        </p:nvSpPr>
        <p:spPr>
          <a:xfrm>
            <a:off x="871538" y="1421606"/>
            <a:ext cx="6436518" cy="1384995"/>
          </a:xfrm>
          <a:prstGeom prst="rect">
            <a:avLst/>
          </a:prstGeom>
          <a:noFill/>
        </p:spPr>
        <p:txBody>
          <a:bodyPr wrap="square" rtlCol="0">
            <a:spAutoFit/>
          </a:bodyPr>
          <a:lstStyle/>
          <a:p>
            <a:pPr marL="285750" indent="-285750">
              <a:buFont typeface="Arial" panose="020B0604020202020204" pitchFamily="34" charset="0"/>
              <a:buChar char="•"/>
            </a:pPr>
            <a:r>
              <a:rPr lang="en-US"/>
              <a:t>Link Dashbord :</a:t>
            </a:r>
          </a:p>
          <a:p>
            <a:pPr marL="285750" indent="-285750">
              <a:buFont typeface="Arial" panose="020B0604020202020204" pitchFamily="34" charset="0"/>
              <a:buChar char="•"/>
            </a:pPr>
            <a:r>
              <a:rPr lang="en-US">
                <a:hlinkClick r:id="rId3"/>
              </a:rPr>
              <a:t>TA_BI | Tableau Public</a:t>
            </a:r>
            <a:endParaRPr lang="en-US"/>
          </a:p>
          <a:p>
            <a:pPr marL="285750" indent="-285750">
              <a:buFont typeface="Arial" panose="020B0604020202020204" pitchFamily="34" charset="0"/>
              <a:buChar char="•"/>
            </a:pPr>
            <a:endParaRPr lang="en-US"/>
          </a:p>
          <a:p>
            <a:endParaRPr lang="en-US"/>
          </a:p>
          <a:p>
            <a:pPr marL="285750" indent="-285750">
              <a:buFont typeface="Arial" panose="020B0604020202020204" pitchFamily="34" charset="0"/>
              <a:buChar char="•"/>
            </a:pPr>
            <a:r>
              <a:rPr lang="en-US"/>
              <a:t>Link Dataset in Kaggle:</a:t>
            </a:r>
          </a:p>
          <a:p>
            <a:pPr marL="285750" indent="-285750">
              <a:buFont typeface="Arial" panose="020B0604020202020204" pitchFamily="34" charset="0"/>
              <a:buChar char="•"/>
            </a:pPr>
            <a:r>
              <a:rPr lang="en-US">
                <a:hlinkClick r:id="rId4"/>
              </a:rPr>
              <a:t>DataCo SMART SUPPLY CHAIN FOR BIG DATA ANALYSIS (kaggle.com)</a:t>
            </a:r>
            <a:endParaRPr lang="en-US"/>
          </a:p>
        </p:txBody>
      </p:sp>
    </p:spTree>
    <p:extLst>
      <p:ext uri="{BB962C8B-B14F-4D97-AF65-F5344CB8AC3E}">
        <p14:creationId xmlns:p14="http://schemas.microsoft.com/office/powerpoint/2010/main" val="1537124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72"/>
        <p:cNvGrpSpPr/>
        <p:nvPr/>
      </p:nvGrpSpPr>
      <p:grpSpPr>
        <a:xfrm>
          <a:off x="0" y="0"/>
          <a:ext cx="0" cy="0"/>
          <a:chOff x="0" y="0"/>
          <a:chExt cx="0" cy="0"/>
        </a:xfrm>
      </p:grpSpPr>
      <p:sp>
        <p:nvSpPr>
          <p:cNvPr id="1673" name="Google Shape;1673;p48"/>
          <p:cNvSpPr txBox="1">
            <a:spLocks noGrp="1"/>
          </p:cNvSpPr>
          <p:nvPr>
            <p:ph type="title" idx="4294967295"/>
          </p:nvPr>
        </p:nvSpPr>
        <p:spPr>
          <a:xfrm>
            <a:off x="0" y="2497138"/>
            <a:ext cx="7046913" cy="48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dirty="0">
                <a:solidFill>
                  <a:schemeClr val="bg1"/>
                </a:solidFill>
                <a:latin typeface="Arial"/>
                <a:ea typeface="Arial"/>
                <a:cs typeface="Arial"/>
                <a:sym typeface="Arial"/>
              </a:rPr>
              <a:t>Terima Kasih!</a:t>
            </a:r>
            <a:endParaRPr dirty="0">
              <a:solidFill>
                <a:schemeClr val="bg1"/>
              </a:solidFill>
              <a:latin typeface="Arial"/>
              <a:ea typeface="Arial"/>
              <a:cs typeface="Arial"/>
              <a:sym typeface="Arial"/>
            </a:endParaRPr>
          </a:p>
        </p:txBody>
      </p:sp>
      <p:grpSp>
        <p:nvGrpSpPr>
          <p:cNvPr id="1676" name="Google Shape;1676;p48"/>
          <p:cNvGrpSpPr/>
          <p:nvPr/>
        </p:nvGrpSpPr>
        <p:grpSpPr>
          <a:xfrm>
            <a:off x="6919190" y="1139801"/>
            <a:ext cx="1446116" cy="2863897"/>
            <a:chOff x="6529419" y="1724307"/>
            <a:chExt cx="1480463" cy="2931917"/>
          </a:xfrm>
        </p:grpSpPr>
        <p:grpSp>
          <p:nvGrpSpPr>
            <p:cNvPr id="1677" name="Google Shape;1677;p48"/>
            <p:cNvGrpSpPr/>
            <p:nvPr/>
          </p:nvGrpSpPr>
          <p:grpSpPr>
            <a:xfrm>
              <a:off x="6556827" y="1724307"/>
              <a:ext cx="956596" cy="944294"/>
              <a:chOff x="3800349" y="1238762"/>
              <a:chExt cx="1098904" cy="1084772"/>
            </a:xfrm>
          </p:grpSpPr>
          <p:grpSp>
            <p:nvGrpSpPr>
              <p:cNvPr id="1678" name="Google Shape;1678;p48"/>
              <p:cNvGrpSpPr/>
              <p:nvPr/>
            </p:nvGrpSpPr>
            <p:grpSpPr>
              <a:xfrm>
                <a:off x="3800349" y="1238762"/>
                <a:ext cx="1098904" cy="1084772"/>
                <a:chOff x="3800349" y="1238762"/>
                <a:chExt cx="1098904" cy="1084772"/>
              </a:xfrm>
            </p:grpSpPr>
            <p:sp>
              <p:nvSpPr>
                <p:cNvPr id="1679" name="Google Shape;1679;p48"/>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8"/>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1" name="Google Shape;1681;p48"/>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2" name="Google Shape;1682;p48"/>
            <p:cNvGrpSpPr/>
            <p:nvPr/>
          </p:nvGrpSpPr>
          <p:grpSpPr>
            <a:xfrm>
              <a:off x="7053286" y="2227254"/>
              <a:ext cx="956596" cy="944252"/>
              <a:chOff x="4370663" y="1816530"/>
              <a:chExt cx="1098904" cy="1084724"/>
            </a:xfrm>
          </p:grpSpPr>
          <p:grpSp>
            <p:nvGrpSpPr>
              <p:cNvPr id="1683" name="Google Shape;1683;p48"/>
              <p:cNvGrpSpPr/>
              <p:nvPr/>
            </p:nvGrpSpPr>
            <p:grpSpPr>
              <a:xfrm>
                <a:off x="4370663" y="1816530"/>
                <a:ext cx="1098904" cy="1084724"/>
                <a:chOff x="4370663" y="1816530"/>
                <a:chExt cx="1098904" cy="1084724"/>
              </a:xfrm>
            </p:grpSpPr>
            <p:sp>
              <p:nvSpPr>
                <p:cNvPr id="1684" name="Google Shape;1684;p48"/>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8"/>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6" name="Google Shape;1686;p48"/>
              <p:cNvGrpSpPr/>
              <p:nvPr/>
            </p:nvGrpSpPr>
            <p:grpSpPr>
              <a:xfrm>
                <a:off x="4732628" y="2171596"/>
                <a:ext cx="374986" cy="374572"/>
                <a:chOff x="3303268" y="3817349"/>
                <a:chExt cx="346056" cy="345674"/>
              </a:xfrm>
            </p:grpSpPr>
            <p:sp>
              <p:nvSpPr>
                <p:cNvPr id="1687" name="Google Shape;1687;p48"/>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8"/>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8"/>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8"/>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91" name="Google Shape;1691;p48"/>
            <p:cNvGrpSpPr/>
            <p:nvPr/>
          </p:nvGrpSpPr>
          <p:grpSpPr>
            <a:xfrm>
              <a:off x="6547098" y="2715744"/>
              <a:ext cx="956596" cy="944315"/>
              <a:chOff x="3789173" y="2377690"/>
              <a:chExt cx="1098904" cy="1084796"/>
            </a:xfrm>
          </p:grpSpPr>
          <p:grpSp>
            <p:nvGrpSpPr>
              <p:cNvPr id="1692" name="Google Shape;1692;p48"/>
              <p:cNvGrpSpPr/>
              <p:nvPr/>
            </p:nvGrpSpPr>
            <p:grpSpPr>
              <a:xfrm>
                <a:off x="3789173" y="2377690"/>
                <a:ext cx="1098904" cy="1084796"/>
                <a:chOff x="3789173" y="2377690"/>
                <a:chExt cx="1098904" cy="1084796"/>
              </a:xfrm>
            </p:grpSpPr>
            <p:sp>
              <p:nvSpPr>
                <p:cNvPr id="1693" name="Google Shape;1693;p48"/>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4" name="Google Shape;1694;p48"/>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5" name="Google Shape;1695;p48"/>
              <p:cNvGrpSpPr/>
              <p:nvPr/>
            </p:nvGrpSpPr>
            <p:grpSpPr>
              <a:xfrm>
                <a:off x="4151137" y="2732796"/>
                <a:ext cx="374986" cy="374572"/>
                <a:chOff x="3752358" y="3817349"/>
                <a:chExt cx="346056" cy="345674"/>
              </a:xfrm>
            </p:grpSpPr>
            <p:sp>
              <p:nvSpPr>
                <p:cNvPr id="1696" name="Google Shape;1696;p48"/>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8"/>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8"/>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8"/>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00" name="Google Shape;1700;p48"/>
            <p:cNvGrpSpPr/>
            <p:nvPr/>
          </p:nvGrpSpPr>
          <p:grpSpPr>
            <a:xfrm>
              <a:off x="7034853" y="3222917"/>
              <a:ext cx="956596" cy="944252"/>
              <a:chOff x="4349489" y="2960313"/>
              <a:chExt cx="1098904" cy="1084724"/>
            </a:xfrm>
          </p:grpSpPr>
          <p:grpSp>
            <p:nvGrpSpPr>
              <p:cNvPr id="1701" name="Google Shape;1701;p48"/>
              <p:cNvGrpSpPr/>
              <p:nvPr/>
            </p:nvGrpSpPr>
            <p:grpSpPr>
              <a:xfrm>
                <a:off x="4349489" y="2960313"/>
                <a:ext cx="1098904" cy="1084724"/>
                <a:chOff x="4349489" y="2960313"/>
                <a:chExt cx="1098904" cy="1084724"/>
              </a:xfrm>
            </p:grpSpPr>
            <p:sp>
              <p:nvSpPr>
                <p:cNvPr id="1702" name="Google Shape;1702;p48"/>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8"/>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4" name="Google Shape;1704;p48"/>
              <p:cNvGrpSpPr/>
              <p:nvPr/>
            </p:nvGrpSpPr>
            <p:grpSpPr>
              <a:xfrm>
                <a:off x="4732657" y="3315384"/>
                <a:ext cx="374952" cy="374572"/>
                <a:chOff x="4201447" y="3817349"/>
                <a:chExt cx="346024" cy="345674"/>
              </a:xfrm>
            </p:grpSpPr>
            <p:sp>
              <p:nvSpPr>
                <p:cNvPr id="1705" name="Google Shape;1705;p48"/>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8"/>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07" name="Google Shape;1707;p48"/>
            <p:cNvGrpSpPr/>
            <p:nvPr/>
          </p:nvGrpSpPr>
          <p:grpSpPr>
            <a:xfrm>
              <a:off x="6529419" y="3711909"/>
              <a:ext cx="956596" cy="944315"/>
              <a:chOff x="3768864" y="3522050"/>
              <a:chExt cx="1098904" cy="1084796"/>
            </a:xfrm>
          </p:grpSpPr>
          <p:grpSp>
            <p:nvGrpSpPr>
              <p:cNvPr id="1708" name="Google Shape;1708;p48"/>
              <p:cNvGrpSpPr/>
              <p:nvPr/>
            </p:nvGrpSpPr>
            <p:grpSpPr>
              <a:xfrm>
                <a:off x="3768864" y="3522050"/>
                <a:ext cx="1098904" cy="1084796"/>
                <a:chOff x="3768864" y="3522050"/>
                <a:chExt cx="1098904" cy="1084796"/>
              </a:xfrm>
            </p:grpSpPr>
            <p:sp>
              <p:nvSpPr>
                <p:cNvPr id="1709" name="Google Shape;1709;p48"/>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8"/>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1" name="Google Shape;1711;p48"/>
              <p:cNvGrpSpPr/>
              <p:nvPr/>
            </p:nvGrpSpPr>
            <p:grpSpPr>
              <a:xfrm>
                <a:off x="4139616" y="3871555"/>
                <a:ext cx="357419" cy="357005"/>
                <a:chOff x="7482229" y="3351230"/>
                <a:chExt cx="357419" cy="357005"/>
              </a:xfrm>
            </p:grpSpPr>
            <p:sp>
              <p:nvSpPr>
                <p:cNvPr id="1712" name="Google Shape;1712;p48"/>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8"/>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8"/>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8"/>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8"/>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8" name="Google Shape;478;p2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Kelompok 3</a:t>
            </a:r>
            <a:endParaRPr dirty="0">
              <a:solidFill>
                <a:schemeClr val="dk1"/>
              </a:solidFill>
            </a:endParaRPr>
          </a:p>
        </p:txBody>
      </p:sp>
      <p:grpSp>
        <p:nvGrpSpPr>
          <p:cNvPr id="4" name="Group 3">
            <a:extLst>
              <a:ext uri="{FF2B5EF4-FFF2-40B4-BE49-F238E27FC236}">
                <a16:creationId xmlns:a16="http://schemas.microsoft.com/office/drawing/2014/main" id="{F76AA0CC-877B-49B5-8E18-497372F3A57F}"/>
              </a:ext>
            </a:extLst>
          </p:cNvPr>
          <p:cNvGrpSpPr/>
          <p:nvPr/>
        </p:nvGrpSpPr>
        <p:grpSpPr>
          <a:xfrm>
            <a:off x="4862382" y="1428276"/>
            <a:ext cx="2719800" cy="698100"/>
            <a:chOff x="5967225" y="3099183"/>
            <a:chExt cx="2719800" cy="698100"/>
          </a:xfrm>
        </p:grpSpPr>
        <p:sp>
          <p:nvSpPr>
            <p:cNvPr id="475" name="Google Shape;475;p25"/>
            <p:cNvSpPr/>
            <p:nvPr/>
          </p:nvSpPr>
          <p:spPr>
            <a:xfrm>
              <a:off x="5967225" y="3099183"/>
              <a:ext cx="2719800" cy="6981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25"/>
            <p:cNvSpPr txBox="1"/>
            <p:nvPr/>
          </p:nvSpPr>
          <p:spPr>
            <a:xfrm>
              <a:off x="6660068" y="3258365"/>
              <a:ext cx="1882031" cy="360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Riski Muharram</a:t>
              </a:r>
              <a:endParaRPr sz="1600" b="1" dirty="0">
                <a:solidFill>
                  <a:schemeClr val="dk1"/>
                </a:solidFill>
                <a:latin typeface="Fira Sans Extra Condensed"/>
                <a:ea typeface="Fira Sans Extra Condensed"/>
                <a:cs typeface="Fira Sans Extra Condensed"/>
                <a:sym typeface="Fira Sans Extra Condensed"/>
              </a:endParaRPr>
            </a:p>
          </p:txBody>
        </p:sp>
        <p:grpSp>
          <p:nvGrpSpPr>
            <p:cNvPr id="523" name="Google Shape;523;p25"/>
            <p:cNvGrpSpPr/>
            <p:nvPr/>
          </p:nvGrpSpPr>
          <p:grpSpPr>
            <a:xfrm>
              <a:off x="6322075" y="3278602"/>
              <a:ext cx="159039" cy="339253"/>
              <a:chOff x="4584850" y="4399275"/>
              <a:chExt cx="225875" cy="481825"/>
            </a:xfrm>
          </p:grpSpPr>
          <p:sp>
            <p:nvSpPr>
              <p:cNvPr id="524" name="Google Shape;524;p25"/>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5" name="Google Shape;525;p25"/>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grpSp>
        <p:nvGrpSpPr>
          <p:cNvPr id="6" name="Group 5">
            <a:extLst>
              <a:ext uri="{FF2B5EF4-FFF2-40B4-BE49-F238E27FC236}">
                <a16:creationId xmlns:a16="http://schemas.microsoft.com/office/drawing/2014/main" id="{F49D03A8-69B8-486F-BB83-6F12812EEA16}"/>
              </a:ext>
            </a:extLst>
          </p:cNvPr>
          <p:cNvGrpSpPr/>
          <p:nvPr/>
        </p:nvGrpSpPr>
        <p:grpSpPr>
          <a:xfrm>
            <a:off x="4862382" y="2360568"/>
            <a:ext cx="2719800" cy="698100"/>
            <a:chOff x="5967225" y="4031475"/>
            <a:chExt cx="2719800" cy="698100"/>
          </a:xfrm>
        </p:grpSpPr>
        <p:sp>
          <p:nvSpPr>
            <p:cNvPr id="474" name="Google Shape;474;p25"/>
            <p:cNvSpPr/>
            <p:nvPr/>
          </p:nvSpPr>
          <p:spPr>
            <a:xfrm>
              <a:off x="5967225" y="4031475"/>
              <a:ext cx="2719800" cy="698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25"/>
            <p:cNvSpPr txBox="1"/>
            <p:nvPr/>
          </p:nvSpPr>
          <p:spPr>
            <a:xfrm>
              <a:off x="6645146" y="4194961"/>
              <a:ext cx="1896954" cy="360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Mindarina</a:t>
              </a:r>
              <a:endParaRPr sz="1600" b="1" dirty="0">
                <a:solidFill>
                  <a:schemeClr val="dk1"/>
                </a:solidFill>
                <a:latin typeface="Fira Sans Extra Condensed"/>
                <a:ea typeface="Fira Sans Extra Condensed"/>
                <a:cs typeface="Fira Sans Extra Condensed"/>
                <a:sym typeface="Fira Sans Extra Condensed"/>
              </a:endParaRPr>
            </a:p>
          </p:txBody>
        </p:sp>
      </p:grpSp>
      <p:grpSp>
        <p:nvGrpSpPr>
          <p:cNvPr id="3" name="Group 2">
            <a:extLst>
              <a:ext uri="{FF2B5EF4-FFF2-40B4-BE49-F238E27FC236}">
                <a16:creationId xmlns:a16="http://schemas.microsoft.com/office/drawing/2014/main" id="{BEF48F1D-44A2-4C2A-A015-836C26EE87C4}"/>
              </a:ext>
            </a:extLst>
          </p:cNvPr>
          <p:cNvGrpSpPr/>
          <p:nvPr/>
        </p:nvGrpSpPr>
        <p:grpSpPr>
          <a:xfrm>
            <a:off x="1561820" y="2360568"/>
            <a:ext cx="2719800" cy="698100"/>
            <a:chOff x="5967225" y="2166892"/>
            <a:chExt cx="2719800" cy="698100"/>
          </a:xfrm>
        </p:grpSpPr>
        <p:sp>
          <p:nvSpPr>
            <p:cNvPr id="476" name="Google Shape;476;p25"/>
            <p:cNvSpPr/>
            <p:nvPr/>
          </p:nvSpPr>
          <p:spPr>
            <a:xfrm>
              <a:off x="5967225" y="2166892"/>
              <a:ext cx="2719800" cy="698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5"/>
            <p:cNvSpPr txBox="1"/>
            <p:nvPr/>
          </p:nvSpPr>
          <p:spPr>
            <a:xfrm>
              <a:off x="6678983" y="2361215"/>
              <a:ext cx="1503746" cy="360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Egi Disa Habibi</a:t>
              </a:r>
              <a:endParaRPr sz="1600" b="1" dirty="0">
                <a:solidFill>
                  <a:schemeClr val="dk1"/>
                </a:solidFill>
                <a:latin typeface="Fira Sans Extra Condensed"/>
                <a:ea typeface="Fira Sans Extra Condensed"/>
                <a:cs typeface="Fira Sans Extra Condensed"/>
                <a:sym typeface="Fira Sans Extra Condensed"/>
              </a:endParaRPr>
            </a:p>
          </p:txBody>
        </p:sp>
        <p:grpSp>
          <p:nvGrpSpPr>
            <p:cNvPr id="57" name="Google Shape;523;p25">
              <a:extLst>
                <a:ext uri="{FF2B5EF4-FFF2-40B4-BE49-F238E27FC236}">
                  <a16:creationId xmlns:a16="http://schemas.microsoft.com/office/drawing/2014/main" id="{8307EC2E-55A0-4A06-9307-3B3527BD53E9}"/>
                </a:ext>
              </a:extLst>
            </p:cNvPr>
            <p:cNvGrpSpPr/>
            <p:nvPr/>
          </p:nvGrpSpPr>
          <p:grpSpPr>
            <a:xfrm>
              <a:off x="6322020" y="2331834"/>
              <a:ext cx="159039" cy="339253"/>
              <a:chOff x="4584850" y="4399275"/>
              <a:chExt cx="225875" cy="481825"/>
            </a:xfrm>
          </p:grpSpPr>
          <p:sp>
            <p:nvSpPr>
              <p:cNvPr id="58" name="Google Shape;524;p25">
                <a:extLst>
                  <a:ext uri="{FF2B5EF4-FFF2-40B4-BE49-F238E27FC236}">
                    <a16:creationId xmlns:a16="http://schemas.microsoft.com/office/drawing/2014/main" id="{46400023-A360-44BE-AACC-DD5BC0D78DBD}"/>
                  </a:ext>
                </a:extLst>
              </p:cNvPr>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 name="Google Shape;525;p25">
                <a:extLst>
                  <a:ext uri="{FF2B5EF4-FFF2-40B4-BE49-F238E27FC236}">
                    <a16:creationId xmlns:a16="http://schemas.microsoft.com/office/drawing/2014/main" id="{7C145804-311A-4372-B87F-17E5FC96E42E}"/>
                  </a:ext>
                </a:extLst>
              </p:cNvPr>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grpSp>
        <p:nvGrpSpPr>
          <p:cNvPr id="2" name="Group 1">
            <a:extLst>
              <a:ext uri="{FF2B5EF4-FFF2-40B4-BE49-F238E27FC236}">
                <a16:creationId xmlns:a16="http://schemas.microsoft.com/office/drawing/2014/main" id="{A82D3139-9DC9-4E27-A649-950EACE3B205}"/>
              </a:ext>
            </a:extLst>
          </p:cNvPr>
          <p:cNvGrpSpPr/>
          <p:nvPr/>
        </p:nvGrpSpPr>
        <p:grpSpPr>
          <a:xfrm>
            <a:off x="1561820" y="1428276"/>
            <a:ext cx="2719800" cy="698100"/>
            <a:chOff x="5967225" y="1234600"/>
            <a:chExt cx="2719800" cy="698100"/>
          </a:xfrm>
        </p:grpSpPr>
        <p:sp>
          <p:nvSpPr>
            <p:cNvPr id="477" name="Google Shape;477;p25"/>
            <p:cNvSpPr/>
            <p:nvPr/>
          </p:nvSpPr>
          <p:spPr>
            <a:xfrm>
              <a:off x="5967225" y="1234600"/>
              <a:ext cx="2719800" cy="6981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5"/>
            <p:cNvSpPr txBox="1"/>
            <p:nvPr/>
          </p:nvSpPr>
          <p:spPr>
            <a:xfrm>
              <a:off x="6654660" y="1382903"/>
              <a:ext cx="1812684" cy="360000"/>
            </a:xfrm>
            <a:prstGeom prst="rect">
              <a:avLst/>
            </a:prstGeom>
            <a:no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US" sz="1600" b="1" dirty="0" err="1">
                  <a:solidFill>
                    <a:schemeClr val="dk1"/>
                  </a:solidFill>
                  <a:latin typeface="Fira Sans Extra Condensed"/>
                  <a:ea typeface="Fira Sans Extra Condensed"/>
                  <a:cs typeface="Fira Sans Extra Condensed"/>
                  <a:sym typeface="Fira Sans Extra Condensed"/>
                </a:rPr>
                <a:t>Kausar</a:t>
              </a:r>
              <a:r>
                <a:rPr lang="en-US" sz="1600" b="1" dirty="0">
                  <a:solidFill>
                    <a:schemeClr val="dk1"/>
                  </a:solidFill>
                  <a:latin typeface="Fira Sans Extra Condensed"/>
                  <a:ea typeface="Fira Sans Extra Condensed"/>
                  <a:cs typeface="Fira Sans Extra Condensed"/>
                  <a:sym typeface="Fira Sans Extra Condensed"/>
                </a:rPr>
                <a:t> </a:t>
              </a:r>
              <a:r>
                <a:rPr lang="en-US" sz="1600" b="1" dirty="0" err="1">
                  <a:solidFill>
                    <a:schemeClr val="dk1"/>
                  </a:solidFill>
                  <a:latin typeface="Fira Sans Extra Condensed"/>
                  <a:ea typeface="Fira Sans Extra Condensed"/>
                  <a:cs typeface="Fira Sans Extra Condensed"/>
                  <a:sym typeface="Fira Sans Extra Condensed"/>
                </a:rPr>
                <a:t>Rusrijal</a:t>
              </a:r>
              <a:endParaRPr sz="1600" b="1" dirty="0">
                <a:solidFill>
                  <a:schemeClr val="dk1"/>
                </a:solidFill>
                <a:latin typeface="Fira Sans Extra Condensed"/>
                <a:ea typeface="Fira Sans Extra Condensed"/>
                <a:cs typeface="Fira Sans Extra Condensed"/>
                <a:sym typeface="Fira Sans Extra Condensed"/>
              </a:endParaRPr>
            </a:p>
          </p:txBody>
        </p:sp>
        <p:grpSp>
          <p:nvGrpSpPr>
            <p:cNvPr id="60" name="Google Shape;523;p25">
              <a:extLst>
                <a:ext uri="{FF2B5EF4-FFF2-40B4-BE49-F238E27FC236}">
                  <a16:creationId xmlns:a16="http://schemas.microsoft.com/office/drawing/2014/main" id="{E33E057A-B2DD-466C-B3F0-20D7B69FFF7A}"/>
                </a:ext>
              </a:extLst>
            </p:cNvPr>
            <p:cNvGrpSpPr/>
            <p:nvPr/>
          </p:nvGrpSpPr>
          <p:grpSpPr>
            <a:xfrm>
              <a:off x="6311257" y="1403650"/>
              <a:ext cx="159039" cy="339253"/>
              <a:chOff x="4584850" y="4399275"/>
              <a:chExt cx="225875" cy="481825"/>
            </a:xfrm>
          </p:grpSpPr>
          <p:sp>
            <p:nvSpPr>
              <p:cNvPr id="61" name="Google Shape;524;p25">
                <a:extLst>
                  <a:ext uri="{FF2B5EF4-FFF2-40B4-BE49-F238E27FC236}">
                    <a16:creationId xmlns:a16="http://schemas.microsoft.com/office/drawing/2014/main" id="{1EC3BDB7-51DE-4512-AEC3-09C9FEFE9EE5}"/>
                  </a:ext>
                </a:extLst>
              </p:cNvPr>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 name="Google Shape;525;p25">
                <a:extLst>
                  <a:ext uri="{FF2B5EF4-FFF2-40B4-BE49-F238E27FC236}">
                    <a16:creationId xmlns:a16="http://schemas.microsoft.com/office/drawing/2014/main" id="{6D0DECAF-58BC-4414-B930-98273BFD6D32}"/>
                  </a:ext>
                </a:extLst>
              </p:cNvPr>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grpSp>
        <p:nvGrpSpPr>
          <p:cNvPr id="68" name="Group 67">
            <a:extLst>
              <a:ext uri="{FF2B5EF4-FFF2-40B4-BE49-F238E27FC236}">
                <a16:creationId xmlns:a16="http://schemas.microsoft.com/office/drawing/2014/main" id="{FC62B41D-CD8F-4924-BE6F-6B8A78C7397F}"/>
              </a:ext>
            </a:extLst>
          </p:cNvPr>
          <p:cNvGrpSpPr/>
          <p:nvPr/>
        </p:nvGrpSpPr>
        <p:grpSpPr>
          <a:xfrm>
            <a:off x="4862382" y="3292860"/>
            <a:ext cx="2719800" cy="698100"/>
            <a:chOff x="5967225" y="4031475"/>
            <a:chExt cx="2719800" cy="698100"/>
          </a:xfrm>
          <a:solidFill>
            <a:schemeClr val="bg2">
              <a:lumMod val="60000"/>
              <a:lumOff val="40000"/>
            </a:schemeClr>
          </a:solidFill>
        </p:grpSpPr>
        <p:sp>
          <p:nvSpPr>
            <p:cNvPr id="69" name="Google Shape;474;p25">
              <a:extLst>
                <a:ext uri="{FF2B5EF4-FFF2-40B4-BE49-F238E27FC236}">
                  <a16:creationId xmlns:a16="http://schemas.microsoft.com/office/drawing/2014/main" id="{586457E3-DECE-462B-B805-ACB0F1BA52F4}"/>
                </a:ext>
              </a:extLst>
            </p:cNvPr>
            <p:cNvSpPr/>
            <p:nvPr/>
          </p:nvSpPr>
          <p:spPr>
            <a:xfrm>
              <a:off x="5967225" y="4031475"/>
              <a:ext cx="2719800" cy="698100"/>
            </a:xfrm>
            <a:prstGeom prst="roundRect">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0" name="Group 69">
              <a:extLst>
                <a:ext uri="{FF2B5EF4-FFF2-40B4-BE49-F238E27FC236}">
                  <a16:creationId xmlns:a16="http://schemas.microsoft.com/office/drawing/2014/main" id="{2453BB84-8D1D-4899-886D-310D2CF2546D}"/>
                </a:ext>
              </a:extLst>
            </p:cNvPr>
            <p:cNvGrpSpPr/>
            <p:nvPr/>
          </p:nvGrpSpPr>
          <p:grpSpPr>
            <a:xfrm>
              <a:off x="6292229" y="4184718"/>
              <a:ext cx="2082291" cy="360010"/>
              <a:chOff x="6292229" y="4184718"/>
              <a:chExt cx="2082291" cy="360010"/>
            </a:xfrm>
            <a:grpFill/>
          </p:grpSpPr>
          <p:sp>
            <p:nvSpPr>
              <p:cNvPr id="71" name="Google Shape;513;p25">
                <a:extLst>
                  <a:ext uri="{FF2B5EF4-FFF2-40B4-BE49-F238E27FC236}">
                    <a16:creationId xmlns:a16="http://schemas.microsoft.com/office/drawing/2014/main" id="{BC97CE92-3CF5-4860-9BE3-5DB7E5AA5852}"/>
                  </a:ext>
                </a:extLst>
              </p:cNvPr>
              <p:cNvSpPr txBox="1"/>
              <p:nvPr/>
            </p:nvSpPr>
            <p:spPr>
              <a:xfrm>
                <a:off x="6660068" y="4184718"/>
                <a:ext cx="1714452" cy="360000"/>
              </a:xfrm>
              <a:prstGeom prst="rect">
                <a:avLst/>
              </a:prstGeom>
              <a:grp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Salsabila Widya</a:t>
                </a:r>
                <a:endParaRPr sz="1600" b="1" dirty="0">
                  <a:solidFill>
                    <a:schemeClr val="dk1"/>
                  </a:solidFill>
                  <a:latin typeface="Fira Sans Extra Condensed"/>
                  <a:ea typeface="Fira Sans Extra Condensed"/>
                  <a:cs typeface="Fira Sans Extra Condensed"/>
                  <a:sym typeface="Fira Sans Extra Condensed"/>
                </a:endParaRPr>
              </a:p>
            </p:txBody>
          </p:sp>
          <p:grpSp>
            <p:nvGrpSpPr>
              <p:cNvPr id="72" name="Google Shape;523;p25">
                <a:extLst>
                  <a:ext uri="{FF2B5EF4-FFF2-40B4-BE49-F238E27FC236}">
                    <a16:creationId xmlns:a16="http://schemas.microsoft.com/office/drawing/2014/main" id="{978C4247-E2A8-4604-985B-B44D6400E471}"/>
                  </a:ext>
                </a:extLst>
              </p:cNvPr>
              <p:cNvGrpSpPr/>
              <p:nvPr/>
            </p:nvGrpSpPr>
            <p:grpSpPr>
              <a:xfrm>
                <a:off x="6292229" y="4205475"/>
                <a:ext cx="159039" cy="339253"/>
                <a:chOff x="4584850" y="4399275"/>
                <a:chExt cx="225875" cy="481825"/>
              </a:xfrm>
              <a:grpFill/>
            </p:grpSpPr>
            <p:sp>
              <p:nvSpPr>
                <p:cNvPr id="73" name="Google Shape;524;p25">
                  <a:extLst>
                    <a:ext uri="{FF2B5EF4-FFF2-40B4-BE49-F238E27FC236}">
                      <a16:creationId xmlns:a16="http://schemas.microsoft.com/office/drawing/2014/main" id="{904DB5FB-981F-4D48-A4EE-8F290170A77B}"/>
                    </a:ext>
                  </a:extLst>
                </p:cNvPr>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 name="Google Shape;525;p25">
                  <a:extLst>
                    <a:ext uri="{FF2B5EF4-FFF2-40B4-BE49-F238E27FC236}">
                      <a16:creationId xmlns:a16="http://schemas.microsoft.com/office/drawing/2014/main" id="{0E75183A-9593-4F6C-B23D-8EA6E81BF0AA}"/>
                    </a:ext>
                  </a:extLst>
                </p:cNvPr>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grpSp>
      <p:grpSp>
        <p:nvGrpSpPr>
          <p:cNvPr id="75" name="Group 74">
            <a:extLst>
              <a:ext uri="{FF2B5EF4-FFF2-40B4-BE49-F238E27FC236}">
                <a16:creationId xmlns:a16="http://schemas.microsoft.com/office/drawing/2014/main" id="{324773C6-D55E-4269-B0BC-154ABBBE9CD3}"/>
              </a:ext>
            </a:extLst>
          </p:cNvPr>
          <p:cNvGrpSpPr/>
          <p:nvPr/>
        </p:nvGrpSpPr>
        <p:grpSpPr>
          <a:xfrm>
            <a:off x="1557867" y="3292860"/>
            <a:ext cx="2719800" cy="698100"/>
            <a:chOff x="5967225" y="2166892"/>
            <a:chExt cx="2719800" cy="698100"/>
          </a:xfrm>
          <a:solidFill>
            <a:srgbClr val="92D050"/>
          </a:solidFill>
        </p:grpSpPr>
        <p:sp>
          <p:nvSpPr>
            <p:cNvPr id="76" name="Google Shape;476;p25">
              <a:extLst>
                <a:ext uri="{FF2B5EF4-FFF2-40B4-BE49-F238E27FC236}">
                  <a16:creationId xmlns:a16="http://schemas.microsoft.com/office/drawing/2014/main" id="{0AA2D13F-F449-45C3-828B-F21EA3C18A30}"/>
                </a:ext>
              </a:extLst>
            </p:cNvPr>
            <p:cNvSpPr/>
            <p:nvPr/>
          </p:nvSpPr>
          <p:spPr>
            <a:xfrm>
              <a:off x="5967225" y="2166892"/>
              <a:ext cx="2719800" cy="698100"/>
            </a:xfrm>
            <a:prstGeom prst="roundRect">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11;p25">
              <a:extLst>
                <a:ext uri="{FF2B5EF4-FFF2-40B4-BE49-F238E27FC236}">
                  <a16:creationId xmlns:a16="http://schemas.microsoft.com/office/drawing/2014/main" id="{1D039D8D-5206-4A8F-B5DE-2750F4F27BCD}"/>
                </a:ext>
              </a:extLst>
            </p:cNvPr>
            <p:cNvSpPr txBox="1"/>
            <p:nvPr/>
          </p:nvSpPr>
          <p:spPr>
            <a:xfrm>
              <a:off x="6682936" y="2311087"/>
              <a:ext cx="1625091" cy="360000"/>
            </a:xfrm>
            <a:prstGeom prst="rect">
              <a:avLst/>
            </a:prstGeom>
            <a:grpFill/>
            <a:ln>
              <a:noFill/>
            </a:ln>
          </p:spPr>
          <p:txBody>
            <a:bodyPr spcFirstLastPara="1" wrap="square" lIns="91425" tIns="45700" rIns="91425" bIns="45700" anchor="ctr" anchorCtr="0">
              <a:noAutofit/>
            </a:bodyPr>
            <a:lstStyle/>
            <a:p>
              <a:pPr marL="0" marR="0" lvl="0" indent="0"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Vikri Darwis</a:t>
              </a:r>
              <a:endParaRPr sz="1600" b="1" dirty="0">
                <a:solidFill>
                  <a:schemeClr val="dk1"/>
                </a:solidFill>
                <a:latin typeface="Fira Sans Extra Condensed"/>
                <a:ea typeface="Fira Sans Extra Condensed"/>
                <a:cs typeface="Fira Sans Extra Condensed"/>
                <a:sym typeface="Fira Sans Extra Condensed"/>
              </a:endParaRPr>
            </a:p>
          </p:txBody>
        </p:sp>
        <p:grpSp>
          <p:nvGrpSpPr>
            <p:cNvPr id="78" name="Google Shape;523;p25">
              <a:extLst>
                <a:ext uri="{FF2B5EF4-FFF2-40B4-BE49-F238E27FC236}">
                  <a16:creationId xmlns:a16="http://schemas.microsoft.com/office/drawing/2014/main" id="{0C0A0B11-72E6-47E4-8CA2-6E49050D9A9F}"/>
                </a:ext>
              </a:extLst>
            </p:cNvPr>
            <p:cNvGrpSpPr/>
            <p:nvPr/>
          </p:nvGrpSpPr>
          <p:grpSpPr>
            <a:xfrm>
              <a:off x="6322020" y="2331834"/>
              <a:ext cx="159039" cy="339253"/>
              <a:chOff x="4584850" y="4399275"/>
              <a:chExt cx="225875" cy="481825"/>
            </a:xfrm>
            <a:grpFill/>
          </p:grpSpPr>
          <p:sp>
            <p:nvSpPr>
              <p:cNvPr id="79" name="Google Shape;524;p25">
                <a:extLst>
                  <a:ext uri="{FF2B5EF4-FFF2-40B4-BE49-F238E27FC236}">
                    <a16:creationId xmlns:a16="http://schemas.microsoft.com/office/drawing/2014/main" id="{FD3418E2-1F9F-4107-9C6C-808AE42B0BDF}"/>
                  </a:ext>
                </a:extLst>
              </p:cNvPr>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0" name="Google Shape;525;p25">
                <a:extLst>
                  <a:ext uri="{FF2B5EF4-FFF2-40B4-BE49-F238E27FC236}">
                    <a16:creationId xmlns:a16="http://schemas.microsoft.com/office/drawing/2014/main" id="{5BBA3058-B8C6-4300-8796-7B485C93DE5F}"/>
                  </a:ext>
                </a:extLst>
              </p:cNvPr>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grpSp>
        <p:nvGrpSpPr>
          <p:cNvPr id="84" name="Group 83">
            <a:extLst>
              <a:ext uri="{FF2B5EF4-FFF2-40B4-BE49-F238E27FC236}">
                <a16:creationId xmlns:a16="http://schemas.microsoft.com/office/drawing/2014/main" id="{81B0A354-37FA-49AB-A9F8-ED55E3355FE6}"/>
              </a:ext>
            </a:extLst>
          </p:cNvPr>
          <p:cNvGrpSpPr/>
          <p:nvPr/>
        </p:nvGrpSpPr>
        <p:grpSpPr>
          <a:xfrm>
            <a:off x="1916587" y="3467913"/>
            <a:ext cx="159039" cy="339243"/>
            <a:chOff x="5591188" y="3117702"/>
            <a:chExt cx="159039" cy="339243"/>
          </a:xfrm>
        </p:grpSpPr>
        <p:sp>
          <p:nvSpPr>
            <p:cNvPr id="85" name="Google Shape;524;p25">
              <a:extLst>
                <a:ext uri="{FF2B5EF4-FFF2-40B4-BE49-F238E27FC236}">
                  <a16:creationId xmlns:a16="http://schemas.microsoft.com/office/drawing/2014/main" id="{DDA85826-BABE-4853-AAB3-190469C11597}"/>
                </a:ext>
              </a:extLst>
            </p:cNvPr>
            <p:cNvSpPr/>
            <p:nvPr/>
          </p:nvSpPr>
          <p:spPr>
            <a:xfrm>
              <a:off x="5640877" y="3117702"/>
              <a:ext cx="59637" cy="5965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 name="Google Shape;525;p25">
              <a:extLst>
                <a:ext uri="{FF2B5EF4-FFF2-40B4-BE49-F238E27FC236}">
                  <a16:creationId xmlns:a16="http://schemas.microsoft.com/office/drawing/2014/main" id="{4E5523AC-B7CE-4FC6-9491-9275D4430490}"/>
                </a:ext>
              </a:extLst>
            </p:cNvPr>
            <p:cNvSpPr/>
            <p:nvPr/>
          </p:nvSpPr>
          <p:spPr>
            <a:xfrm>
              <a:off x="5591188" y="3197202"/>
              <a:ext cx="159039" cy="259743"/>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pic>
        <p:nvPicPr>
          <p:cNvPr id="49" name="Graphic 48" descr="Woman with solid fill">
            <a:extLst>
              <a:ext uri="{FF2B5EF4-FFF2-40B4-BE49-F238E27FC236}">
                <a16:creationId xmlns:a16="http://schemas.microsoft.com/office/drawing/2014/main" id="{9B3700A2-120F-43EB-BFEC-2B91376367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11381" y="2512644"/>
            <a:ext cx="370631" cy="370631"/>
          </a:xfrm>
          <a:prstGeom prst="rect">
            <a:avLst/>
          </a:prstGeom>
        </p:spPr>
      </p:pic>
      <p:pic>
        <p:nvPicPr>
          <p:cNvPr id="50" name="Graphic 49" descr="Woman with solid fill">
            <a:extLst>
              <a:ext uri="{FF2B5EF4-FFF2-40B4-BE49-F238E27FC236}">
                <a16:creationId xmlns:a16="http://schemas.microsoft.com/office/drawing/2014/main" id="{3B88315C-ACB1-4A28-B4DF-E7316BA5F1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20356" y="3456594"/>
            <a:ext cx="370631" cy="370631"/>
          </a:xfrm>
          <a:prstGeom prst="rect">
            <a:avLst/>
          </a:prstGeom>
        </p:spPr>
      </p:pic>
    </p:spTree>
    <p:extLst>
      <p:ext uri="{BB962C8B-B14F-4D97-AF65-F5344CB8AC3E}">
        <p14:creationId xmlns:p14="http://schemas.microsoft.com/office/powerpoint/2010/main" val="1556567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3"/>
          <p:cNvSpPr txBox="1">
            <a:spLocks noGrp="1"/>
          </p:cNvSpPr>
          <p:nvPr>
            <p:ph type="title"/>
          </p:nvPr>
        </p:nvSpPr>
        <p:spPr>
          <a:xfrm>
            <a:off x="576969" y="340151"/>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rPr>
              <a:t>Data Understanding</a:t>
            </a:r>
            <a:endParaRPr dirty="0"/>
          </a:p>
        </p:txBody>
      </p:sp>
      <p:sp>
        <p:nvSpPr>
          <p:cNvPr id="433" name="Google Shape;433;p23"/>
          <p:cNvSpPr txBox="1"/>
          <p:nvPr/>
        </p:nvSpPr>
        <p:spPr>
          <a:xfrm>
            <a:off x="3551550" y="1131450"/>
            <a:ext cx="2040900" cy="705000"/>
          </a:xfrm>
          <a:prstGeom prst="rect">
            <a:avLst/>
          </a:prstGeom>
          <a:noFill/>
          <a:ln>
            <a:noFill/>
          </a:ln>
        </p:spPr>
        <p:txBody>
          <a:bodyPr spcFirstLastPara="1" wrap="square" lIns="228600" tIns="228600" rIns="228600" bIns="228600" anchor="ctr" anchorCtr="0">
            <a:noAutofit/>
          </a:bodyPr>
          <a:lstStyle/>
          <a:p>
            <a:pPr marL="0" lvl="0" indent="0" algn="ctr" rtl="0">
              <a:spcBef>
                <a:spcPts val="0"/>
              </a:spcBef>
              <a:spcAft>
                <a:spcPts val="0"/>
              </a:spcAft>
              <a:buNone/>
            </a:pPr>
            <a:endParaRPr lang="en-ID" sz="1600" b="1" dirty="0">
              <a:solidFill>
                <a:schemeClr val="dk1"/>
              </a:solidFill>
              <a:latin typeface="Fira Sans Extra Condensed"/>
              <a:ea typeface="Fira Sans Extra Condensed"/>
              <a:cs typeface="Fira Sans Extra Condensed"/>
              <a:sym typeface="Fira Sans Extra Condensed"/>
            </a:endParaRPr>
          </a:p>
        </p:txBody>
      </p:sp>
      <p:sp>
        <p:nvSpPr>
          <p:cNvPr id="2" name="TextBox 1">
            <a:extLst>
              <a:ext uri="{FF2B5EF4-FFF2-40B4-BE49-F238E27FC236}">
                <a16:creationId xmlns:a16="http://schemas.microsoft.com/office/drawing/2014/main" id="{36ABD162-0AE7-4ED5-A3CC-ECB3958FE0C3}"/>
              </a:ext>
            </a:extLst>
          </p:cNvPr>
          <p:cNvSpPr txBox="1"/>
          <p:nvPr/>
        </p:nvSpPr>
        <p:spPr>
          <a:xfrm>
            <a:off x="950976" y="927100"/>
            <a:ext cx="7545324" cy="4001095"/>
          </a:xfrm>
          <a:prstGeom prst="rect">
            <a:avLst/>
          </a:prstGeom>
          <a:noFill/>
        </p:spPr>
        <p:txBody>
          <a:bodyPr wrap="square" rtlCol="0">
            <a:spAutoFit/>
          </a:bodyPr>
          <a:lstStyle/>
          <a:p>
            <a:pPr algn="just"/>
            <a:r>
              <a:rPr lang="en-US" sz="1600" dirty="0">
                <a:latin typeface="+mn-lt"/>
              </a:rPr>
              <a:t>Pada </a:t>
            </a:r>
            <a:r>
              <a:rPr lang="en-US" sz="1600" dirty="0" err="1">
                <a:latin typeface="+mn-lt"/>
              </a:rPr>
              <a:t>tahap</a:t>
            </a:r>
            <a:r>
              <a:rPr lang="en-US" sz="1600" dirty="0">
                <a:latin typeface="+mn-lt"/>
              </a:rPr>
              <a:t> </a:t>
            </a:r>
            <a:r>
              <a:rPr lang="en-US" sz="1600" dirty="0" err="1">
                <a:latin typeface="+mn-lt"/>
              </a:rPr>
              <a:t>ini</a:t>
            </a:r>
            <a:r>
              <a:rPr lang="en-US" sz="1600" dirty="0">
                <a:latin typeface="+mn-lt"/>
              </a:rPr>
              <a:t> </a:t>
            </a:r>
            <a:r>
              <a:rPr lang="en-US" sz="1600" dirty="0" err="1">
                <a:latin typeface="+mn-lt"/>
              </a:rPr>
              <a:t>dilakukan</a:t>
            </a:r>
            <a:r>
              <a:rPr lang="en-US" sz="1600" dirty="0">
                <a:latin typeface="+mn-lt"/>
              </a:rPr>
              <a:t> preview schema dan </a:t>
            </a:r>
            <a:r>
              <a:rPr lang="en-US" sz="1600" dirty="0" err="1">
                <a:latin typeface="+mn-lt"/>
              </a:rPr>
              <a:t>tipe</a:t>
            </a:r>
            <a:r>
              <a:rPr lang="en-US" sz="1600" dirty="0">
                <a:latin typeface="+mn-lt"/>
              </a:rPr>
              <a:t> data pada 3 dataset yang </a:t>
            </a:r>
            <a:r>
              <a:rPr lang="en-US" sz="1600" dirty="0" err="1">
                <a:latin typeface="+mn-lt"/>
              </a:rPr>
              <a:t>berbeda</a:t>
            </a:r>
            <a:r>
              <a:rPr lang="en-US" sz="1600" dirty="0">
                <a:latin typeface="+mn-lt"/>
              </a:rPr>
              <a:t>.</a:t>
            </a:r>
          </a:p>
          <a:p>
            <a:pPr algn="just"/>
            <a:endParaRPr lang="en-US" sz="1600" dirty="0">
              <a:latin typeface="+mn-lt"/>
            </a:endParaRPr>
          </a:p>
          <a:p>
            <a:pPr algn="just"/>
            <a:r>
              <a:rPr lang="en-US" sz="1600" dirty="0" err="1">
                <a:latin typeface="+mn-lt"/>
              </a:rPr>
              <a:t>Pengumpulan</a:t>
            </a:r>
            <a:r>
              <a:rPr lang="en-US" sz="1600" dirty="0">
                <a:latin typeface="+mn-lt"/>
              </a:rPr>
              <a:t> dataset </a:t>
            </a:r>
            <a:r>
              <a:rPr lang="en-US" sz="1600" dirty="0" err="1">
                <a:latin typeface="+mn-lt"/>
              </a:rPr>
              <a:t>berasal</a:t>
            </a:r>
            <a:r>
              <a:rPr lang="en-US" sz="1600" dirty="0">
                <a:latin typeface="+mn-lt"/>
              </a:rPr>
              <a:t> </a:t>
            </a:r>
            <a:r>
              <a:rPr lang="en-US" sz="1600" dirty="0" err="1">
                <a:latin typeface="+mn-lt"/>
              </a:rPr>
              <a:t>dari</a:t>
            </a:r>
            <a:r>
              <a:rPr lang="en-US" sz="1600" dirty="0">
                <a:latin typeface="+mn-lt"/>
              </a:rPr>
              <a:t> </a:t>
            </a:r>
            <a:r>
              <a:rPr lang="en-US" sz="1600" dirty="0" err="1">
                <a:latin typeface="+mn-lt"/>
              </a:rPr>
              <a:t>DataCo</a:t>
            </a:r>
            <a:r>
              <a:rPr lang="en-US" sz="1600" dirty="0">
                <a:latin typeface="+mn-lt"/>
              </a:rPr>
              <a:t> Smart Supply Chain for Big Data Analysis. </a:t>
            </a:r>
          </a:p>
          <a:p>
            <a:pPr algn="just"/>
            <a:r>
              <a:rPr lang="en-US" sz="1600" dirty="0">
                <a:latin typeface="+mn-lt"/>
              </a:rPr>
              <a:t>Data set </a:t>
            </a:r>
            <a:r>
              <a:rPr lang="en-US" sz="1600" dirty="0" err="1">
                <a:latin typeface="+mn-lt"/>
              </a:rPr>
              <a:t>mencakup</a:t>
            </a:r>
            <a:r>
              <a:rPr lang="en-US" sz="1600" dirty="0">
                <a:latin typeface="+mn-lt"/>
              </a:rPr>
              <a:t> </a:t>
            </a:r>
            <a:r>
              <a:rPr lang="en-US" sz="1600" dirty="0" err="1">
                <a:latin typeface="+mn-lt"/>
              </a:rPr>
              <a:t>informasi</a:t>
            </a:r>
            <a:r>
              <a:rPr lang="en-US" sz="1600" dirty="0">
                <a:latin typeface="+mn-lt"/>
              </a:rPr>
              <a:t> </a:t>
            </a:r>
            <a:r>
              <a:rPr lang="en-US" sz="1600" dirty="0" err="1">
                <a:latin typeface="+mn-lt"/>
              </a:rPr>
              <a:t>tentang</a:t>
            </a:r>
            <a:r>
              <a:rPr lang="en-US" sz="1600" dirty="0">
                <a:latin typeface="+mn-lt"/>
              </a:rPr>
              <a:t> :</a:t>
            </a:r>
          </a:p>
          <a:p>
            <a:pPr algn="just"/>
            <a:endParaRPr lang="en-US" sz="1600" dirty="0">
              <a:latin typeface="+mn-lt"/>
            </a:endParaRPr>
          </a:p>
          <a:p>
            <a:pPr algn="just"/>
            <a:r>
              <a:rPr lang="en-US" sz="1600" b="1" dirty="0">
                <a:latin typeface="+mn-lt"/>
              </a:rPr>
              <a:t>ORDER </a:t>
            </a:r>
            <a:r>
              <a:rPr lang="en-US" sz="1600" dirty="0">
                <a:latin typeface="+mn-lt"/>
              </a:rPr>
              <a:t>: </a:t>
            </a:r>
            <a:r>
              <a:rPr lang="en-US" sz="1600" dirty="0" err="1">
                <a:latin typeface="+mn-lt"/>
              </a:rPr>
              <a:t>Informasi</a:t>
            </a:r>
            <a:r>
              <a:rPr lang="en-US" sz="1600" dirty="0">
                <a:latin typeface="+mn-lt"/>
              </a:rPr>
              <a:t> </a:t>
            </a:r>
            <a:r>
              <a:rPr lang="en-US" sz="1600" dirty="0" err="1">
                <a:latin typeface="+mn-lt"/>
              </a:rPr>
              <a:t>tentang</a:t>
            </a:r>
            <a:r>
              <a:rPr lang="en-US" sz="1600" dirty="0">
                <a:latin typeface="+mn-lt"/>
              </a:rPr>
              <a:t> </a:t>
            </a:r>
            <a:r>
              <a:rPr lang="en-US" sz="1600" dirty="0" err="1">
                <a:latin typeface="+mn-lt"/>
              </a:rPr>
              <a:t>pesanan</a:t>
            </a:r>
            <a:r>
              <a:rPr lang="en-US" sz="1600" dirty="0">
                <a:latin typeface="+mn-lt"/>
              </a:rPr>
              <a:t>, </a:t>
            </a:r>
            <a:r>
              <a:rPr lang="en-US" sz="1600" dirty="0" err="1">
                <a:latin typeface="+mn-lt"/>
              </a:rPr>
              <a:t>termasuk</a:t>
            </a:r>
            <a:r>
              <a:rPr lang="en-US" sz="1600" dirty="0">
                <a:latin typeface="+mn-lt"/>
              </a:rPr>
              <a:t> </a:t>
            </a:r>
            <a:r>
              <a:rPr lang="en-US" sz="1600" dirty="0" err="1">
                <a:latin typeface="+mn-lt"/>
              </a:rPr>
              <a:t>kuantitas</a:t>
            </a:r>
            <a:r>
              <a:rPr lang="en-US" sz="1600" dirty="0">
                <a:latin typeface="+mn-lt"/>
              </a:rPr>
              <a:t> item dan </a:t>
            </a:r>
            <a:r>
              <a:rPr lang="en-US" sz="1600" dirty="0" err="1">
                <a:latin typeface="+mn-lt"/>
              </a:rPr>
              <a:t>produk</a:t>
            </a:r>
            <a:r>
              <a:rPr lang="en-US" sz="1600" dirty="0">
                <a:latin typeface="+mn-lt"/>
              </a:rPr>
              <a:t> yang </a:t>
            </a:r>
            <a:r>
              <a:rPr lang="en-US" sz="1600" dirty="0" err="1">
                <a:latin typeface="+mn-lt"/>
              </a:rPr>
              <a:t>dipesan</a:t>
            </a:r>
            <a:endParaRPr lang="en-US" sz="1600" dirty="0">
              <a:latin typeface="+mn-lt"/>
            </a:endParaRPr>
          </a:p>
          <a:p>
            <a:pPr algn="just"/>
            <a:endParaRPr lang="en-US" sz="1600" dirty="0">
              <a:latin typeface="+mn-lt"/>
            </a:endParaRPr>
          </a:p>
          <a:p>
            <a:pPr algn="just"/>
            <a:r>
              <a:rPr lang="en-US" sz="1600" b="1">
                <a:latin typeface="+mn-lt"/>
              </a:rPr>
              <a:t>SALES</a:t>
            </a:r>
            <a:r>
              <a:rPr lang="en-US" sz="1600">
                <a:latin typeface="+mn-lt"/>
              </a:rPr>
              <a:t> </a:t>
            </a:r>
            <a:r>
              <a:rPr lang="en-US" sz="1600" dirty="0">
                <a:latin typeface="+mn-lt"/>
              </a:rPr>
              <a:t>: </a:t>
            </a:r>
            <a:r>
              <a:rPr lang="en-US" sz="1600" dirty="0" err="1">
                <a:latin typeface="+mn-lt"/>
              </a:rPr>
              <a:t>informasi</a:t>
            </a:r>
            <a:r>
              <a:rPr lang="en-US" sz="1600" dirty="0">
                <a:latin typeface="+mn-lt"/>
              </a:rPr>
              <a:t> </a:t>
            </a:r>
            <a:r>
              <a:rPr lang="en-US" sz="1600" err="1">
                <a:latin typeface="+mn-lt"/>
              </a:rPr>
              <a:t>tentang</a:t>
            </a:r>
            <a:r>
              <a:rPr lang="en-US" sz="1600">
                <a:latin typeface="+mn-lt"/>
              </a:rPr>
              <a:t> costumer </a:t>
            </a:r>
            <a:r>
              <a:rPr lang="en-US" sz="1600" dirty="0">
                <a:latin typeface="+mn-lt"/>
              </a:rPr>
              <a:t>yang </a:t>
            </a:r>
            <a:r>
              <a:rPr lang="en-US" sz="1600" dirty="0" err="1">
                <a:latin typeface="+mn-lt"/>
              </a:rPr>
              <a:t>mungkin</a:t>
            </a:r>
            <a:r>
              <a:rPr lang="en-US" sz="1600" dirty="0">
                <a:latin typeface="+mn-lt"/>
              </a:rPr>
              <a:t> </a:t>
            </a:r>
            <a:r>
              <a:rPr lang="en-US" sz="1600" dirty="0" err="1">
                <a:latin typeface="+mn-lt"/>
              </a:rPr>
              <a:t>mencakup</a:t>
            </a:r>
            <a:r>
              <a:rPr lang="en-US" sz="1600" dirty="0">
                <a:latin typeface="+mn-lt"/>
              </a:rPr>
              <a:t> </a:t>
            </a:r>
            <a:r>
              <a:rPr lang="en-US" sz="1600" dirty="0" err="1">
                <a:latin typeface="+mn-lt"/>
              </a:rPr>
              <a:t>pelanggan</a:t>
            </a:r>
            <a:r>
              <a:rPr lang="en-US" sz="1600" dirty="0">
                <a:latin typeface="+mn-lt"/>
              </a:rPr>
              <a:t> atau </a:t>
            </a:r>
            <a:r>
              <a:rPr lang="en-US" sz="1600" dirty="0" err="1">
                <a:latin typeface="+mn-lt"/>
              </a:rPr>
              <a:t>tenaga</a:t>
            </a:r>
            <a:r>
              <a:rPr lang="en-US" sz="1600" dirty="0">
                <a:latin typeface="+mn-lt"/>
              </a:rPr>
              <a:t> </a:t>
            </a:r>
            <a:r>
              <a:rPr lang="en-US" sz="1600" dirty="0" err="1">
                <a:latin typeface="+mn-lt"/>
              </a:rPr>
              <a:t>penjualan</a:t>
            </a:r>
            <a:endParaRPr lang="en-US" sz="1600" dirty="0">
              <a:latin typeface="+mn-lt"/>
            </a:endParaRPr>
          </a:p>
          <a:p>
            <a:pPr algn="just"/>
            <a:endParaRPr lang="en-US" sz="1600" dirty="0">
              <a:latin typeface="+mn-lt"/>
            </a:endParaRPr>
          </a:p>
          <a:p>
            <a:pPr algn="just"/>
            <a:r>
              <a:rPr lang="en-US" sz="1600" b="1">
                <a:latin typeface="+mn-lt"/>
              </a:rPr>
              <a:t>PRODUK </a:t>
            </a:r>
            <a:r>
              <a:rPr lang="en-US" sz="1600" dirty="0">
                <a:latin typeface="+mn-lt"/>
              </a:rPr>
              <a:t>: </a:t>
            </a:r>
            <a:r>
              <a:rPr lang="en-US" sz="1600" err="1">
                <a:latin typeface="+mn-lt"/>
              </a:rPr>
              <a:t>informasi</a:t>
            </a:r>
            <a:r>
              <a:rPr lang="en-US" sz="1600">
                <a:latin typeface="+mn-lt"/>
              </a:rPr>
              <a:t> tentang barang, kuantitas perbarang </a:t>
            </a:r>
            <a:endParaRPr lang="en-US" sz="1600" dirty="0">
              <a:latin typeface="+mn-lt"/>
            </a:endParaRPr>
          </a:p>
          <a:p>
            <a:pPr algn="just"/>
            <a:endParaRPr lang="en-US" sz="1600" dirty="0">
              <a:latin typeface="+mn-lt"/>
            </a:endParaRPr>
          </a:p>
          <a:p>
            <a:pPr algn="just"/>
            <a:r>
              <a:rPr lang="en-US" sz="1600" dirty="0">
                <a:latin typeface="+mn-lt"/>
              </a:rPr>
              <a:t>Jika proses </a:t>
            </a:r>
            <a:r>
              <a:rPr lang="en-US" sz="1600" dirty="0" err="1">
                <a:latin typeface="+mn-lt"/>
              </a:rPr>
              <a:t>ini</a:t>
            </a:r>
            <a:r>
              <a:rPr lang="en-US" sz="1600" dirty="0">
                <a:latin typeface="+mn-lt"/>
              </a:rPr>
              <a:t> </a:t>
            </a:r>
            <a:r>
              <a:rPr lang="en-US" sz="1600" dirty="0" err="1">
                <a:latin typeface="+mn-lt"/>
              </a:rPr>
              <a:t>selesai</a:t>
            </a:r>
            <a:r>
              <a:rPr lang="en-US" sz="1600" dirty="0">
                <a:latin typeface="+mn-lt"/>
              </a:rPr>
              <a:t> </a:t>
            </a:r>
            <a:r>
              <a:rPr lang="en-US" sz="1600" dirty="0" err="1">
                <a:latin typeface="+mn-lt"/>
              </a:rPr>
              <a:t>hingga</a:t>
            </a:r>
            <a:r>
              <a:rPr lang="en-US" sz="1600" dirty="0">
                <a:latin typeface="+mn-lt"/>
              </a:rPr>
              <a:t> </a:t>
            </a:r>
            <a:r>
              <a:rPr lang="en-US" sz="1600" dirty="0" err="1">
                <a:latin typeface="+mn-lt"/>
              </a:rPr>
              <a:t>scema</a:t>
            </a:r>
            <a:r>
              <a:rPr lang="en-US" sz="1600" dirty="0">
                <a:latin typeface="+mn-lt"/>
              </a:rPr>
              <a:t> dan </a:t>
            </a:r>
            <a:r>
              <a:rPr lang="en-US" sz="1600" dirty="0" err="1">
                <a:latin typeface="+mn-lt"/>
              </a:rPr>
              <a:t>tipe</a:t>
            </a:r>
            <a:r>
              <a:rPr lang="en-US" sz="1600" dirty="0">
                <a:latin typeface="+mn-lt"/>
              </a:rPr>
              <a:t> </a:t>
            </a:r>
            <a:r>
              <a:rPr lang="en-US" sz="1600" dirty="0" err="1">
                <a:latin typeface="+mn-lt"/>
              </a:rPr>
              <a:t>dari</a:t>
            </a:r>
            <a:r>
              <a:rPr lang="en-US" sz="1600" dirty="0">
                <a:latin typeface="+mn-lt"/>
              </a:rPr>
              <a:t> dataset sudah </a:t>
            </a:r>
            <a:r>
              <a:rPr lang="en-US" sz="1600" dirty="0" err="1">
                <a:latin typeface="+mn-lt"/>
              </a:rPr>
              <a:t>sesuai</a:t>
            </a:r>
            <a:r>
              <a:rPr lang="en-US" sz="1600" dirty="0">
                <a:latin typeface="+mn-lt"/>
              </a:rPr>
              <a:t>, </a:t>
            </a:r>
            <a:r>
              <a:rPr lang="en-US" sz="1600" dirty="0" err="1">
                <a:latin typeface="+mn-lt"/>
              </a:rPr>
              <a:t>untuk</a:t>
            </a:r>
            <a:r>
              <a:rPr lang="en-US" sz="1600" dirty="0">
                <a:latin typeface="+mn-lt"/>
              </a:rPr>
              <a:t> Langkah </a:t>
            </a:r>
            <a:r>
              <a:rPr lang="en-US" sz="1600" dirty="0" err="1">
                <a:latin typeface="+mn-lt"/>
              </a:rPr>
              <a:t>selanjutnya</a:t>
            </a:r>
            <a:r>
              <a:rPr lang="en-US" sz="1600" dirty="0">
                <a:latin typeface="+mn-lt"/>
              </a:rPr>
              <a:t> </a:t>
            </a:r>
            <a:r>
              <a:rPr lang="en-US" sz="1600" dirty="0" err="1">
                <a:latin typeface="+mn-lt"/>
              </a:rPr>
              <a:t>kita</a:t>
            </a:r>
            <a:r>
              <a:rPr lang="en-US" sz="1600" dirty="0">
                <a:latin typeface="+mn-lt"/>
              </a:rPr>
              <a:t> </a:t>
            </a:r>
            <a:r>
              <a:rPr lang="en-US" sz="1600" dirty="0" err="1">
                <a:latin typeface="+mn-lt"/>
              </a:rPr>
              <a:t>lakukan</a:t>
            </a:r>
            <a:r>
              <a:rPr lang="en-US" sz="1600" dirty="0">
                <a:latin typeface="+mn-lt"/>
              </a:rPr>
              <a:t> </a:t>
            </a:r>
            <a:r>
              <a:rPr lang="en-US" sz="1600" dirty="0" err="1">
                <a:latin typeface="+mn-lt"/>
              </a:rPr>
              <a:t>pembersihan</a:t>
            </a:r>
            <a:r>
              <a:rPr lang="en-US" sz="1600" dirty="0">
                <a:latin typeface="+mn-lt"/>
              </a:rPr>
              <a:t> data atau cleaning data</a:t>
            </a:r>
          </a:p>
          <a:p>
            <a:pPr algn="just"/>
            <a:endParaRPr lang="en-US" sz="1600" dirty="0">
              <a:latin typeface="+mn-lt"/>
            </a:endParaRPr>
          </a:p>
          <a:p>
            <a:pPr algn="just"/>
            <a:endParaRPr lang="en-US"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9"/>
        <p:cNvGrpSpPr/>
        <p:nvPr/>
      </p:nvGrpSpPr>
      <p:grpSpPr>
        <a:xfrm>
          <a:off x="0" y="0"/>
          <a:ext cx="0" cy="0"/>
          <a:chOff x="0" y="0"/>
          <a:chExt cx="0" cy="0"/>
        </a:xfrm>
      </p:grpSpPr>
      <p:grpSp>
        <p:nvGrpSpPr>
          <p:cNvPr id="1620" name="Google Shape;1620;p45"/>
          <p:cNvGrpSpPr/>
          <p:nvPr/>
        </p:nvGrpSpPr>
        <p:grpSpPr>
          <a:xfrm>
            <a:off x="5803331" y="2035854"/>
            <a:ext cx="2838026" cy="2593884"/>
            <a:chOff x="6015419" y="3716859"/>
            <a:chExt cx="557671" cy="511283"/>
          </a:xfrm>
        </p:grpSpPr>
        <p:sp>
          <p:nvSpPr>
            <p:cNvPr id="1621" name="Google Shape;1621;p45"/>
            <p:cNvSpPr/>
            <p:nvPr/>
          </p:nvSpPr>
          <p:spPr>
            <a:xfrm>
              <a:off x="6015419" y="3716859"/>
              <a:ext cx="557671" cy="511283"/>
            </a:xfrm>
            <a:custGeom>
              <a:avLst/>
              <a:gdLst/>
              <a:ahLst/>
              <a:cxnLst/>
              <a:rect l="l" t="t" r="r" b="b"/>
              <a:pathLst>
                <a:path w="96650" h="88649" extrusionOk="0">
                  <a:moveTo>
                    <a:pt x="48692" y="0"/>
                  </a:moveTo>
                  <a:cubicBezTo>
                    <a:pt x="46526" y="0"/>
                    <a:pt x="44332" y="152"/>
                    <a:pt x="42124" y="465"/>
                  </a:cubicBezTo>
                  <a:cubicBezTo>
                    <a:pt x="17336" y="3960"/>
                    <a:pt x="1" y="26441"/>
                    <a:pt x="3443" y="50679"/>
                  </a:cubicBezTo>
                  <a:cubicBezTo>
                    <a:pt x="6564" y="72751"/>
                    <a:pt x="25836" y="88649"/>
                    <a:pt x="48004" y="88649"/>
                  </a:cubicBezTo>
                  <a:cubicBezTo>
                    <a:pt x="50160" y="88649"/>
                    <a:pt x="52345" y="88498"/>
                    <a:pt x="54544" y="88188"/>
                  </a:cubicBezTo>
                  <a:cubicBezTo>
                    <a:pt x="79332" y="84675"/>
                    <a:pt x="96649" y="62194"/>
                    <a:pt x="93225" y="37975"/>
                  </a:cubicBezTo>
                  <a:cubicBezTo>
                    <a:pt x="90105" y="15895"/>
                    <a:pt x="70848" y="0"/>
                    <a:pt x="4869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2" name="Google Shape;1622;p45"/>
            <p:cNvGrpSpPr/>
            <p:nvPr/>
          </p:nvGrpSpPr>
          <p:grpSpPr>
            <a:xfrm>
              <a:off x="6036094" y="3716980"/>
              <a:ext cx="529860" cy="510468"/>
              <a:chOff x="6036094" y="3716980"/>
              <a:chExt cx="529860" cy="510468"/>
            </a:xfrm>
          </p:grpSpPr>
          <p:sp>
            <p:nvSpPr>
              <p:cNvPr id="1623" name="Google Shape;1623;p45"/>
              <p:cNvSpPr/>
              <p:nvPr/>
            </p:nvSpPr>
            <p:spPr>
              <a:xfrm>
                <a:off x="6220140" y="3716980"/>
                <a:ext cx="80065" cy="64273"/>
              </a:xfrm>
              <a:custGeom>
                <a:avLst/>
                <a:gdLst/>
                <a:ahLst/>
                <a:cxnLst/>
                <a:rect l="l" t="t" r="r" b="b"/>
                <a:pathLst>
                  <a:path w="13876" h="11144" extrusionOk="0">
                    <a:moveTo>
                      <a:pt x="11055" y="0"/>
                    </a:moveTo>
                    <a:cubicBezTo>
                      <a:pt x="9600" y="71"/>
                      <a:pt x="8127" y="213"/>
                      <a:pt x="6654" y="426"/>
                    </a:cubicBezTo>
                    <a:cubicBezTo>
                      <a:pt x="4401" y="746"/>
                      <a:pt x="2165" y="1225"/>
                      <a:pt x="1" y="1863"/>
                    </a:cubicBezTo>
                    <a:lnTo>
                      <a:pt x="54" y="2307"/>
                    </a:lnTo>
                    <a:lnTo>
                      <a:pt x="2165" y="2396"/>
                    </a:lnTo>
                    <a:lnTo>
                      <a:pt x="1739" y="4117"/>
                    </a:lnTo>
                    <a:lnTo>
                      <a:pt x="3194" y="4401"/>
                    </a:lnTo>
                    <a:lnTo>
                      <a:pt x="1828" y="5146"/>
                    </a:lnTo>
                    <a:cubicBezTo>
                      <a:pt x="2893" y="6015"/>
                      <a:pt x="1207" y="7417"/>
                      <a:pt x="2538" y="8393"/>
                    </a:cubicBezTo>
                    <a:cubicBezTo>
                      <a:pt x="3088" y="8783"/>
                      <a:pt x="3088" y="9937"/>
                      <a:pt x="3301" y="10611"/>
                    </a:cubicBezTo>
                    <a:lnTo>
                      <a:pt x="6335" y="11143"/>
                    </a:lnTo>
                    <a:cubicBezTo>
                      <a:pt x="6583" y="10611"/>
                      <a:pt x="6832" y="10061"/>
                      <a:pt x="7098" y="9493"/>
                    </a:cubicBezTo>
                    <a:cubicBezTo>
                      <a:pt x="7670" y="8245"/>
                      <a:pt x="7649" y="6456"/>
                      <a:pt x="9632" y="6456"/>
                    </a:cubicBezTo>
                    <a:cubicBezTo>
                      <a:pt x="9679" y="6456"/>
                      <a:pt x="9728" y="6457"/>
                      <a:pt x="9777" y="6459"/>
                    </a:cubicBezTo>
                    <a:cubicBezTo>
                      <a:pt x="10380" y="5217"/>
                      <a:pt x="11410" y="4791"/>
                      <a:pt x="12723" y="4685"/>
                    </a:cubicBezTo>
                    <a:cubicBezTo>
                      <a:pt x="13113" y="4649"/>
                      <a:pt x="13450" y="3939"/>
                      <a:pt x="13876" y="3443"/>
                    </a:cubicBezTo>
                    <a:cubicBezTo>
                      <a:pt x="13166" y="2378"/>
                      <a:pt x="12687" y="1012"/>
                      <a:pt x="11729" y="391"/>
                    </a:cubicBezTo>
                    <a:cubicBezTo>
                      <a:pt x="11516" y="249"/>
                      <a:pt x="11285" y="125"/>
                      <a:pt x="11055"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5"/>
              <p:cNvSpPr/>
              <p:nvPr/>
            </p:nvSpPr>
            <p:spPr>
              <a:xfrm>
                <a:off x="6368562" y="3771936"/>
                <a:ext cx="39115" cy="36745"/>
              </a:xfrm>
              <a:custGeom>
                <a:avLst/>
                <a:gdLst/>
                <a:ahLst/>
                <a:cxnLst/>
                <a:rect l="l" t="t" r="r" b="b"/>
                <a:pathLst>
                  <a:path w="6779" h="6371" extrusionOk="0">
                    <a:moveTo>
                      <a:pt x="870" y="1"/>
                    </a:moveTo>
                    <a:lnTo>
                      <a:pt x="1" y="1154"/>
                    </a:lnTo>
                    <a:lnTo>
                      <a:pt x="1509" y="2698"/>
                    </a:lnTo>
                    <a:lnTo>
                      <a:pt x="2272" y="3283"/>
                    </a:lnTo>
                    <a:cubicBezTo>
                      <a:pt x="3567" y="3922"/>
                      <a:pt x="3301" y="5625"/>
                      <a:pt x="4436" y="6370"/>
                    </a:cubicBezTo>
                    <a:cubicBezTo>
                      <a:pt x="4880" y="5341"/>
                      <a:pt x="5838" y="5554"/>
                      <a:pt x="6654" y="5377"/>
                    </a:cubicBezTo>
                    <a:cubicBezTo>
                      <a:pt x="6778" y="4117"/>
                      <a:pt x="5732" y="3549"/>
                      <a:pt x="4933" y="3265"/>
                    </a:cubicBezTo>
                    <a:cubicBezTo>
                      <a:pt x="3762" y="2875"/>
                      <a:pt x="2928" y="2360"/>
                      <a:pt x="2325" y="1278"/>
                    </a:cubicBezTo>
                    <a:cubicBezTo>
                      <a:pt x="2023" y="746"/>
                      <a:pt x="1367" y="426"/>
                      <a:pt x="870"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5"/>
              <p:cNvSpPr/>
              <p:nvPr/>
            </p:nvSpPr>
            <p:spPr>
              <a:xfrm>
                <a:off x="6304793" y="3747169"/>
                <a:ext cx="25088" cy="13311"/>
              </a:xfrm>
              <a:custGeom>
                <a:avLst/>
                <a:gdLst/>
                <a:ahLst/>
                <a:cxnLst/>
                <a:rect l="l" t="t" r="r" b="b"/>
                <a:pathLst>
                  <a:path w="4348" h="2308" extrusionOk="0">
                    <a:moveTo>
                      <a:pt x="3957" y="1"/>
                    </a:moveTo>
                    <a:cubicBezTo>
                      <a:pt x="2680" y="355"/>
                      <a:pt x="1296" y="143"/>
                      <a:pt x="0" y="906"/>
                    </a:cubicBezTo>
                    <a:cubicBezTo>
                      <a:pt x="728" y="1651"/>
                      <a:pt x="728" y="1615"/>
                      <a:pt x="1544" y="1757"/>
                    </a:cubicBezTo>
                    <a:cubicBezTo>
                      <a:pt x="2147" y="1917"/>
                      <a:pt x="2733" y="2094"/>
                      <a:pt x="3318" y="2307"/>
                    </a:cubicBezTo>
                    <a:lnTo>
                      <a:pt x="4348" y="639"/>
                    </a:lnTo>
                    <a:lnTo>
                      <a:pt x="3957"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5"/>
              <p:cNvSpPr/>
              <p:nvPr/>
            </p:nvSpPr>
            <p:spPr>
              <a:xfrm>
                <a:off x="6365182" y="3787492"/>
                <a:ext cx="18025" cy="16582"/>
              </a:xfrm>
              <a:custGeom>
                <a:avLst/>
                <a:gdLst/>
                <a:ahLst/>
                <a:cxnLst/>
                <a:rect l="l" t="t" r="r" b="b"/>
                <a:pathLst>
                  <a:path w="3124" h="2875" extrusionOk="0">
                    <a:moveTo>
                      <a:pt x="2095" y="1"/>
                    </a:moveTo>
                    <a:lnTo>
                      <a:pt x="1" y="1030"/>
                    </a:lnTo>
                    <a:cubicBezTo>
                      <a:pt x="498" y="1455"/>
                      <a:pt x="782" y="1615"/>
                      <a:pt x="941" y="1864"/>
                    </a:cubicBezTo>
                    <a:cubicBezTo>
                      <a:pt x="1119" y="2112"/>
                      <a:pt x="1154" y="2449"/>
                      <a:pt x="1279" y="2875"/>
                    </a:cubicBezTo>
                    <a:lnTo>
                      <a:pt x="3124" y="2467"/>
                    </a:lnTo>
                    <a:lnTo>
                      <a:pt x="2858" y="586"/>
                    </a:lnTo>
                    <a:lnTo>
                      <a:pt x="2095"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5"/>
              <p:cNvSpPr/>
              <p:nvPr/>
            </p:nvSpPr>
            <p:spPr>
              <a:xfrm>
                <a:off x="6367131" y="3727108"/>
                <a:ext cx="198823" cy="438001"/>
              </a:xfrm>
              <a:custGeom>
                <a:avLst/>
                <a:gdLst/>
                <a:ahLst/>
                <a:cxnLst/>
                <a:rect l="l" t="t" r="r" b="b"/>
                <a:pathLst>
                  <a:path w="34458" h="75943" extrusionOk="0">
                    <a:moveTo>
                      <a:pt x="8836" y="6211"/>
                    </a:moveTo>
                    <a:cubicBezTo>
                      <a:pt x="10061" y="6371"/>
                      <a:pt x="10061" y="6371"/>
                      <a:pt x="12438" y="9352"/>
                    </a:cubicBezTo>
                    <a:lnTo>
                      <a:pt x="10930" y="10416"/>
                    </a:lnTo>
                    <a:cubicBezTo>
                      <a:pt x="10646" y="10044"/>
                      <a:pt x="9244" y="10079"/>
                      <a:pt x="10309" y="8997"/>
                    </a:cubicBezTo>
                    <a:lnTo>
                      <a:pt x="8836" y="6211"/>
                    </a:lnTo>
                    <a:close/>
                    <a:moveTo>
                      <a:pt x="13237" y="17585"/>
                    </a:moveTo>
                    <a:cubicBezTo>
                      <a:pt x="14213" y="18330"/>
                      <a:pt x="14976" y="19235"/>
                      <a:pt x="15951" y="19572"/>
                    </a:cubicBezTo>
                    <a:cubicBezTo>
                      <a:pt x="17034" y="19945"/>
                      <a:pt x="17548" y="20761"/>
                      <a:pt x="18294" y="21506"/>
                    </a:cubicBezTo>
                    <a:lnTo>
                      <a:pt x="16892" y="22216"/>
                    </a:lnTo>
                    <a:lnTo>
                      <a:pt x="19092" y="23440"/>
                    </a:lnTo>
                    <a:lnTo>
                      <a:pt x="18826" y="19359"/>
                    </a:lnTo>
                    <a:lnTo>
                      <a:pt x="18826" y="19359"/>
                    </a:lnTo>
                    <a:cubicBezTo>
                      <a:pt x="19500" y="20264"/>
                      <a:pt x="19890" y="20867"/>
                      <a:pt x="20352" y="21382"/>
                    </a:cubicBezTo>
                    <a:cubicBezTo>
                      <a:pt x="20813" y="21914"/>
                      <a:pt x="21328" y="22340"/>
                      <a:pt x="22091" y="23050"/>
                    </a:cubicBezTo>
                    <a:lnTo>
                      <a:pt x="22587" y="21346"/>
                    </a:lnTo>
                    <a:lnTo>
                      <a:pt x="25267" y="23742"/>
                    </a:lnTo>
                    <a:lnTo>
                      <a:pt x="26402" y="22713"/>
                    </a:lnTo>
                    <a:lnTo>
                      <a:pt x="27999" y="26261"/>
                    </a:lnTo>
                    <a:cubicBezTo>
                      <a:pt x="27384" y="26597"/>
                      <a:pt x="26823" y="26720"/>
                      <a:pt x="26292" y="26720"/>
                    </a:cubicBezTo>
                    <a:cubicBezTo>
                      <a:pt x="24969" y="26720"/>
                      <a:pt x="23833" y="25957"/>
                      <a:pt x="22516" y="25818"/>
                    </a:cubicBezTo>
                    <a:cubicBezTo>
                      <a:pt x="22516" y="26527"/>
                      <a:pt x="22499" y="27131"/>
                      <a:pt x="22499" y="27787"/>
                    </a:cubicBezTo>
                    <a:cubicBezTo>
                      <a:pt x="22392" y="27787"/>
                      <a:pt x="22270" y="27819"/>
                      <a:pt x="22169" y="27819"/>
                    </a:cubicBezTo>
                    <a:cubicBezTo>
                      <a:pt x="22118" y="27819"/>
                      <a:pt x="22073" y="27811"/>
                      <a:pt x="22037" y="27787"/>
                    </a:cubicBezTo>
                    <a:cubicBezTo>
                      <a:pt x="21133" y="27288"/>
                      <a:pt x="20502" y="26308"/>
                      <a:pt x="19338" y="26308"/>
                    </a:cubicBezTo>
                    <a:cubicBezTo>
                      <a:pt x="19178" y="26308"/>
                      <a:pt x="19008" y="26327"/>
                      <a:pt x="18826" y="26368"/>
                    </a:cubicBezTo>
                    <a:cubicBezTo>
                      <a:pt x="18808" y="26372"/>
                      <a:pt x="18788" y="26375"/>
                      <a:pt x="18768" y="26375"/>
                    </a:cubicBezTo>
                    <a:cubicBezTo>
                      <a:pt x="18417" y="26375"/>
                      <a:pt x="17797" y="25667"/>
                      <a:pt x="17495" y="25197"/>
                    </a:cubicBezTo>
                    <a:cubicBezTo>
                      <a:pt x="16998" y="24416"/>
                      <a:pt x="16661" y="23529"/>
                      <a:pt x="16360" y="22925"/>
                    </a:cubicBezTo>
                    <a:cubicBezTo>
                      <a:pt x="16129" y="22764"/>
                      <a:pt x="15928" y="22701"/>
                      <a:pt x="15748" y="22701"/>
                    </a:cubicBezTo>
                    <a:cubicBezTo>
                      <a:pt x="15114" y="22701"/>
                      <a:pt x="14724" y="23479"/>
                      <a:pt x="14110" y="23479"/>
                    </a:cubicBezTo>
                    <a:cubicBezTo>
                      <a:pt x="13959" y="23479"/>
                      <a:pt x="13794" y="23432"/>
                      <a:pt x="13609" y="23316"/>
                    </a:cubicBezTo>
                    <a:cubicBezTo>
                      <a:pt x="13398" y="23182"/>
                      <a:pt x="13213" y="23127"/>
                      <a:pt x="13048" y="23127"/>
                    </a:cubicBezTo>
                    <a:cubicBezTo>
                      <a:pt x="12310" y="23127"/>
                      <a:pt x="11952" y="24236"/>
                      <a:pt x="11285" y="24540"/>
                    </a:cubicBezTo>
                    <a:cubicBezTo>
                      <a:pt x="10309" y="24984"/>
                      <a:pt x="9475" y="24913"/>
                      <a:pt x="8357" y="25126"/>
                    </a:cubicBezTo>
                    <a:cubicBezTo>
                      <a:pt x="8712" y="23440"/>
                      <a:pt x="10007" y="23263"/>
                      <a:pt x="10877" y="22588"/>
                    </a:cubicBezTo>
                    <a:cubicBezTo>
                      <a:pt x="9333" y="21453"/>
                      <a:pt x="11161" y="20583"/>
                      <a:pt x="11107" y="19732"/>
                    </a:cubicBezTo>
                    <a:cubicBezTo>
                      <a:pt x="10966" y="17815"/>
                      <a:pt x="13183" y="19075"/>
                      <a:pt x="13237" y="17585"/>
                    </a:cubicBezTo>
                    <a:close/>
                    <a:moveTo>
                      <a:pt x="444" y="1"/>
                    </a:moveTo>
                    <a:lnTo>
                      <a:pt x="444" y="1"/>
                    </a:lnTo>
                    <a:cubicBezTo>
                      <a:pt x="373" y="746"/>
                      <a:pt x="0" y="1438"/>
                      <a:pt x="1278" y="1758"/>
                    </a:cubicBezTo>
                    <a:cubicBezTo>
                      <a:pt x="2147" y="1953"/>
                      <a:pt x="2662" y="2929"/>
                      <a:pt x="2857" y="3869"/>
                    </a:cubicBezTo>
                    <a:cubicBezTo>
                      <a:pt x="3034" y="4756"/>
                      <a:pt x="3123" y="5643"/>
                      <a:pt x="3247" y="6530"/>
                    </a:cubicBezTo>
                    <a:lnTo>
                      <a:pt x="3549" y="6140"/>
                    </a:lnTo>
                    <a:lnTo>
                      <a:pt x="5412" y="8145"/>
                    </a:lnTo>
                    <a:lnTo>
                      <a:pt x="6654" y="6903"/>
                    </a:lnTo>
                    <a:lnTo>
                      <a:pt x="8393" y="10505"/>
                    </a:lnTo>
                    <a:lnTo>
                      <a:pt x="6654" y="14426"/>
                    </a:lnTo>
                    <a:lnTo>
                      <a:pt x="5944" y="14036"/>
                    </a:lnTo>
                    <a:cubicBezTo>
                      <a:pt x="5678" y="14338"/>
                      <a:pt x="5447" y="14657"/>
                      <a:pt x="5252" y="14976"/>
                    </a:cubicBezTo>
                    <a:cubicBezTo>
                      <a:pt x="5163" y="15154"/>
                      <a:pt x="5217" y="15402"/>
                      <a:pt x="5199" y="15615"/>
                    </a:cubicBezTo>
                    <a:cubicBezTo>
                      <a:pt x="7346" y="16591"/>
                      <a:pt x="7701" y="17017"/>
                      <a:pt x="8162" y="19004"/>
                    </a:cubicBezTo>
                    <a:lnTo>
                      <a:pt x="4471" y="18827"/>
                    </a:lnTo>
                    <a:lnTo>
                      <a:pt x="4471" y="18827"/>
                    </a:lnTo>
                    <a:cubicBezTo>
                      <a:pt x="4755" y="21754"/>
                      <a:pt x="5057" y="22606"/>
                      <a:pt x="6193" y="24114"/>
                    </a:cubicBezTo>
                    <a:lnTo>
                      <a:pt x="7754" y="24061"/>
                    </a:lnTo>
                    <a:lnTo>
                      <a:pt x="7754" y="24061"/>
                    </a:lnTo>
                    <a:cubicBezTo>
                      <a:pt x="8073" y="25480"/>
                      <a:pt x="7914" y="26740"/>
                      <a:pt x="6920" y="27379"/>
                    </a:cubicBezTo>
                    <a:cubicBezTo>
                      <a:pt x="5518" y="28319"/>
                      <a:pt x="7026" y="29703"/>
                      <a:pt x="5962" y="30857"/>
                    </a:cubicBezTo>
                    <a:cubicBezTo>
                      <a:pt x="4241" y="32720"/>
                      <a:pt x="3850" y="35399"/>
                      <a:pt x="2644" y="37812"/>
                    </a:cubicBezTo>
                    <a:lnTo>
                      <a:pt x="4471" y="38380"/>
                    </a:lnTo>
                    <a:cubicBezTo>
                      <a:pt x="4400" y="39161"/>
                      <a:pt x="4436" y="40012"/>
                      <a:pt x="4259" y="40829"/>
                    </a:cubicBezTo>
                    <a:cubicBezTo>
                      <a:pt x="3939" y="42319"/>
                      <a:pt x="4329" y="43579"/>
                      <a:pt x="5252" y="44732"/>
                    </a:cubicBezTo>
                    <a:cubicBezTo>
                      <a:pt x="5838" y="45460"/>
                      <a:pt x="6370" y="46240"/>
                      <a:pt x="7026" y="46932"/>
                    </a:cubicBezTo>
                    <a:cubicBezTo>
                      <a:pt x="7789" y="47731"/>
                      <a:pt x="9209" y="47678"/>
                      <a:pt x="9670" y="48920"/>
                    </a:cubicBezTo>
                    <a:cubicBezTo>
                      <a:pt x="9723" y="49026"/>
                      <a:pt x="9812" y="49097"/>
                      <a:pt x="9919" y="49132"/>
                    </a:cubicBezTo>
                    <a:cubicBezTo>
                      <a:pt x="10191" y="49213"/>
                      <a:pt x="10478" y="49350"/>
                      <a:pt x="10740" y="49350"/>
                    </a:cubicBezTo>
                    <a:cubicBezTo>
                      <a:pt x="10768" y="49350"/>
                      <a:pt x="10796" y="49349"/>
                      <a:pt x="10824" y="49345"/>
                    </a:cubicBezTo>
                    <a:cubicBezTo>
                      <a:pt x="11569" y="49257"/>
                      <a:pt x="12279" y="49257"/>
                      <a:pt x="12917" y="48547"/>
                    </a:cubicBezTo>
                    <a:cubicBezTo>
                      <a:pt x="12958" y="48500"/>
                      <a:pt x="13033" y="48481"/>
                      <a:pt x="13131" y="48481"/>
                    </a:cubicBezTo>
                    <a:cubicBezTo>
                      <a:pt x="13526" y="48481"/>
                      <a:pt x="14291" y="48790"/>
                      <a:pt x="14670" y="48790"/>
                    </a:cubicBezTo>
                    <a:cubicBezTo>
                      <a:pt x="14764" y="48790"/>
                      <a:pt x="14834" y="48771"/>
                      <a:pt x="14869" y="48724"/>
                    </a:cubicBezTo>
                    <a:cubicBezTo>
                      <a:pt x="15721" y="47642"/>
                      <a:pt x="16892" y="47944"/>
                      <a:pt x="17921" y="47695"/>
                    </a:cubicBezTo>
                    <a:cubicBezTo>
                      <a:pt x="17948" y="47687"/>
                      <a:pt x="17976" y="47684"/>
                      <a:pt x="18005" y="47684"/>
                    </a:cubicBezTo>
                    <a:cubicBezTo>
                      <a:pt x="18165" y="47684"/>
                      <a:pt x="18357" y="47795"/>
                      <a:pt x="18613" y="47855"/>
                    </a:cubicBezTo>
                    <a:cubicBezTo>
                      <a:pt x="18550" y="48716"/>
                      <a:pt x="18847" y="48890"/>
                      <a:pt x="19260" y="48890"/>
                    </a:cubicBezTo>
                    <a:cubicBezTo>
                      <a:pt x="19540" y="48890"/>
                      <a:pt x="19874" y="48810"/>
                      <a:pt x="20185" y="48810"/>
                    </a:cubicBezTo>
                    <a:cubicBezTo>
                      <a:pt x="20457" y="48810"/>
                      <a:pt x="20713" y="48871"/>
                      <a:pt x="20902" y="49097"/>
                    </a:cubicBezTo>
                    <a:cubicBezTo>
                      <a:pt x="20831" y="49558"/>
                      <a:pt x="20902" y="50233"/>
                      <a:pt x="20636" y="50765"/>
                    </a:cubicBezTo>
                    <a:cubicBezTo>
                      <a:pt x="20228" y="51546"/>
                      <a:pt x="21150" y="52592"/>
                      <a:pt x="20068" y="53178"/>
                    </a:cubicBezTo>
                    <a:cubicBezTo>
                      <a:pt x="21771" y="55112"/>
                      <a:pt x="20955" y="57649"/>
                      <a:pt x="21594" y="59424"/>
                    </a:cubicBezTo>
                    <a:cubicBezTo>
                      <a:pt x="20742" y="61713"/>
                      <a:pt x="19589" y="63327"/>
                      <a:pt x="19624" y="65776"/>
                    </a:cubicBezTo>
                    <a:cubicBezTo>
                      <a:pt x="19678" y="68597"/>
                      <a:pt x="18453" y="71436"/>
                      <a:pt x="17406" y="74168"/>
                    </a:cubicBezTo>
                    <a:cubicBezTo>
                      <a:pt x="17247" y="74577"/>
                      <a:pt x="17158" y="75002"/>
                      <a:pt x="16910" y="75943"/>
                    </a:cubicBezTo>
                    <a:cubicBezTo>
                      <a:pt x="28177" y="66379"/>
                      <a:pt x="34458" y="51617"/>
                      <a:pt x="32258" y="36144"/>
                    </a:cubicBezTo>
                    <a:cubicBezTo>
                      <a:pt x="29756" y="18472"/>
                      <a:pt x="16874" y="4756"/>
                      <a:pt x="4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5"/>
              <p:cNvSpPr/>
              <p:nvPr/>
            </p:nvSpPr>
            <p:spPr>
              <a:xfrm>
                <a:off x="6036094" y="3734681"/>
                <a:ext cx="181628" cy="303024"/>
              </a:xfrm>
              <a:custGeom>
                <a:avLst/>
                <a:gdLst/>
                <a:ahLst/>
                <a:cxnLst/>
                <a:rect l="l" t="t" r="r" b="b"/>
                <a:pathLst>
                  <a:path w="31478" h="52540" extrusionOk="0">
                    <a:moveTo>
                      <a:pt x="28337" y="1"/>
                    </a:moveTo>
                    <a:cubicBezTo>
                      <a:pt x="13326" y="5785"/>
                      <a:pt x="2556" y="18986"/>
                      <a:pt x="1" y="34405"/>
                    </a:cubicBezTo>
                    <a:cubicBezTo>
                      <a:pt x="516" y="36961"/>
                      <a:pt x="764" y="39569"/>
                      <a:pt x="1154" y="42159"/>
                    </a:cubicBezTo>
                    <a:cubicBezTo>
                      <a:pt x="1172" y="42266"/>
                      <a:pt x="1438" y="42355"/>
                      <a:pt x="1687" y="42496"/>
                    </a:cubicBezTo>
                    <a:cubicBezTo>
                      <a:pt x="1687" y="41574"/>
                      <a:pt x="1704" y="40704"/>
                      <a:pt x="1704" y="39835"/>
                    </a:cubicBezTo>
                    <a:lnTo>
                      <a:pt x="2112" y="39817"/>
                    </a:lnTo>
                    <a:lnTo>
                      <a:pt x="3905" y="45513"/>
                    </a:lnTo>
                    <a:cubicBezTo>
                      <a:pt x="4490" y="45956"/>
                      <a:pt x="5289" y="46595"/>
                      <a:pt x="6122" y="47145"/>
                    </a:cubicBezTo>
                    <a:cubicBezTo>
                      <a:pt x="6548" y="47465"/>
                      <a:pt x="7045" y="47678"/>
                      <a:pt x="7560" y="47784"/>
                    </a:cubicBezTo>
                    <a:cubicBezTo>
                      <a:pt x="9813" y="48068"/>
                      <a:pt x="12492" y="48884"/>
                      <a:pt x="13557" y="50481"/>
                    </a:cubicBezTo>
                    <a:cubicBezTo>
                      <a:pt x="14515" y="51971"/>
                      <a:pt x="15810" y="52202"/>
                      <a:pt x="16751" y="52539"/>
                    </a:cubicBezTo>
                    <a:lnTo>
                      <a:pt x="18827" y="51652"/>
                    </a:lnTo>
                    <a:cubicBezTo>
                      <a:pt x="18720" y="51475"/>
                      <a:pt x="18632" y="51155"/>
                      <a:pt x="18525" y="51138"/>
                    </a:cubicBezTo>
                    <a:cubicBezTo>
                      <a:pt x="15367" y="50960"/>
                      <a:pt x="15367" y="50978"/>
                      <a:pt x="14905" y="48015"/>
                    </a:cubicBezTo>
                    <a:cubicBezTo>
                      <a:pt x="14870" y="47695"/>
                      <a:pt x="14799" y="47376"/>
                      <a:pt x="14675" y="46755"/>
                    </a:cubicBezTo>
                    <a:lnTo>
                      <a:pt x="11818" y="46152"/>
                    </a:lnTo>
                    <a:lnTo>
                      <a:pt x="12031" y="42461"/>
                    </a:lnTo>
                    <a:cubicBezTo>
                      <a:pt x="12009" y="42460"/>
                      <a:pt x="11988" y="42460"/>
                      <a:pt x="11967" y="42460"/>
                    </a:cubicBezTo>
                    <a:cubicBezTo>
                      <a:pt x="9761" y="42460"/>
                      <a:pt x="10756" y="45214"/>
                      <a:pt x="9157" y="45531"/>
                    </a:cubicBezTo>
                    <a:cubicBezTo>
                      <a:pt x="7577" y="44537"/>
                      <a:pt x="7577" y="44537"/>
                      <a:pt x="6832" y="39036"/>
                    </a:cubicBezTo>
                    <a:cubicBezTo>
                      <a:pt x="7471" y="36162"/>
                      <a:pt x="10807" y="37120"/>
                      <a:pt x="11570" y="34867"/>
                    </a:cubicBezTo>
                    <a:lnTo>
                      <a:pt x="13876" y="35683"/>
                    </a:lnTo>
                    <a:cubicBezTo>
                      <a:pt x="13930" y="37014"/>
                      <a:pt x="14213" y="38274"/>
                      <a:pt x="15651" y="39090"/>
                    </a:cubicBezTo>
                    <a:lnTo>
                      <a:pt x="14870" y="33554"/>
                    </a:lnTo>
                    <a:cubicBezTo>
                      <a:pt x="15012" y="33305"/>
                      <a:pt x="15189" y="33092"/>
                      <a:pt x="15367" y="32880"/>
                    </a:cubicBezTo>
                    <a:cubicBezTo>
                      <a:pt x="16733" y="31584"/>
                      <a:pt x="18720" y="30662"/>
                      <a:pt x="18277" y="28231"/>
                    </a:cubicBezTo>
                    <a:cubicBezTo>
                      <a:pt x="19217" y="27148"/>
                      <a:pt x="19501" y="25569"/>
                      <a:pt x="20903" y="24824"/>
                    </a:cubicBezTo>
                    <a:cubicBezTo>
                      <a:pt x="21169" y="24664"/>
                      <a:pt x="21701" y="24540"/>
                      <a:pt x="21701" y="24416"/>
                    </a:cubicBezTo>
                    <a:cubicBezTo>
                      <a:pt x="21701" y="22606"/>
                      <a:pt x="23298" y="22375"/>
                      <a:pt x="24345" y="21453"/>
                    </a:cubicBezTo>
                    <a:cubicBezTo>
                      <a:pt x="24698" y="21969"/>
                      <a:pt x="25002" y="22149"/>
                      <a:pt x="25280" y="22149"/>
                    </a:cubicBezTo>
                    <a:cubicBezTo>
                      <a:pt x="25925" y="22149"/>
                      <a:pt x="26432" y="21185"/>
                      <a:pt x="27082" y="21185"/>
                    </a:cubicBezTo>
                    <a:cubicBezTo>
                      <a:pt x="27098" y="21185"/>
                      <a:pt x="27114" y="21185"/>
                      <a:pt x="27131" y="21187"/>
                    </a:cubicBezTo>
                    <a:cubicBezTo>
                      <a:pt x="27184" y="21187"/>
                      <a:pt x="27237" y="20867"/>
                      <a:pt x="27255" y="20832"/>
                    </a:cubicBezTo>
                    <a:lnTo>
                      <a:pt x="25250" y="19909"/>
                    </a:lnTo>
                    <a:lnTo>
                      <a:pt x="25835" y="18348"/>
                    </a:lnTo>
                    <a:lnTo>
                      <a:pt x="24274" y="17851"/>
                    </a:lnTo>
                    <a:cubicBezTo>
                      <a:pt x="25161" y="17514"/>
                      <a:pt x="26048" y="17727"/>
                      <a:pt x="26829" y="17531"/>
                    </a:cubicBezTo>
                    <a:cubicBezTo>
                      <a:pt x="27610" y="17336"/>
                      <a:pt x="28266" y="16751"/>
                      <a:pt x="28976" y="16325"/>
                    </a:cubicBezTo>
                    <a:cubicBezTo>
                      <a:pt x="29774" y="15846"/>
                      <a:pt x="30573" y="15349"/>
                      <a:pt x="31478" y="14781"/>
                    </a:cubicBezTo>
                    <a:cubicBezTo>
                      <a:pt x="30466" y="12723"/>
                      <a:pt x="27769" y="12049"/>
                      <a:pt x="27698" y="9565"/>
                    </a:cubicBezTo>
                    <a:lnTo>
                      <a:pt x="25143" y="11836"/>
                    </a:lnTo>
                    <a:cubicBezTo>
                      <a:pt x="25764" y="8571"/>
                      <a:pt x="23600" y="8908"/>
                      <a:pt x="22269" y="8465"/>
                    </a:cubicBezTo>
                    <a:cubicBezTo>
                      <a:pt x="21932" y="8855"/>
                      <a:pt x="21559" y="9032"/>
                      <a:pt x="21027" y="9316"/>
                    </a:cubicBezTo>
                    <a:lnTo>
                      <a:pt x="21825" y="10132"/>
                    </a:lnTo>
                    <a:lnTo>
                      <a:pt x="20353" y="11197"/>
                    </a:lnTo>
                    <a:cubicBezTo>
                      <a:pt x="21772" y="12244"/>
                      <a:pt x="20956" y="13628"/>
                      <a:pt x="20690" y="13734"/>
                    </a:cubicBezTo>
                    <a:cubicBezTo>
                      <a:pt x="18756" y="14444"/>
                      <a:pt x="19217" y="16396"/>
                      <a:pt x="18401" y="17620"/>
                    </a:cubicBezTo>
                    <a:lnTo>
                      <a:pt x="17460" y="16910"/>
                    </a:lnTo>
                    <a:cubicBezTo>
                      <a:pt x="17052" y="16502"/>
                      <a:pt x="17886" y="16360"/>
                      <a:pt x="17851" y="16023"/>
                    </a:cubicBezTo>
                    <a:cubicBezTo>
                      <a:pt x="17833" y="15580"/>
                      <a:pt x="17744" y="15136"/>
                      <a:pt x="17673" y="14639"/>
                    </a:cubicBezTo>
                    <a:lnTo>
                      <a:pt x="14781" y="13805"/>
                    </a:lnTo>
                    <a:cubicBezTo>
                      <a:pt x="14391" y="10558"/>
                      <a:pt x="17727" y="10026"/>
                      <a:pt x="19075" y="8056"/>
                    </a:cubicBezTo>
                    <a:cubicBezTo>
                      <a:pt x="19476" y="8451"/>
                      <a:pt x="19895" y="8555"/>
                      <a:pt x="20323" y="8555"/>
                    </a:cubicBezTo>
                    <a:cubicBezTo>
                      <a:pt x="20808" y="8555"/>
                      <a:pt x="21305" y="8420"/>
                      <a:pt x="21802" y="8420"/>
                    </a:cubicBezTo>
                    <a:cubicBezTo>
                      <a:pt x="21952" y="8420"/>
                      <a:pt x="22102" y="8433"/>
                      <a:pt x="22251" y="8465"/>
                    </a:cubicBezTo>
                    <a:cubicBezTo>
                      <a:pt x="22127" y="7702"/>
                      <a:pt x="22056" y="7152"/>
                      <a:pt x="21967" y="6495"/>
                    </a:cubicBezTo>
                    <a:cubicBezTo>
                      <a:pt x="23198" y="6481"/>
                      <a:pt x="23566" y="4540"/>
                      <a:pt x="24952" y="4540"/>
                    </a:cubicBezTo>
                    <a:cubicBezTo>
                      <a:pt x="25264" y="4540"/>
                      <a:pt x="25629" y="4639"/>
                      <a:pt x="26066" y="4880"/>
                    </a:cubicBezTo>
                    <a:cubicBezTo>
                      <a:pt x="25374" y="5963"/>
                      <a:pt x="24274" y="6335"/>
                      <a:pt x="23458" y="7010"/>
                    </a:cubicBezTo>
                    <a:lnTo>
                      <a:pt x="26243" y="8376"/>
                    </a:lnTo>
                    <a:lnTo>
                      <a:pt x="28089" y="7205"/>
                    </a:lnTo>
                    <a:lnTo>
                      <a:pt x="28160" y="5324"/>
                    </a:lnTo>
                    <a:cubicBezTo>
                      <a:pt x="28332" y="5383"/>
                      <a:pt x="28506" y="5414"/>
                      <a:pt x="28690" y="5414"/>
                    </a:cubicBezTo>
                    <a:cubicBezTo>
                      <a:pt x="29226" y="5414"/>
                      <a:pt x="29853" y="5151"/>
                      <a:pt x="30804" y="4543"/>
                    </a:cubicBezTo>
                    <a:lnTo>
                      <a:pt x="29029" y="3621"/>
                    </a:lnTo>
                    <a:lnTo>
                      <a:pt x="29561" y="2733"/>
                    </a:lnTo>
                    <a:lnTo>
                      <a:pt x="28231" y="1722"/>
                    </a:lnTo>
                    <a:cubicBezTo>
                      <a:pt x="28355" y="1190"/>
                      <a:pt x="28692" y="586"/>
                      <a:pt x="28515" y="232"/>
                    </a:cubicBezTo>
                    <a:cubicBezTo>
                      <a:pt x="28479" y="161"/>
                      <a:pt x="28408" y="72"/>
                      <a:pt x="283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5"/>
              <p:cNvSpPr/>
              <p:nvPr/>
            </p:nvSpPr>
            <p:spPr>
              <a:xfrm>
                <a:off x="6143575" y="4010833"/>
                <a:ext cx="186233" cy="216616"/>
              </a:xfrm>
              <a:custGeom>
                <a:avLst/>
                <a:gdLst/>
                <a:ahLst/>
                <a:cxnLst/>
                <a:rect l="l" t="t" r="r" b="b"/>
                <a:pathLst>
                  <a:path w="32276" h="37558" extrusionOk="0">
                    <a:moveTo>
                      <a:pt x="3376" y="1"/>
                    </a:moveTo>
                    <a:cubicBezTo>
                      <a:pt x="3358" y="1"/>
                      <a:pt x="3345" y="4"/>
                      <a:pt x="3336" y="12"/>
                    </a:cubicBezTo>
                    <a:cubicBezTo>
                      <a:pt x="905" y="2621"/>
                      <a:pt x="905" y="2621"/>
                      <a:pt x="1243" y="6400"/>
                    </a:cubicBezTo>
                    <a:cubicBezTo>
                      <a:pt x="1260" y="6595"/>
                      <a:pt x="1118" y="6790"/>
                      <a:pt x="1065" y="7003"/>
                    </a:cubicBezTo>
                    <a:cubicBezTo>
                      <a:pt x="693" y="8405"/>
                      <a:pt x="338" y="9807"/>
                      <a:pt x="1" y="11155"/>
                    </a:cubicBezTo>
                    <a:lnTo>
                      <a:pt x="1118" y="14012"/>
                    </a:lnTo>
                    <a:cubicBezTo>
                      <a:pt x="2147" y="15148"/>
                      <a:pt x="3106" y="16283"/>
                      <a:pt x="4188" y="17330"/>
                    </a:cubicBezTo>
                    <a:cubicBezTo>
                      <a:pt x="5271" y="18413"/>
                      <a:pt x="5677" y="20424"/>
                      <a:pt x="7592" y="20424"/>
                    </a:cubicBezTo>
                    <a:cubicBezTo>
                      <a:pt x="7779" y="20424"/>
                      <a:pt x="7980" y="20405"/>
                      <a:pt x="8198" y="20364"/>
                    </a:cubicBezTo>
                    <a:cubicBezTo>
                      <a:pt x="9263" y="21234"/>
                      <a:pt x="10735" y="21553"/>
                      <a:pt x="11179" y="23221"/>
                    </a:cubicBezTo>
                    <a:cubicBezTo>
                      <a:pt x="11587" y="24711"/>
                      <a:pt x="12669" y="26024"/>
                      <a:pt x="13024" y="27515"/>
                    </a:cubicBezTo>
                    <a:cubicBezTo>
                      <a:pt x="13361" y="28863"/>
                      <a:pt x="14461" y="29662"/>
                      <a:pt x="14834" y="30780"/>
                    </a:cubicBezTo>
                    <a:cubicBezTo>
                      <a:pt x="15278" y="32128"/>
                      <a:pt x="15970" y="33246"/>
                      <a:pt x="16573" y="34470"/>
                    </a:cubicBezTo>
                    <a:cubicBezTo>
                      <a:pt x="17070" y="35428"/>
                      <a:pt x="18223" y="35038"/>
                      <a:pt x="18525" y="36191"/>
                    </a:cubicBezTo>
                    <a:cubicBezTo>
                      <a:pt x="18631" y="36564"/>
                      <a:pt x="18844" y="36901"/>
                      <a:pt x="19146" y="37185"/>
                    </a:cubicBezTo>
                    <a:cubicBezTo>
                      <a:pt x="20299" y="37345"/>
                      <a:pt x="21470" y="37469"/>
                      <a:pt x="22659" y="37558"/>
                    </a:cubicBezTo>
                    <a:cubicBezTo>
                      <a:pt x="22559" y="37158"/>
                      <a:pt x="22490" y="36790"/>
                      <a:pt x="21808" y="36790"/>
                    </a:cubicBezTo>
                    <a:cubicBezTo>
                      <a:pt x="21763" y="36790"/>
                      <a:pt x="21716" y="36791"/>
                      <a:pt x="21665" y="36795"/>
                    </a:cubicBezTo>
                    <a:cubicBezTo>
                      <a:pt x="21645" y="36796"/>
                      <a:pt x="21626" y="36796"/>
                      <a:pt x="21608" y="36796"/>
                    </a:cubicBezTo>
                    <a:cubicBezTo>
                      <a:pt x="20725" y="36796"/>
                      <a:pt x="22437" y="35547"/>
                      <a:pt x="21115" y="35251"/>
                    </a:cubicBezTo>
                    <a:cubicBezTo>
                      <a:pt x="20388" y="35073"/>
                      <a:pt x="22109" y="33707"/>
                      <a:pt x="20725" y="33246"/>
                    </a:cubicBezTo>
                    <a:lnTo>
                      <a:pt x="20920" y="32980"/>
                    </a:lnTo>
                    <a:lnTo>
                      <a:pt x="22783" y="32394"/>
                    </a:lnTo>
                    <a:lnTo>
                      <a:pt x="21860" y="30017"/>
                    </a:lnTo>
                    <a:lnTo>
                      <a:pt x="23191" y="29839"/>
                    </a:lnTo>
                    <a:cubicBezTo>
                      <a:pt x="23599" y="29041"/>
                      <a:pt x="24007" y="28313"/>
                      <a:pt x="24380" y="27550"/>
                    </a:cubicBezTo>
                    <a:cubicBezTo>
                      <a:pt x="24646" y="26982"/>
                      <a:pt x="25178" y="26308"/>
                      <a:pt x="25036" y="25829"/>
                    </a:cubicBezTo>
                    <a:cubicBezTo>
                      <a:pt x="24451" y="23718"/>
                      <a:pt x="26083" y="22972"/>
                      <a:pt x="27343" y="22529"/>
                    </a:cubicBezTo>
                    <a:cubicBezTo>
                      <a:pt x="28603" y="22068"/>
                      <a:pt x="29082" y="21482"/>
                      <a:pt x="29242" y="20311"/>
                    </a:cubicBezTo>
                    <a:cubicBezTo>
                      <a:pt x="29419" y="19069"/>
                      <a:pt x="29809" y="17862"/>
                      <a:pt x="29898" y="16620"/>
                    </a:cubicBezTo>
                    <a:cubicBezTo>
                      <a:pt x="29987" y="15467"/>
                      <a:pt x="30005" y="14438"/>
                      <a:pt x="31087" y="13675"/>
                    </a:cubicBezTo>
                    <a:cubicBezTo>
                      <a:pt x="31442" y="13444"/>
                      <a:pt x="31531" y="12788"/>
                      <a:pt x="31655" y="12309"/>
                    </a:cubicBezTo>
                    <a:cubicBezTo>
                      <a:pt x="32276" y="10144"/>
                      <a:pt x="31868" y="9612"/>
                      <a:pt x="29490" y="9133"/>
                    </a:cubicBezTo>
                    <a:cubicBezTo>
                      <a:pt x="29100" y="9062"/>
                      <a:pt x="28816" y="8494"/>
                      <a:pt x="28266" y="7926"/>
                    </a:cubicBezTo>
                    <a:lnTo>
                      <a:pt x="24895" y="8778"/>
                    </a:lnTo>
                    <a:cubicBezTo>
                      <a:pt x="24522" y="7678"/>
                      <a:pt x="23315" y="7678"/>
                      <a:pt x="22215" y="7465"/>
                    </a:cubicBezTo>
                    <a:lnTo>
                      <a:pt x="21647" y="8157"/>
                    </a:lnTo>
                    <a:lnTo>
                      <a:pt x="18063" y="3597"/>
                    </a:lnTo>
                    <a:cubicBezTo>
                      <a:pt x="16840" y="3528"/>
                      <a:pt x="15905" y="3374"/>
                      <a:pt x="15067" y="3374"/>
                    </a:cubicBezTo>
                    <a:cubicBezTo>
                      <a:pt x="14823" y="3374"/>
                      <a:pt x="14587" y="3387"/>
                      <a:pt x="14355" y="3419"/>
                    </a:cubicBezTo>
                    <a:cubicBezTo>
                      <a:pt x="14295" y="3427"/>
                      <a:pt x="14238" y="3430"/>
                      <a:pt x="14183" y="3430"/>
                    </a:cubicBezTo>
                    <a:cubicBezTo>
                      <a:pt x="13092" y="3430"/>
                      <a:pt x="13035" y="1981"/>
                      <a:pt x="11835" y="1964"/>
                    </a:cubicBezTo>
                    <a:cubicBezTo>
                      <a:pt x="11108" y="1964"/>
                      <a:pt x="9901" y="1467"/>
                      <a:pt x="9582" y="438"/>
                    </a:cubicBezTo>
                    <a:cubicBezTo>
                      <a:pt x="8677" y="793"/>
                      <a:pt x="7914" y="1361"/>
                      <a:pt x="7133" y="1361"/>
                    </a:cubicBezTo>
                    <a:cubicBezTo>
                      <a:pt x="7119" y="1361"/>
                      <a:pt x="7105" y="1361"/>
                      <a:pt x="7091" y="1361"/>
                    </a:cubicBezTo>
                    <a:cubicBezTo>
                      <a:pt x="6288" y="1361"/>
                      <a:pt x="5470" y="877"/>
                      <a:pt x="4703" y="616"/>
                    </a:cubicBezTo>
                    <a:lnTo>
                      <a:pt x="4170" y="1184"/>
                    </a:lnTo>
                    <a:lnTo>
                      <a:pt x="3585" y="48"/>
                    </a:lnTo>
                    <a:cubicBezTo>
                      <a:pt x="3517" y="34"/>
                      <a:pt x="3429" y="1"/>
                      <a:pt x="33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5"/>
              <p:cNvSpPr/>
              <p:nvPr/>
            </p:nvSpPr>
            <p:spPr>
              <a:xfrm>
                <a:off x="6110513" y="3969114"/>
                <a:ext cx="33997" cy="13957"/>
              </a:xfrm>
              <a:custGeom>
                <a:avLst/>
                <a:gdLst/>
                <a:ahLst/>
                <a:cxnLst/>
                <a:rect l="l" t="t" r="r" b="b"/>
                <a:pathLst>
                  <a:path w="5892" h="2420" extrusionOk="0">
                    <a:moveTo>
                      <a:pt x="2076" y="1"/>
                    </a:moveTo>
                    <a:cubicBezTo>
                      <a:pt x="1454" y="1"/>
                      <a:pt x="791" y="230"/>
                      <a:pt x="0" y="592"/>
                    </a:cubicBezTo>
                    <a:cubicBezTo>
                      <a:pt x="564" y="957"/>
                      <a:pt x="1113" y="1415"/>
                      <a:pt x="1254" y="1415"/>
                    </a:cubicBezTo>
                    <a:cubicBezTo>
                      <a:pt x="1264" y="1415"/>
                      <a:pt x="1272" y="1412"/>
                      <a:pt x="1278" y="1408"/>
                    </a:cubicBezTo>
                    <a:cubicBezTo>
                      <a:pt x="1606" y="1108"/>
                      <a:pt x="1874" y="952"/>
                      <a:pt x="2167" y="952"/>
                    </a:cubicBezTo>
                    <a:cubicBezTo>
                      <a:pt x="2429" y="952"/>
                      <a:pt x="2710" y="1077"/>
                      <a:pt x="3070" y="1337"/>
                    </a:cubicBezTo>
                    <a:cubicBezTo>
                      <a:pt x="3815" y="1869"/>
                      <a:pt x="4773" y="2011"/>
                      <a:pt x="5838" y="2419"/>
                    </a:cubicBezTo>
                    <a:lnTo>
                      <a:pt x="5891" y="1071"/>
                    </a:lnTo>
                    <a:cubicBezTo>
                      <a:pt x="5040" y="893"/>
                      <a:pt x="4170" y="964"/>
                      <a:pt x="3656" y="574"/>
                    </a:cubicBezTo>
                    <a:cubicBezTo>
                      <a:pt x="3121" y="171"/>
                      <a:pt x="2614" y="1"/>
                      <a:pt x="2076"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5"/>
              <p:cNvSpPr/>
              <p:nvPr/>
            </p:nvSpPr>
            <p:spPr>
              <a:xfrm>
                <a:off x="6151865" y="3979381"/>
                <a:ext cx="35739" cy="11875"/>
              </a:xfrm>
              <a:custGeom>
                <a:avLst/>
                <a:gdLst/>
                <a:ahLst/>
                <a:cxnLst/>
                <a:rect l="l" t="t" r="r" b="b"/>
                <a:pathLst>
                  <a:path w="6194" h="2059" extrusionOk="0">
                    <a:moveTo>
                      <a:pt x="6193" y="0"/>
                    </a:moveTo>
                    <a:lnTo>
                      <a:pt x="6193" y="0"/>
                    </a:lnTo>
                    <a:cubicBezTo>
                      <a:pt x="4801" y="195"/>
                      <a:pt x="3970" y="433"/>
                      <a:pt x="3202" y="433"/>
                    </a:cubicBezTo>
                    <a:cubicBezTo>
                      <a:pt x="3128" y="433"/>
                      <a:pt x="3055" y="431"/>
                      <a:pt x="2982" y="426"/>
                    </a:cubicBezTo>
                    <a:cubicBezTo>
                      <a:pt x="2453" y="395"/>
                      <a:pt x="1944" y="74"/>
                      <a:pt x="1353" y="74"/>
                    </a:cubicBezTo>
                    <a:cubicBezTo>
                      <a:pt x="951" y="74"/>
                      <a:pt x="511" y="222"/>
                      <a:pt x="1" y="710"/>
                    </a:cubicBezTo>
                    <a:lnTo>
                      <a:pt x="1473" y="2059"/>
                    </a:lnTo>
                    <a:cubicBezTo>
                      <a:pt x="2432" y="409"/>
                      <a:pt x="4472" y="1526"/>
                      <a:pt x="6193"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5"/>
              <p:cNvSpPr/>
              <p:nvPr/>
            </p:nvSpPr>
            <p:spPr>
              <a:xfrm>
                <a:off x="6203762" y="3831292"/>
                <a:ext cx="19768" cy="12285"/>
              </a:xfrm>
              <a:custGeom>
                <a:avLst/>
                <a:gdLst/>
                <a:ahLst/>
                <a:cxnLst/>
                <a:rect l="l" t="t" r="r" b="b"/>
                <a:pathLst>
                  <a:path w="3426" h="2130" extrusionOk="0">
                    <a:moveTo>
                      <a:pt x="1473" y="1"/>
                    </a:moveTo>
                    <a:lnTo>
                      <a:pt x="1" y="1828"/>
                    </a:lnTo>
                    <a:lnTo>
                      <a:pt x="3372" y="2130"/>
                    </a:lnTo>
                    <a:cubicBezTo>
                      <a:pt x="3407" y="1917"/>
                      <a:pt x="3425" y="1704"/>
                      <a:pt x="3425" y="1509"/>
                    </a:cubicBezTo>
                    <a:cubicBezTo>
                      <a:pt x="3390" y="1172"/>
                      <a:pt x="3301" y="870"/>
                      <a:pt x="3248" y="586"/>
                    </a:cubicBezTo>
                    <a:lnTo>
                      <a:pt x="1473"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35" name="Google Shape;1635;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dk1"/>
                </a:solidFill>
              </a:rPr>
              <a:t>Analisis Data</a:t>
            </a:r>
            <a:endParaRPr sz="3200" dirty="0">
              <a:solidFill>
                <a:schemeClr val="dk1"/>
              </a:solidFill>
            </a:endParaRPr>
          </a:p>
        </p:txBody>
      </p:sp>
      <p:sp>
        <p:nvSpPr>
          <p:cNvPr id="1646" name="Google Shape;1646;p45"/>
          <p:cNvSpPr txBox="1"/>
          <p:nvPr/>
        </p:nvSpPr>
        <p:spPr>
          <a:xfrm>
            <a:off x="971871" y="1487424"/>
            <a:ext cx="3064635" cy="29534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solidFill>
                  <a:schemeClr val="dk1"/>
                </a:solidFill>
                <a:latin typeface="Roboto"/>
                <a:ea typeface="Roboto"/>
                <a:cs typeface="Roboto"/>
                <a:sym typeface="Roboto"/>
              </a:rPr>
              <a:t>Pada </a:t>
            </a:r>
            <a:r>
              <a:rPr lang="en-US" sz="1600" dirty="0" err="1">
                <a:solidFill>
                  <a:schemeClr val="dk1"/>
                </a:solidFill>
                <a:latin typeface="Roboto"/>
                <a:ea typeface="Roboto"/>
                <a:cs typeface="Roboto"/>
                <a:sym typeface="Roboto"/>
              </a:rPr>
              <a:t>tahap</a:t>
            </a:r>
            <a:r>
              <a:rPr lang="en-US" sz="1600" dirty="0">
                <a:solidFill>
                  <a:schemeClr val="dk1"/>
                </a:solidFill>
                <a:latin typeface="Roboto"/>
                <a:ea typeface="Roboto"/>
                <a:cs typeface="Roboto"/>
                <a:sym typeface="Roboto"/>
              </a:rPr>
              <a:t> </a:t>
            </a:r>
            <a:r>
              <a:rPr lang="en-US" sz="1600" dirty="0" err="1">
                <a:solidFill>
                  <a:schemeClr val="dk1"/>
                </a:solidFill>
                <a:latin typeface="Roboto"/>
                <a:ea typeface="Roboto"/>
                <a:cs typeface="Roboto"/>
                <a:sym typeface="Roboto"/>
              </a:rPr>
              <a:t>ini</a:t>
            </a:r>
            <a:r>
              <a:rPr lang="en-US" sz="1600" dirty="0">
                <a:solidFill>
                  <a:schemeClr val="dk1"/>
                </a:solidFill>
                <a:latin typeface="Roboto"/>
                <a:ea typeface="Roboto"/>
                <a:cs typeface="Roboto"/>
                <a:sym typeface="Roboto"/>
              </a:rPr>
              <a:t>, </a:t>
            </a:r>
            <a:r>
              <a:rPr lang="en-US" sz="1600" dirty="0" err="1">
                <a:solidFill>
                  <a:schemeClr val="dk1"/>
                </a:solidFill>
                <a:latin typeface="Roboto"/>
                <a:ea typeface="Roboto"/>
                <a:cs typeface="Roboto"/>
                <a:sym typeface="Roboto"/>
              </a:rPr>
              <a:t>kita</a:t>
            </a:r>
            <a:r>
              <a:rPr lang="en-US" sz="1600" dirty="0">
                <a:solidFill>
                  <a:schemeClr val="dk1"/>
                </a:solidFill>
                <a:latin typeface="Roboto"/>
                <a:ea typeface="Roboto"/>
                <a:cs typeface="Roboto"/>
                <a:sym typeface="Roboto"/>
              </a:rPr>
              <a:t> </a:t>
            </a:r>
            <a:r>
              <a:rPr lang="en-US" sz="1600" dirty="0" err="1">
                <a:solidFill>
                  <a:schemeClr val="dk1"/>
                </a:solidFill>
                <a:latin typeface="Roboto"/>
                <a:ea typeface="Roboto"/>
                <a:cs typeface="Roboto"/>
                <a:sym typeface="Roboto"/>
              </a:rPr>
              <a:t>akan</a:t>
            </a:r>
            <a:r>
              <a:rPr lang="en-US" sz="1600" dirty="0">
                <a:solidFill>
                  <a:schemeClr val="dk1"/>
                </a:solidFill>
                <a:latin typeface="Roboto"/>
                <a:ea typeface="Roboto"/>
                <a:cs typeface="Roboto"/>
                <a:sym typeface="Roboto"/>
              </a:rPr>
              <a:t> </a:t>
            </a:r>
            <a:r>
              <a:rPr lang="en-US" sz="1600" dirty="0" err="1">
                <a:solidFill>
                  <a:schemeClr val="dk1"/>
                </a:solidFill>
                <a:latin typeface="Roboto"/>
                <a:ea typeface="Roboto"/>
                <a:cs typeface="Roboto"/>
                <a:sym typeface="Roboto"/>
              </a:rPr>
              <a:t>lakukan</a:t>
            </a:r>
            <a:r>
              <a:rPr lang="en-US" sz="1600" dirty="0">
                <a:solidFill>
                  <a:schemeClr val="dk1"/>
                </a:solidFill>
                <a:latin typeface="Roboto"/>
                <a:ea typeface="Roboto"/>
                <a:cs typeface="Roboto"/>
                <a:sym typeface="Roboto"/>
              </a:rPr>
              <a:t> </a:t>
            </a:r>
            <a:r>
              <a:rPr lang="en-US" sz="1600" dirty="0" err="1">
                <a:solidFill>
                  <a:schemeClr val="dk1"/>
                </a:solidFill>
                <a:latin typeface="Roboto"/>
                <a:ea typeface="Roboto"/>
                <a:cs typeface="Roboto"/>
                <a:sym typeface="Roboto"/>
              </a:rPr>
              <a:t>analisis</a:t>
            </a:r>
            <a:r>
              <a:rPr lang="en-US" sz="1600" dirty="0">
                <a:solidFill>
                  <a:schemeClr val="dk1"/>
                </a:solidFill>
                <a:latin typeface="Roboto"/>
                <a:ea typeface="Roboto"/>
                <a:cs typeface="Roboto"/>
                <a:sym typeface="Roboto"/>
              </a:rPr>
              <a:t> data </a:t>
            </a:r>
            <a:r>
              <a:rPr lang="en-US" sz="1600" dirty="0" err="1">
                <a:solidFill>
                  <a:schemeClr val="dk1"/>
                </a:solidFill>
                <a:latin typeface="Roboto"/>
                <a:ea typeface="Roboto"/>
                <a:cs typeface="Roboto"/>
                <a:sym typeface="Roboto"/>
              </a:rPr>
              <a:t>dengan</a:t>
            </a:r>
            <a:r>
              <a:rPr lang="en-US" sz="1600" dirty="0">
                <a:solidFill>
                  <a:schemeClr val="dk1"/>
                </a:solidFill>
                <a:latin typeface="Roboto"/>
                <a:ea typeface="Roboto"/>
                <a:cs typeface="Roboto"/>
                <a:sym typeface="Roboto"/>
              </a:rPr>
              <a:t> </a:t>
            </a:r>
            <a:r>
              <a:rPr lang="en-US" sz="1600" dirty="0" err="1">
                <a:solidFill>
                  <a:schemeClr val="dk1"/>
                </a:solidFill>
                <a:latin typeface="Roboto"/>
                <a:ea typeface="Roboto"/>
                <a:cs typeface="Roboto"/>
                <a:sym typeface="Roboto"/>
              </a:rPr>
              <a:t>memunculkan</a:t>
            </a:r>
            <a:r>
              <a:rPr lang="en-US" sz="1600" dirty="0">
                <a:solidFill>
                  <a:schemeClr val="dk1"/>
                </a:solidFill>
                <a:latin typeface="Roboto"/>
                <a:ea typeface="Roboto"/>
                <a:cs typeface="Roboto"/>
                <a:sym typeface="Roboto"/>
              </a:rPr>
              <a:t> </a:t>
            </a:r>
            <a:r>
              <a:rPr lang="en-US" sz="1600" dirty="0" err="1">
                <a:solidFill>
                  <a:schemeClr val="dk1"/>
                </a:solidFill>
                <a:latin typeface="Roboto"/>
                <a:ea typeface="Roboto"/>
                <a:cs typeface="Roboto"/>
                <a:sym typeface="Roboto"/>
              </a:rPr>
              <a:t>beberapa</a:t>
            </a:r>
            <a:r>
              <a:rPr lang="en-US" sz="1600" dirty="0">
                <a:solidFill>
                  <a:schemeClr val="dk1"/>
                </a:solidFill>
                <a:latin typeface="Roboto"/>
                <a:ea typeface="Roboto"/>
                <a:cs typeface="Roboto"/>
                <a:sym typeface="Roboto"/>
              </a:rPr>
              <a:t> </a:t>
            </a:r>
            <a:r>
              <a:rPr lang="en-US" sz="1600" dirty="0" err="1">
                <a:solidFill>
                  <a:schemeClr val="dk1"/>
                </a:solidFill>
                <a:latin typeface="Roboto"/>
                <a:ea typeface="Roboto"/>
                <a:cs typeface="Roboto"/>
                <a:sym typeface="Roboto"/>
              </a:rPr>
              <a:t>pertanyaan</a:t>
            </a:r>
            <a:r>
              <a:rPr lang="en-US" sz="1600" dirty="0">
                <a:solidFill>
                  <a:schemeClr val="dk1"/>
                </a:solidFill>
                <a:latin typeface="Roboto"/>
                <a:ea typeface="Roboto"/>
                <a:cs typeface="Roboto"/>
                <a:sym typeface="Roboto"/>
              </a:rPr>
              <a:t> yang </a:t>
            </a:r>
            <a:r>
              <a:rPr lang="en-US" sz="1600" dirty="0" err="1">
                <a:solidFill>
                  <a:schemeClr val="dk1"/>
                </a:solidFill>
                <a:latin typeface="Roboto"/>
                <a:ea typeface="Roboto"/>
                <a:cs typeface="Roboto"/>
                <a:sym typeface="Roboto"/>
              </a:rPr>
              <a:t>akan</a:t>
            </a:r>
            <a:r>
              <a:rPr lang="en-US" sz="1600" dirty="0">
                <a:solidFill>
                  <a:schemeClr val="dk1"/>
                </a:solidFill>
                <a:latin typeface="Roboto"/>
                <a:ea typeface="Roboto"/>
                <a:cs typeface="Roboto"/>
                <a:sym typeface="Roboto"/>
              </a:rPr>
              <a:t> </a:t>
            </a:r>
            <a:r>
              <a:rPr lang="en-US" sz="1600" dirty="0" err="1">
                <a:solidFill>
                  <a:schemeClr val="dk1"/>
                </a:solidFill>
                <a:latin typeface="Roboto"/>
                <a:ea typeface="Roboto"/>
                <a:cs typeface="Roboto"/>
                <a:sym typeface="Roboto"/>
              </a:rPr>
              <a:t>memudahkan</a:t>
            </a:r>
            <a:r>
              <a:rPr lang="en-US" sz="1600" dirty="0">
                <a:solidFill>
                  <a:schemeClr val="dk1"/>
                </a:solidFill>
                <a:latin typeface="Roboto"/>
                <a:ea typeface="Roboto"/>
                <a:cs typeface="Roboto"/>
                <a:sym typeface="Roboto"/>
              </a:rPr>
              <a:t> </a:t>
            </a:r>
            <a:r>
              <a:rPr lang="en-US" sz="1600" dirty="0" err="1">
                <a:solidFill>
                  <a:schemeClr val="dk1"/>
                </a:solidFill>
                <a:latin typeface="Roboto"/>
                <a:ea typeface="Roboto"/>
                <a:cs typeface="Roboto"/>
                <a:sym typeface="Roboto"/>
              </a:rPr>
              <a:t>dalam</a:t>
            </a:r>
            <a:r>
              <a:rPr lang="en-US" sz="1600" dirty="0">
                <a:solidFill>
                  <a:schemeClr val="dk1"/>
                </a:solidFill>
                <a:latin typeface="Roboto"/>
                <a:ea typeface="Roboto"/>
                <a:cs typeface="Roboto"/>
                <a:sym typeface="Roboto"/>
              </a:rPr>
              <a:t> </a:t>
            </a:r>
            <a:r>
              <a:rPr lang="en-US" sz="1600" dirty="0" err="1">
                <a:solidFill>
                  <a:schemeClr val="dk1"/>
                </a:solidFill>
                <a:latin typeface="Roboto"/>
                <a:ea typeface="Roboto"/>
                <a:cs typeface="Roboto"/>
                <a:sym typeface="Roboto"/>
              </a:rPr>
              <a:t>menganalisis</a:t>
            </a:r>
            <a:r>
              <a:rPr lang="en-US" sz="1600" dirty="0">
                <a:solidFill>
                  <a:schemeClr val="dk1"/>
                </a:solidFill>
                <a:latin typeface="Roboto"/>
                <a:ea typeface="Roboto"/>
                <a:cs typeface="Roboto"/>
                <a:sym typeface="Roboto"/>
              </a:rPr>
              <a:t> data pada Langkah </a:t>
            </a:r>
            <a:r>
              <a:rPr lang="en-US" sz="1600" dirty="0" err="1">
                <a:solidFill>
                  <a:schemeClr val="dk1"/>
                </a:solidFill>
                <a:latin typeface="Roboto"/>
                <a:ea typeface="Roboto"/>
                <a:cs typeface="Roboto"/>
                <a:sym typeface="Roboto"/>
              </a:rPr>
              <a:t>selanjutnya</a:t>
            </a:r>
            <a:r>
              <a:rPr lang="en-US" sz="1600" dirty="0">
                <a:solidFill>
                  <a:schemeClr val="dk1"/>
                </a:solidFill>
                <a:latin typeface="Roboto"/>
                <a:ea typeface="Roboto"/>
                <a:cs typeface="Roboto"/>
                <a:sym typeface="Roboto"/>
              </a:rPr>
              <a:t> </a:t>
            </a:r>
            <a:endParaRPr sz="1600" dirty="0">
              <a:solidFill>
                <a:schemeClr val="dk1"/>
              </a:solidFill>
              <a:latin typeface="Roboto"/>
              <a:ea typeface="Roboto"/>
              <a:cs typeface="Roboto"/>
              <a:sym typeface="Roboto"/>
            </a:endParaRPr>
          </a:p>
        </p:txBody>
      </p:sp>
      <p:grpSp>
        <p:nvGrpSpPr>
          <p:cNvPr id="3" name="Group 2">
            <a:extLst>
              <a:ext uri="{FF2B5EF4-FFF2-40B4-BE49-F238E27FC236}">
                <a16:creationId xmlns:a16="http://schemas.microsoft.com/office/drawing/2014/main" id="{165D995A-0535-4B1E-9EF7-4ACF04C6F28F}"/>
              </a:ext>
            </a:extLst>
          </p:cNvPr>
          <p:cNvGrpSpPr/>
          <p:nvPr/>
        </p:nvGrpSpPr>
        <p:grpSpPr>
          <a:xfrm>
            <a:off x="5506980" y="3959364"/>
            <a:ext cx="700791" cy="481500"/>
            <a:chOff x="4676475" y="3874400"/>
            <a:chExt cx="925500" cy="518700"/>
          </a:xfrm>
        </p:grpSpPr>
        <p:sp>
          <p:nvSpPr>
            <p:cNvPr id="1634" name="Google Shape;1634;p45"/>
            <p:cNvSpPr/>
            <p:nvPr/>
          </p:nvSpPr>
          <p:spPr>
            <a:xfrm>
              <a:off x="4676475" y="3874400"/>
              <a:ext cx="925500" cy="518700"/>
            </a:xfrm>
            <a:prstGeom prst="wedgeRectCallout">
              <a:avLst>
                <a:gd name="adj1" fmla="val 169568"/>
                <a:gd name="adj2" fmla="val -47417"/>
              </a:avLst>
            </a:prstGeom>
            <a:solidFill>
              <a:schemeClr val="accent3"/>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5"/>
            <p:cNvSpPr txBox="1"/>
            <p:nvPr/>
          </p:nvSpPr>
          <p:spPr>
            <a:xfrm>
              <a:off x="4721913" y="3976850"/>
              <a:ext cx="834600" cy="31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dirty="0">
                  <a:solidFill>
                    <a:schemeClr val="lt1"/>
                  </a:solidFill>
                  <a:latin typeface="Fira Sans Extra Condensed"/>
                  <a:ea typeface="Fira Sans Extra Condensed"/>
                  <a:cs typeface="Fira Sans Extra Condensed"/>
                  <a:sym typeface="Fira Sans Extra Condensed"/>
                </a:rPr>
                <a:t>189k</a:t>
              </a:r>
              <a:endParaRPr sz="1900" b="1" dirty="0">
                <a:solidFill>
                  <a:schemeClr val="lt1"/>
                </a:solidFill>
                <a:latin typeface="Fira Sans Extra Condensed"/>
                <a:ea typeface="Fira Sans Extra Condensed"/>
                <a:cs typeface="Fira Sans Extra Condensed"/>
                <a:sym typeface="Fira Sans Extra Condensed"/>
              </a:endParaRPr>
            </a:p>
          </p:txBody>
        </p:sp>
      </p:grpSp>
      <p:grpSp>
        <p:nvGrpSpPr>
          <p:cNvPr id="4" name="Group 3">
            <a:extLst>
              <a:ext uri="{FF2B5EF4-FFF2-40B4-BE49-F238E27FC236}">
                <a16:creationId xmlns:a16="http://schemas.microsoft.com/office/drawing/2014/main" id="{FF360AC1-43C3-4FFB-9D62-9C94DFA5242C}"/>
              </a:ext>
            </a:extLst>
          </p:cNvPr>
          <p:cNvGrpSpPr/>
          <p:nvPr/>
        </p:nvGrpSpPr>
        <p:grpSpPr>
          <a:xfrm>
            <a:off x="7933697" y="1680805"/>
            <a:ext cx="925512" cy="518700"/>
            <a:chOff x="7761288" y="1216500"/>
            <a:chExt cx="925512" cy="518700"/>
          </a:xfrm>
        </p:grpSpPr>
        <p:sp>
          <p:nvSpPr>
            <p:cNvPr id="1633" name="Google Shape;1633;p45"/>
            <p:cNvSpPr/>
            <p:nvPr/>
          </p:nvSpPr>
          <p:spPr>
            <a:xfrm>
              <a:off x="7761300" y="1216500"/>
              <a:ext cx="925500" cy="518700"/>
            </a:xfrm>
            <a:prstGeom prst="wedgeRectCallout">
              <a:avLst>
                <a:gd name="adj1" fmla="val -33269"/>
                <a:gd name="adj2" fmla="val 260025"/>
              </a:avLst>
            </a:prstGeom>
            <a:solidFill>
              <a:schemeClr val="accent4"/>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5"/>
            <p:cNvSpPr txBox="1"/>
            <p:nvPr/>
          </p:nvSpPr>
          <p:spPr>
            <a:xfrm>
              <a:off x="7761288" y="1318950"/>
              <a:ext cx="925500" cy="31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solidFill>
                    <a:schemeClr val="lt1"/>
                  </a:solidFill>
                  <a:latin typeface="Fira Sans Extra Condensed"/>
                  <a:ea typeface="Fira Sans Extra Condensed"/>
                  <a:cs typeface="Fira Sans Extra Condensed"/>
                  <a:sym typeface="Fira Sans Extra Condensed"/>
                </a:rPr>
                <a:t>321k</a:t>
              </a:r>
              <a:endParaRPr sz="1900" b="1">
                <a:solidFill>
                  <a:schemeClr val="lt1"/>
                </a:solidFill>
                <a:latin typeface="Fira Sans Extra Condensed"/>
                <a:ea typeface="Fira Sans Extra Condensed"/>
                <a:cs typeface="Fira Sans Extra Condensed"/>
                <a:sym typeface="Fira Sans Extra Condensed"/>
              </a:endParaRPr>
            </a:p>
          </p:txBody>
        </p:sp>
      </p:grpSp>
      <p:grpSp>
        <p:nvGrpSpPr>
          <p:cNvPr id="2" name="Group 1">
            <a:extLst>
              <a:ext uri="{FF2B5EF4-FFF2-40B4-BE49-F238E27FC236}">
                <a16:creationId xmlns:a16="http://schemas.microsoft.com/office/drawing/2014/main" id="{307410D2-923B-42ED-AD2D-864217A63721}"/>
              </a:ext>
            </a:extLst>
          </p:cNvPr>
          <p:cNvGrpSpPr/>
          <p:nvPr/>
        </p:nvGrpSpPr>
        <p:grpSpPr>
          <a:xfrm>
            <a:off x="4978088" y="2002442"/>
            <a:ext cx="925500" cy="518700"/>
            <a:chOff x="4415225" y="1717025"/>
            <a:chExt cx="925500" cy="518700"/>
          </a:xfrm>
        </p:grpSpPr>
        <p:sp>
          <p:nvSpPr>
            <p:cNvPr id="1653" name="Google Shape;1653;p45"/>
            <p:cNvSpPr/>
            <p:nvPr/>
          </p:nvSpPr>
          <p:spPr>
            <a:xfrm>
              <a:off x="4415225" y="1717025"/>
              <a:ext cx="925500" cy="518700"/>
            </a:xfrm>
            <a:prstGeom prst="wedgeRectCallout">
              <a:avLst>
                <a:gd name="adj1" fmla="val 95681"/>
                <a:gd name="adj2" fmla="val 105331"/>
              </a:avLst>
            </a:prstGeom>
            <a:solidFill>
              <a:schemeClr val="accen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5"/>
            <p:cNvSpPr txBox="1"/>
            <p:nvPr/>
          </p:nvSpPr>
          <p:spPr>
            <a:xfrm>
              <a:off x="4459913" y="1818173"/>
              <a:ext cx="834600" cy="31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dirty="0">
                  <a:solidFill>
                    <a:schemeClr val="lt1"/>
                  </a:solidFill>
                  <a:latin typeface="Fira Sans Extra Condensed"/>
                  <a:ea typeface="Fira Sans Extra Condensed"/>
                  <a:cs typeface="Fira Sans Extra Condensed"/>
                  <a:sym typeface="Fira Sans Extra Condensed"/>
                </a:rPr>
                <a:t>288k</a:t>
              </a:r>
              <a:endParaRPr sz="1900" b="1" dirty="0">
                <a:solidFill>
                  <a:schemeClr val="lt1"/>
                </a:solidFill>
                <a:latin typeface="Fira Sans Extra Condensed"/>
                <a:ea typeface="Fira Sans Extra Condensed"/>
                <a:cs typeface="Fira Sans Extra Condensed"/>
                <a:sym typeface="Fira Sans Extra Condensed"/>
              </a:endParaRPr>
            </a:p>
          </p:txBody>
        </p:sp>
      </p:grpSp>
    </p:spTree>
    <p:extLst>
      <p:ext uri="{BB962C8B-B14F-4D97-AF65-F5344CB8AC3E}">
        <p14:creationId xmlns:p14="http://schemas.microsoft.com/office/powerpoint/2010/main" val="2025455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cxnSp>
        <p:nvCxnSpPr>
          <p:cNvPr id="207" name="Google Shape;207;p18"/>
          <p:cNvCxnSpPr>
            <a:endCxn id="208" idx="6"/>
          </p:cNvCxnSpPr>
          <p:nvPr/>
        </p:nvCxnSpPr>
        <p:spPr>
          <a:xfrm flipH="1">
            <a:off x="2852380" y="4032417"/>
            <a:ext cx="1262400" cy="377400"/>
          </a:xfrm>
          <a:prstGeom prst="bentConnector3">
            <a:avLst>
              <a:gd name="adj1" fmla="val 50000"/>
            </a:avLst>
          </a:prstGeom>
          <a:noFill/>
          <a:ln w="9525" cap="flat" cmpd="sng">
            <a:solidFill>
              <a:schemeClr val="accent4"/>
            </a:solidFill>
            <a:prstDash val="solid"/>
            <a:round/>
            <a:headEnd type="none" w="med" len="med"/>
            <a:tailEnd type="none" w="med" len="med"/>
          </a:ln>
        </p:spPr>
      </p:cxnSp>
      <p:cxnSp>
        <p:nvCxnSpPr>
          <p:cNvPr id="209" name="Google Shape;209;p18"/>
          <p:cNvCxnSpPr>
            <a:endCxn id="210" idx="2"/>
          </p:cNvCxnSpPr>
          <p:nvPr/>
        </p:nvCxnSpPr>
        <p:spPr>
          <a:xfrm>
            <a:off x="5143430" y="4032530"/>
            <a:ext cx="1183800" cy="375300"/>
          </a:xfrm>
          <a:prstGeom prst="bentConnector3">
            <a:avLst>
              <a:gd name="adj1" fmla="val 50000"/>
            </a:avLst>
          </a:prstGeom>
          <a:noFill/>
          <a:ln w="9525" cap="flat" cmpd="sng">
            <a:solidFill>
              <a:schemeClr val="accent5"/>
            </a:solidFill>
            <a:prstDash val="solid"/>
            <a:round/>
            <a:headEnd type="none" w="med" len="med"/>
            <a:tailEnd type="none" w="med" len="med"/>
          </a:ln>
        </p:spPr>
      </p:cxnSp>
      <p:cxnSp>
        <p:nvCxnSpPr>
          <p:cNvPr id="211" name="Google Shape;211;p18"/>
          <p:cNvCxnSpPr>
            <a:endCxn id="212" idx="6"/>
          </p:cNvCxnSpPr>
          <p:nvPr/>
        </p:nvCxnSpPr>
        <p:spPr>
          <a:xfrm rot="10800000">
            <a:off x="2852380" y="2965205"/>
            <a:ext cx="521700" cy="0"/>
          </a:xfrm>
          <a:prstGeom prst="straightConnector1">
            <a:avLst/>
          </a:prstGeom>
          <a:noFill/>
          <a:ln w="9525" cap="flat" cmpd="sng">
            <a:solidFill>
              <a:schemeClr val="accent3"/>
            </a:solidFill>
            <a:prstDash val="solid"/>
            <a:round/>
            <a:headEnd type="none" w="med" len="med"/>
            <a:tailEnd type="none" w="med" len="med"/>
          </a:ln>
        </p:spPr>
      </p:cxnSp>
      <p:cxnSp>
        <p:nvCxnSpPr>
          <p:cNvPr id="213" name="Google Shape;213;p18"/>
          <p:cNvCxnSpPr>
            <a:stCxn id="214" idx="2"/>
          </p:cNvCxnSpPr>
          <p:nvPr/>
        </p:nvCxnSpPr>
        <p:spPr>
          <a:xfrm rot="10800000">
            <a:off x="5788205" y="2959442"/>
            <a:ext cx="524100" cy="0"/>
          </a:xfrm>
          <a:prstGeom prst="straightConnector1">
            <a:avLst/>
          </a:prstGeom>
          <a:noFill/>
          <a:ln w="9525" cap="flat" cmpd="sng">
            <a:solidFill>
              <a:schemeClr val="accent6"/>
            </a:solidFill>
            <a:prstDash val="solid"/>
            <a:round/>
            <a:headEnd type="none" w="med" len="med"/>
            <a:tailEnd type="none" w="med" len="med"/>
          </a:ln>
        </p:spPr>
      </p:cxnSp>
      <p:cxnSp>
        <p:nvCxnSpPr>
          <p:cNvPr id="215" name="Google Shape;215;p18"/>
          <p:cNvCxnSpPr>
            <a:endCxn id="216" idx="6"/>
          </p:cNvCxnSpPr>
          <p:nvPr/>
        </p:nvCxnSpPr>
        <p:spPr>
          <a:xfrm rot="10800000">
            <a:off x="2852380" y="1399480"/>
            <a:ext cx="1207500" cy="493200"/>
          </a:xfrm>
          <a:prstGeom prst="bentConnector3">
            <a:avLst>
              <a:gd name="adj1" fmla="val 50000"/>
            </a:avLst>
          </a:prstGeom>
          <a:noFill/>
          <a:ln w="9525" cap="flat" cmpd="sng">
            <a:solidFill>
              <a:schemeClr val="accent1"/>
            </a:solidFill>
            <a:prstDash val="solid"/>
            <a:round/>
            <a:headEnd type="none" w="med" len="med"/>
            <a:tailEnd type="none" w="med" len="med"/>
          </a:ln>
        </p:spPr>
      </p:cxnSp>
      <p:cxnSp>
        <p:nvCxnSpPr>
          <p:cNvPr id="217" name="Google Shape;217;p18"/>
          <p:cNvCxnSpPr>
            <a:endCxn id="218" idx="2"/>
          </p:cNvCxnSpPr>
          <p:nvPr/>
        </p:nvCxnSpPr>
        <p:spPr>
          <a:xfrm rot="10800000" flipH="1">
            <a:off x="5157230" y="1394805"/>
            <a:ext cx="1170000" cy="498000"/>
          </a:xfrm>
          <a:prstGeom prst="bentConnector3">
            <a:avLst>
              <a:gd name="adj1" fmla="val 50000"/>
            </a:avLst>
          </a:prstGeom>
          <a:noFill/>
          <a:ln w="9525" cap="flat" cmpd="sng">
            <a:solidFill>
              <a:schemeClr val="accent2"/>
            </a:solidFill>
            <a:prstDash val="solid"/>
            <a:round/>
            <a:headEnd type="none" w="med" len="med"/>
            <a:tailEnd type="none" w="med" len="med"/>
          </a:ln>
        </p:spPr>
      </p:cxnSp>
      <p:sp>
        <p:nvSpPr>
          <p:cNvPr id="219" name="Google Shape;219;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a:solidFill>
                  <a:schemeClr val="dk1"/>
                </a:solidFill>
              </a:rPr>
              <a:t>Questions?</a:t>
            </a:r>
            <a:endParaRPr dirty="0"/>
          </a:p>
        </p:txBody>
      </p:sp>
      <p:grpSp>
        <p:nvGrpSpPr>
          <p:cNvPr id="220" name="Google Shape;220;p18"/>
          <p:cNvGrpSpPr/>
          <p:nvPr/>
        </p:nvGrpSpPr>
        <p:grpSpPr>
          <a:xfrm>
            <a:off x="3315658" y="1700767"/>
            <a:ext cx="2512460" cy="2509885"/>
            <a:chOff x="1187925" y="238125"/>
            <a:chExt cx="5244125" cy="5238750"/>
          </a:xfrm>
        </p:grpSpPr>
        <p:sp>
          <p:nvSpPr>
            <p:cNvPr id="221" name="Google Shape;221;p18"/>
            <p:cNvSpPr/>
            <p:nvPr/>
          </p:nvSpPr>
          <p:spPr>
            <a:xfrm>
              <a:off x="3915075" y="1660975"/>
              <a:ext cx="167100" cy="221000"/>
            </a:xfrm>
            <a:custGeom>
              <a:avLst/>
              <a:gdLst/>
              <a:ahLst/>
              <a:cxnLst/>
              <a:rect l="l" t="t" r="r" b="b"/>
              <a:pathLst>
                <a:path w="6684" h="8840" extrusionOk="0">
                  <a:moveTo>
                    <a:pt x="2587" y="1"/>
                  </a:moveTo>
                  <a:lnTo>
                    <a:pt x="2587" y="1"/>
                  </a:lnTo>
                  <a:lnTo>
                    <a:pt x="2803" y="432"/>
                  </a:lnTo>
                  <a:lnTo>
                    <a:pt x="3019" y="863"/>
                  </a:lnTo>
                  <a:lnTo>
                    <a:pt x="3234" y="1294"/>
                  </a:lnTo>
                  <a:lnTo>
                    <a:pt x="3450" y="1510"/>
                  </a:lnTo>
                  <a:lnTo>
                    <a:pt x="3881" y="1510"/>
                  </a:lnTo>
                  <a:lnTo>
                    <a:pt x="3881" y="1510"/>
                  </a:lnTo>
                  <a:lnTo>
                    <a:pt x="3665" y="2157"/>
                  </a:lnTo>
                  <a:lnTo>
                    <a:pt x="3234" y="2588"/>
                  </a:lnTo>
                  <a:lnTo>
                    <a:pt x="3234" y="2588"/>
                  </a:lnTo>
                  <a:lnTo>
                    <a:pt x="4743" y="4744"/>
                  </a:lnTo>
                  <a:lnTo>
                    <a:pt x="5606" y="5606"/>
                  </a:lnTo>
                  <a:lnTo>
                    <a:pt x="6684" y="6253"/>
                  </a:lnTo>
                  <a:lnTo>
                    <a:pt x="6684" y="6253"/>
                  </a:lnTo>
                  <a:lnTo>
                    <a:pt x="6684" y="7331"/>
                  </a:lnTo>
                  <a:lnTo>
                    <a:pt x="6252" y="7978"/>
                  </a:lnTo>
                  <a:lnTo>
                    <a:pt x="5390" y="8193"/>
                  </a:lnTo>
                  <a:lnTo>
                    <a:pt x="4528" y="8409"/>
                  </a:lnTo>
                  <a:lnTo>
                    <a:pt x="2587" y="8624"/>
                  </a:lnTo>
                  <a:lnTo>
                    <a:pt x="1725" y="8624"/>
                  </a:lnTo>
                  <a:lnTo>
                    <a:pt x="863" y="8840"/>
                  </a:lnTo>
                  <a:lnTo>
                    <a:pt x="863" y="8840"/>
                  </a:lnTo>
                  <a:lnTo>
                    <a:pt x="1078" y="8409"/>
                  </a:lnTo>
                  <a:lnTo>
                    <a:pt x="1078" y="7978"/>
                  </a:lnTo>
                  <a:lnTo>
                    <a:pt x="1078" y="7115"/>
                  </a:lnTo>
                  <a:lnTo>
                    <a:pt x="1078" y="6684"/>
                  </a:lnTo>
                  <a:lnTo>
                    <a:pt x="1294" y="6253"/>
                  </a:lnTo>
                  <a:lnTo>
                    <a:pt x="1725" y="6037"/>
                  </a:lnTo>
                  <a:lnTo>
                    <a:pt x="2372" y="5606"/>
                  </a:lnTo>
                  <a:lnTo>
                    <a:pt x="2372" y="5606"/>
                  </a:lnTo>
                  <a:lnTo>
                    <a:pt x="2372" y="5175"/>
                  </a:lnTo>
                  <a:lnTo>
                    <a:pt x="2156" y="4744"/>
                  </a:lnTo>
                  <a:lnTo>
                    <a:pt x="1510" y="4097"/>
                  </a:lnTo>
                  <a:lnTo>
                    <a:pt x="647" y="3666"/>
                  </a:lnTo>
                  <a:lnTo>
                    <a:pt x="216" y="3450"/>
                  </a:lnTo>
                  <a:lnTo>
                    <a:pt x="0" y="3019"/>
                  </a:lnTo>
                  <a:lnTo>
                    <a:pt x="0" y="3019"/>
                  </a:lnTo>
                  <a:lnTo>
                    <a:pt x="0" y="2372"/>
                  </a:lnTo>
                  <a:lnTo>
                    <a:pt x="0" y="1726"/>
                  </a:lnTo>
                  <a:lnTo>
                    <a:pt x="216" y="1294"/>
                  </a:lnTo>
                  <a:lnTo>
                    <a:pt x="647" y="863"/>
                  </a:lnTo>
                  <a:lnTo>
                    <a:pt x="1510" y="432"/>
                  </a:lnTo>
                  <a:lnTo>
                    <a:pt x="2587" y="1"/>
                  </a:lnTo>
                  <a:lnTo>
                    <a:pt x="2587" y="1"/>
                  </a:lnTo>
                  <a:close/>
                </a:path>
              </a:pathLst>
            </a:custGeom>
            <a:solidFill>
              <a:srgbClr val="0252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p:nvPr/>
          </p:nvSpPr>
          <p:spPr>
            <a:xfrm>
              <a:off x="3812675" y="1752600"/>
              <a:ext cx="113200" cy="97050"/>
            </a:xfrm>
            <a:custGeom>
              <a:avLst/>
              <a:gdLst/>
              <a:ahLst/>
              <a:cxnLst/>
              <a:rect l="l" t="t" r="r" b="b"/>
              <a:pathLst>
                <a:path w="4528" h="3882" extrusionOk="0">
                  <a:moveTo>
                    <a:pt x="4528" y="648"/>
                  </a:moveTo>
                  <a:lnTo>
                    <a:pt x="4528" y="648"/>
                  </a:lnTo>
                  <a:lnTo>
                    <a:pt x="4096" y="1510"/>
                  </a:lnTo>
                  <a:lnTo>
                    <a:pt x="3881" y="2157"/>
                  </a:lnTo>
                  <a:lnTo>
                    <a:pt x="3881" y="3019"/>
                  </a:lnTo>
                  <a:lnTo>
                    <a:pt x="3881" y="3019"/>
                  </a:lnTo>
                  <a:lnTo>
                    <a:pt x="1941" y="3666"/>
                  </a:lnTo>
                  <a:lnTo>
                    <a:pt x="1078" y="3881"/>
                  </a:lnTo>
                  <a:lnTo>
                    <a:pt x="431" y="3881"/>
                  </a:lnTo>
                  <a:lnTo>
                    <a:pt x="0" y="3666"/>
                  </a:lnTo>
                  <a:lnTo>
                    <a:pt x="0" y="3666"/>
                  </a:lnTo>
                  <a:lnTo>
                    <a:pt x="431" y="2588"/>
                  </a:lnTo>
                  <a:lnTo>
                    <a:pt x="647" y="1941"/>
                  </a:lnTo>
                  <a:lnTo>
                    <a:pt x="431" y="1294"/>
                  </a:lnTo>
                  <a:lnTo>
                    <a:pt x="431" y="1294"/>
                  </a:lnTo>
                  <a:lnTo>
                    <a:pt x="2372" y="216"/>
                  </a:lnTo>
                  <a:lnTo>
                    <a:pt x="3019" y="1"/>
                  </a:lnTo>
                  <a:lnTo>
                    <a:pt x="3450" y="1"/>
                  </a:lnTo>
                  <a:lnTo>
                    <a:pt x="4096" y="216"/>
                  </a:lnTo>
                  <a:lnTo>
                    <a:pt x="4528" y="648"/>
                  </a:lnTo>
                  <a:lnTo>
                    <a:pt x="4528" y="648"/>
                  </a:lnTo>
                  <a:close/>
                </a:path>
              </a:pathLst>
            </a:custGeom>
            <a:solidFill>
              <a:srgbClr val="0252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8"/>
            <p:cNvSpPr/>
            <p:nvPr/>
          </p:nvSpPr>
          <p:spPr>
            <a:xfrm>
              <a:off x="5138525" y="3574325"/>
              <a:ext cx="194050" cy="361125"/>
            </a:xfrm>
            <a:custGeom>
              <a:avLst/>
              <a:gdLst/>
              <a:ahLst/>
              <a:cxnLst/>
              <a:rect l="l" t="t" r="r" b="b"/>
              <a:pathLst>
                <a:path w="7762" h="14445" extrusionOk="0">
                  <a:moveTo>
                    <a:pt x="6899" y="0"/>
                  </a:moveTo>
                  <a:lnTo>
                    <a:pt x="6899" y="0"/>
                  </a:lnTo>
                  <a:lnTo>
                    <a:pt x="7330" y="862"/>
                  </a:lnTo>
                  <a:lnTo>
                    <a:pt x="7546" y="1725"/>
                  </a:lnTo>
                  <a:lnTo>
                    <a:pt x="7762" y="2587"/>
                  </a:lnTo>
                  <a:lnTo>
                    <a:pt x="7762" y="3449"/>
                  </a:lnTo>
                  <a:lnTo>
                    <a:pt x="7330" y="5174"/>
                  </a:lnTo>
                  <a:lnTo>
                    <a:pt x="6684" y="6899"/>
                  </a:lnTo>
                  <a:lnTo>
                    <a:pt x="5174" y="10564"/>
                  </a:lnTo>
                  <a:lnTo>
                    <a:pt x="4312" y="12288"/>
                  </a:lnTo>
                  <a:lnTo>
                    <a:pt x="3881" y="13798"/>
                  </a:lnTo>
                  <a:lnTo>
                    <a:pt x="3881" y="13798"/>
                  </a:lnTo>
                  <a:lnTo>
                    <a:pt x="2372" y="14229"/>
                  </a:lnTo>
                  <a:lnTo>
                    <a:pt x="1725" y="14444"/>
                  </a:lnTo>
                  <a:lnTo>
                    <a:pt x="863" y="14013"/>
                  </a:lnTo>
                  <a:lnTo>
                    <a:pt x="863" y="14013"/>
                  </a:lnTo>
                  <a:lnTo>
                    <a:pt x="216" y="13366"/>
                  </a:lnTo>
                  <a:lnTo>
                    <a:pt x="0" y="12504"/>
                  </a:lnTo>
                  <a:lnTo>
                    <a:pt x="0" y="11642"/>
                  </a:lnTo>
                  <a:lnTo>
                    <a:pt x="216" y="10995"/>
                  </a:lnTo>
                  <a:lnTo>
                    <a:pt x="863" y="9486"/>
                  </a:lnTo>
                  <a:lnTo>
                    <a:pt x="1294" y="8192"/>
                  </a:lnTo>
                  <a:lnTo>
                    <a:pt x="1294" y="8192"/>
                  </a:lnTo>
                  <a:lnTo>
                    <a:pt x="1294" y="7114"/>
                  </a:lnTo>
                  <a:lnTo>
                    <a:pt x="1078" y="6252"/>
                  </a:lnTo>
                  <a:lnTo>
                    <a:pt x="1078" y="5390"/>
                  </a:lnTo>
                  <a:lnTo>
                    <a:pt x="1078" y="4958"/>
                  </a:lnTo>
                  <a:lnTo>
                    <a:pt x="1294" y="4527"/>
                  </a:lnTo>
                  <a:lnTo>
                    <a:pt x="1294" y="4527"/>
                  </a:lnTo>
                  <a:lnTo>
                    <a:pt x="1941" y="4096"/>
                  </a:lnTo>
                  <a:lnTo>
                    <a:pt x="2587" y="3881"/>
                  </a:lnTo>
                  <a:lnTo>
                    <a:pt x="3450" y="3665"/>
                  </a:lnTo>
                  <a:lnTo>
                    <a:pt x="4097" y="3234"/>
                  </a:lnTo>
                  <a:lnTo>
                    <a:pt x="4097" y="3234"/>
                  </a:lnTo>
                  <a:lnTo>
                    <a:pt x="4959" y="2587"/>
                  </a:lnTo>
                  <a:lnTo>
                    <a:pt x="5606" y="1725"/>
                  </a:lnTo>
                  <a:lnTo>
                    <a:pt x="6252" y="862"/>
                  </a:lnTo>
                  <a:lnTo>
                    <a:pt x="6899" y="0"/>
                  </a:lnTo>
                  <a:close/>
                </a:path>
              </a:pathLst>
            </a:custGeom>
            <a:solidFill>
              <a:srgbClr val="0252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p:nvPr/>
          </p:nvSpPr>
          <p:spPr>
            <a:xfrm>
              <a:off x="5138525" y="3574325"/>
              <a:ext cx="194050" cy="361125"/>
            </a:xfrm>
            <a:custGeom>
              <a:avLst/>
              <a:gdLst/>
              <a:ahLst/>
              <a:cxnLst/>
              <a:rect l="l" t="t" r="r" b="b"/>
              <a:pathLst>
                <a:path w="7762" h="14445" fill="none" extrusionOk="0">
                  <a:moveTo>
                    <a:pt x="6899" y="0"/>
                  </a:moveTo>
                  <a:lnTo>
                    <a:pt x="6899" y="0"/>
                  </a:lnTo>
                  <a:lnTo>
                    <a:pt x="7330" y="862"/>
                  </a:lnTo>
                  <a:lnTo>
                    <a:pt x="7546" y="1725"/>
                  </a:lnTo>
                  <a:lnTo>
                    <a:pt x="7762" y="2587"/>
                  </a:lnTo>
                  <a:lnTo>
                    <a:pt x="7762" y="3449"/>
                  </a:lnTo>
                  <a:lnTo>
                    <a:pt x="7330" y="5174"/>
                  </a:lnTo>
                  <a:lnTo>
                    <a:pt x="6684" y="6899"/>
                  </a:lnTo>
                  <a:lnTo>
                    <a:pt x="5174" y="10564"/>
                  </a:lnTo>
                  <a:lnTo>
                    <a:pt x="4312" y="12288"/>
                  </a:lnTo>
                  <a:lnTo>
                    <a:pt x="3881" y="13798"/>
                  </a:lnTo>
                  <a:lnTo>
                    <a:pt x="3881" y="13798"/>
                  </a:lnTo>
                  <a:lnTo>
                    <a:pt x="2372" y="14229"/>
                  </a:lnTo>
                  <a:lnTo>
                    <a:pt x="1725" y="14444"/>
                  </a:lnTo>
                  <a:lnTo>
                    <a:pt x="863" y="14013"/>
                  </a:lnTo>
                  <a:lnTo>
                    <a:pt x="863" y="14013"/>
                  </a:lnTo>
                  <a:lnTo>
                    <a:pt x="216" y="13366"/>
                  </a:lnTo>
                  <a:lnTo>
                    <a:pt x="0" y="12504"/>
                  </a:lnTo>
                  <a:lnTo>
                    <a:pt x="0" y="11642"/>
                  </a:lnTo>
                  <a:lnTo>
                    <a:pt x="216" y="10995"/>
                  </a:lnTo>
                  <a:lnTo>
                    <a:pt x="863" y="9486"/>
                  </a:lnTo>
                  <a:lnTo>
                    <a:pt x="1294" y="8192"/>
                  </a:lnTo>
                  <a:lnTo>
                    <a:pt x="1294" y="8192"/>
                  </a:lnTo>
                  <a:lnTo>
                    <a:pt x="1294" y="7114"/>
                  </a:lnTo>
                  <a:lnTo>
                    <a:pt x="1078" y="6252"/>
                  </a:lnTo>
                  <a:lnTo>
                    <a:pt x="1078" y="5390"/>
                  </a:lnTo>
                  <a:lnTo>
                    <a:pt x="1078" y="4958"/>
                  </a:lnTo>
                  <a:lnTo>
                    <a:pt x="1294" y="4527"/>
                  </a:lnTo>
                  <a:lnTo>
                    <a:pt x="1294" y="4527"/>
                  </a:lnTo>
                  <a:lnTo>
                    <a:pt x="1941" y="4096"/>
                  </a:lnTo>
                  <a:lnTo>
                    <a:pt x="2587" y="3881"/>
                  </a:lnTo>
                  <a:lnTo>
                    <a:pt x="3450" y="3665"/>
                  </a:lnTo>
                  <a:lnTo>
                    <a:pt x="4097" y="3234"/>
                  </a:lnTo>
                  <a:lnTo>
                    <a:pt x="4097" y="3234"/>
                  </a:lnTo>
                  <a:lnTo>
                    <a:pt x="4959" y="2587"/>
                  </a:lnTo>
                  <a:lnTo>
                    <a:pt x="5606" y="1725"/>
                  </a:lnTo>
                  <a:lnTo>
                    <a:pt x="6252" y="862"/>
                  </a:lnTo>
                  <a:lnTo>
                    <a:pt x="68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a:off x="1651425" y="696225"/>
              <a:ext cx="4317125" cy="4322550"/>
            </a:xfrm>
            <a:custGeom>
              <a:avLst/>
              <a:gdLst/>
              <a:ahLst/>
              <a:cxnLst/>
              <a:rect l="l" t="t" r="r" b="b"/>
              <a:pathLst>
                <a:path w="172685" h="172902" extrusionOk="0">
                  <a:moveTo>
                    <a:pt x="172685" y="86451"/>
                  </a:moveTo>
                  <a:lnTo>
                    <a:pt x="172685" y="86451"/>
                  </a:lnTo>
                  <a:lnTo>
                    <a:pt x="172685" y="90978"/>
                  </a:lnTo>
                  <a:lnTo>
                    <a:pt x="172253" y="95290"/>
                  </a:lnTo>
                  <a:lnTo>
                    <a:pt x="171822" y="99602"/>
                  </a:lnTo>
                  <a:lnTo>
                    <a:pt x="170960" y="103914"/>
                  </a:lnTo>
                  <a:lnTo>
                    <a:pt x="170098" y="108010"/>
                  </a:lnTo>
                  <a:lnTo>
                    <a:pt x="168804" y="112106"/>
                  </a:lnTo>
                  <a:lnTo>
                    <a:pt x="167511" y="116202"/>
                  </a:lnTo>
                  <a:lnTo>
                    <a:pt x="166001" y="120082"/>
                  </a:lnTo>
                  <a:lnTo>
                    <a:pt x="164277" y="123963"/>
                  </a:lnTo>
                  <a:lnTo>
                    <a:pt x="162337" y="127628"/>
                  </a:lnTo>
                  <a:lnTo>
                    <a:pt x="160181" y="131293"/>
                  </a:lnTo>
                  <a:lnTo>
                    <a:pt x="158025" y="134742"/>
                  </a:lnTo>
                  <a:lnTo>
                    <a:pt x="155653" y="138192"/>
                  </a:lnTo>
                  <a:lnTo>
                    <a:pt x="153066" y="141426"/>
                  </a:lnTo>
                  <a:lnTo>
                    <a:pt x="150264" y="144444"/>
                  </a:lnTo>
                  <a:lnTo>
                    <a:pt x="147461" y="147462"/>
                  </a:lnTo>
                  <a:lnTo>
                    <a:pt x="144443" y="150480"/>
                  </a:lnTo>
                  <a:lnTo>
                    <a:pt x="141209" y="153067"/>
                  </a:lnTo>
                  <a:lnTo>
                    <a:pt x="137975" y="155654"/>
                  </a:lnTo>
                  <a:lnTo>
                    <a:pt x="134742" y="158026"/>
                  </a:lnTo>
                  <a:lnTo>
                    <a:pt x="131077" y="160397"/>
                  </a:lnTo>
                  <a:lnTo>
                    <a:pt x="127627" y="162337"/>
                  </a:lnTo>
                  <a:lnTo>
                    <a:pt x="123747" y="164278"/>
                  </a:lnTo>
                  <a:lnTo>
                    <a:pt x="120082" y="166002"/>
                  </a:lnTo>
                  <a:lnTo>
                    <a:pt x="115986" y="167512"/>
                  </a:lnTo>
                  <a:lnTo>
                    <a:pt x="112105" y="169021"/>
                  </a:lnTo>
                  <a:lnTo>
                    <a:pt x="108009" y="170099"/>
                  </a:lnTo>
                  <a:lnTo>
                    <a:pt x="103697" y="170961"/>
                  </a:lnTo>
                  <a:lnTo>
                    <a:pt x="99601" y="171823"/>
                  </a:lnTo>
                  <a:lnTo>
                    <a:pt x="95289" y="172470"/>
                  </a:lnTo>
                  <a:lnTo>
                    <a:pt x="90762" y="172686"/>
                  </a:lnTo>
                  <a:lnTo>
                    <a:pt x="86450" y="172901"/>
                  </a:lnTo>
                  <a:lnTo>
                    <a:pt x="86450" y="172901"/>
                  </a:lnTo>
                  <a:lnTo>
                    <a:pt x="81923" y="172686"/>
                  </a:lnTo>
                  <a:lnTo>
                    <a:pt x="77611" y="172470"/>
                  </a:lnTo>
                  <a:lnTo>
                    <a:pt x="73300" y="171823"/>
                  </a:lnTo>
                  <a:lnTo>
                    <a:pt x="68988" y="170961"/>
                  </a:lnTo>
                  <a:lnTo>
                    <a:pt x="64892" y="170099"/>
                  </a:lnTo>
                  <a:lnTo>
                    <a:pt x="60796" y="169021"/>
                  </a:lnTo>
                  <a:lnTo>
                    <a:pt x="56699" y="167512"/>
                  </a:lnTo>
                  <a:lnTo>
                    <a:pt x="52819" y="166002"/>
                  </a:lnTo>
                  <a:lnTo>
                    <a:pt x="48938" y="164278"/>
                  </a:lnTo>
                  <a:lnTo>
                    <a:pt x="45273" y="162337"/>
                  </a:lnTo>
                  <a:lnTo>
                    <a:pt x="41608" y="160397"/>
                  </a:lnTo>
                  <a:lnTo>
                    <a:pt x="38159" y="158026"/>
                  </a:lnTo>
                  <a:lnTo>
                    <a:pt x="34710" y="155654"/>
                  </a:lnTo>
                  <a:lnTo>
                    <a:pt x="31476" y="153067"/>
                  </a:lnTo>
                  <a:lnTo>
                    <a:pt x="28242" y="150480"/>
                  </a:lnTo>
                  <a:lnTo>
                    <a:pt x="25224" y="147462"/>
                  </a:lnTo>
                  <a:lnTo>
                    <a:pt x="22421" y="144444"/>
                  </a:lnTo>
                  <a:lnTo>
                    <a:pt x="19834" y="141426"/>
                  </a:lnTo>
                  <a:lnTo>
                    <a:pt x="17247" y="138192"/>
                  </a:lnTo>
                  <a:lnTo>
                    <a:pt x="14660" y="134742"/>
                  </a:lnTo>
                  <a:lnTo>
                    <a:pt x="12504" y="131293"/>
                  </a:lnTo>
                  <a:lnTo>
                    <a:pt x="10349" y="127628"/>
                  </a:lnTo>
                  <a:lnTo>
                    <a:pt x="8624" y="123963"/>
                  </a:lnTo>
                  <a:lnTo>
                    <a:pt x="6899" y="120082"/>
                  </a:lnTo>
                  <a:lnTo>
                    <a:pt x="5174" y="116202"/>
                  </a:lnTo>
                  <a:lnTo>
                    <a:pt x="3881" y="112106"/>
                  </a:lnTo>
                  <a:lnTo>
                    <a:pt x="2803" y="108010"/>
                  </a:lnTo>
                  <a:lnTo>
                    <a:pt x="1725" y="103914"/>
                  </a:lnTo>
                  <a:lnTo>
                    <a:pt x="1078" y="99602"/>
                  </a:lnTo>
                  <a:lnTo>
                    <a:pt x="432" y="95290"/>
                  </a:lnTo>
                  <a:lnTo>
                    <a:pt x="216" y="90978"/>
                  </a:lnTo>
                  <a:lnTo>
                    <a:pt x="0" y="86451"/>
                  </a:lnTo>
                  <a:lnTo>
                    <a:pt x="0" y="86451"/>
                  </a:lnTo>
                  <a:lnTo>
                    <a:pt x="216" y="81924"/>
                  </a:lnTo>
                  <a:lnTo>
                    <a:pt x="432" y="77612"/>
                  </a:lnTo>
                  <a:lnTo>
                    <a:pt x="1078" y="73300"/>
                  </a:lnTo>
                  <a:lnTo>
                    <a:pt x="1725" y="68989"/>
                  </a:lnTo>
                  <a:lnTo>
                    <a:pt x="2803" y="64892"/>
                  </a:lnTo>
                  <a:lnTo>
                    <a:pt x="3881" y="60796"/>
                  </a:lnTo>
                  <a:lnTo>
                    <a:pt x="5174" y="56700"/>
                  </a:lnTo>
                  <a:lnTo>
                    <a:pt x="6899" y="52820"/>
                  </a:lnTo>
                  <a:lnTo>
                    <a:pt x="8624" y="48939"/>
                  </a:lnTo>
                  <a:lnTo>
                    <a:pt x="10349" y="45274"/>
                  </a:lnTo>
                  <a:lnTo>
                    <a:pt x="12504" y="41609"/>
                  </a:lnTo>
                  <a:lnTo>
                    <a:pt x="14660" y="38160"/>
                  </a:lnTo>
                  <a:lnTo>
                    <a:pt x="17247" y="34710"/>
                  </a:lnTo>
                  <a:lnTo>
                    <a:pt x="19834" y="31476"/>
                  </a:lnTo>
                  <a:lnTo>
                    <a:pt x="22421" y="28458"/>
                  </a:lnTo>
                  <a:lnTo>
                    <a:pt x="25224" y="25440"/>
                  </a:lnTo>
                  <a:lnTo>
                    <a:pt x="28242" y="22637"/>
                  </a:lnTo>
                  <a:lnTo>
                    <a:pt x="31476" y="19835"/>
                  </a:lnTo>
                  <a:lnTo>
                    <a:pt x="34710" y="17248"/>
                  </a:lnTo>
                  <a:lnTo>
                    <a:pt x="38159" y="14876"/>
                  </a:lnTo>
                  <a:lnTo>
                    <a:pt x="41608" y="12505"/>
                  </a:lnTo>
                  <a:lnTo>
                    <a:pt x="45273" y="10565"/>
                  </a:lnTo>
                  <a:lnTo>
                    <a:pt x="48938" y="8624"/>
                  </a:lnTo>
                  <a:lnTo>
                    <a:pt x="52819" y="6900"/>
                  </a:lnTo>
                  <a:lnTo>
                    <a:pt x="56699" y="5391"/>
                  </a:lnTo>
                  <a:lnTo>
                    <a:pt x="60796" y="3881"/>
                  </a:lnTo>
                  <a:lnTo>
                    <a:pt x="64892" y="2803"/>
                  </a:lnTo>
                  <a:lnTo>
                    <a:pt x="68988" y="1941"/>
                  </a:lnTo>
                  <a:lnTo>
                    <a:pt x="73300" y="1079"/>
                  </a:lnTo>
                  <a:lnTo>
                    <a:pt x="77611" y="648"/>
                  </a:lnTo>
                  <a:lnTo>
                    <a:pt x="81923" y="216"/>
                  </a:lnTo>
                  <a:lnTo>
                    <a:pt x="86450" y="1"/>
                  </a:lnTo>
                  <a:lnTo>
                    <a:pt x="86450" y="1"/>
                  </a:lnTo>
                  <a:lnTo>
                    <a:pt x="90762" y="216"/>
                  </a:lnTo>
                  <a:lnTo>
                    <a:pt x="95289" y="648"/>
                  </a:lnTo>
                  <a:lnTo>
                    <a:pt x="99601" y="1079"/>
                  </a:lnTo>
                  <a:lnTo>
                    <a:pt x="103697" y="1941"/>
                  </a:lnTo>
                  <a:lnTo>
                    <a:pt x="108009" y="2803"/>
                  </a:lnTo>
                  <a:lnTo>
                    <a:pt x="112105" y="3881"/>
                  </a:lnTo>
                  <a:lnTo>
                    <a:pt x="115986" y="5391"/>
                  </a:lnTo>
                  <a:lnTo>
                    <a:pt x="120082" y="6900"/>
                  </a:lnTo>
                  <a:lnTo>
                    <a:pt x="123747" y="8624"/>
                  </a:lnTo>
                  <a:lnTo>
                    <a:pt x="127627" y="10565"/>
                  </a:lnTo>
                  <a:lnTo>
                    <a:pt x="131077" y="12505"/>
                  </a:lnTo>
                  <a:lnTo>
                    <a:pt x="134742" y="14876"/>
                  </a:lnTo>
                  <a:lnTo>
                    <a:pt x="137975" y="17248"/>
                  </a:lnTo>
                  <a:lnTo>
                    <a:pt x="141209" y="19835"/>
                  </a:lnTo>
                  <a:lnTo>
                    <a:pt x="144443" y="22637"/>
                  </a:lnTo>
                  <a:lnTo>
                    <a:pt x="147461" y="25440"/>
                  </a:lnTo>
                  <a:lnTo>
                    <a:pt x="150264" y="28458"/>
                  </a:lnTo>
                  <a:lnTo>
                    <a:pt x="153066" y="31476"/>
                  </a:lnTo>
                  <a:lnTo>
                    <a:pt x="155653" y="34710"/>
                  </a:lnTo>
                  <a:lnTo>
                    <a:pt x="158025" y="38160"/>
                  </a:lnTo>
                  <a:lnTo>
                    <a:pt x="160181" y="41609"/>
                  </a:lnTo>
                  <a:lnTo>
                    <a:pt x="162337" y="45274"/>
                  </a:lnTo>
                  <a:lnTo>
                    <a:pt x="164277" y="48939"/>
                  </a:lnTo>
                  <a:lnTo>
                    <a:pt x="166001" y="52820"/>
                  </a:lnTo>
                  <a:lnTo>
                    <a:pt x="167511" y="56700"/>
                  </a:lnTo>
                  <a:lnTo>
                    <a:pt x="168804" y="60796"/>
                  </a:lnTo>
                  <a:lnTo>
                    <a:pt x="170098" y="64892"/>
                  </a:lnTo>
                  <a:lnTo>
                    <a:pt x="170960" y="68989"/>
                  </a:lnTo>
                  <a:lnTo>
                    <a:pt x="171822" y="73300"/>
                  </a:lnTo>
                  <a:lnTo>
                    <a:pt x="172253" y="77612"/>
                  </a:lnTo>
                  <a:lnTo>
                    <a:pt x="172685" y="81924"/>
                  </a:lnTo>
                  <a:lnTo>
                    <a:pt x="172685" y="86451"/>
                  </a:lnTo>
                  <a:close/>
                </a:path>
              </a:pathLst>
            </a:custGeom>
            <a:solidFill>
              <a:srgbClr val="53C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a:off x="1651425" y="696225"/>
              <a:ext cx="4317125" cy="4322550"/>
            </a:xfrm>
            <a:custGeom>
              <a:avLst/>
              <a:gdLst/>
              <a:ahLst/>
              <a:cxnLst/>
              <a:rect l="l" t="t" r="r" b="b"/>
              <a:pathLst>
                <a:path w="172685" h="172902" fill="none" extrusionOk="0">
                  <a:moveTo>
                    <a:pt x="172685" y="86451"/>
                  </a:moveTo>
                  <a:lnTo>
                    <a:pt x="172685" y="86451"/>
                  </a:lnTo>
                  <a:lnTo>
                    <a:pt x="172685" y="90978"/>
                  </a:lnTo>
                  <a:lnTo>
                    <a:pt x="172253" y="95290"/>
                  </a:lnTo>
                  <a:lnTo>
                    <a:pt x="171822" y="99602"/>
                  </a:lnTo>
                  <a:lnTo>
                    <a:pt x="170960" y="103914"/>
                  </a:lnTo>
                  <a:lnTo>
                    <a:pt x="170098" y="108010"/>
                  </a:lnTo>
                  <a:lnTo>
                    <a:pt x="168804" y="112106"/>
                  </a:lnTo>
                  <a:lnTo>
                    <a:pt x="167511" y="116202"/>
                  </a:lnTo>
                  <a:lnTo>
                    <a:pt x="166001" y="120082"/>
                  </a:lnTo>
                  <a:lnTo>
                    <a:pt x="164277" y="123963"/>
                  </a:lnTo>
                  <a:lnTo>
                    <a:pt x="162337" y="127628"/>
                  </a:lnTo>
                  <a:lnTo>
                    <a:pt x="160181" y="131293"/>
                  </a:lnTo>
                  <a:lnTo>
                    <a:pt x="158025" y="134742"/>
                  </a:lnTo>
                  <a:lnTo>
                    <a:pt x="155653" y="138192"/>
                  </a:lnTo>
                  <a:lnTo>
                    <a:pt x="153066" y="141426"/>
                  </a:lnTo>
                  <a:lnTo>
                    <a:pt x="150264" y="144444"/>
                  </a:lnTo>
                  <a:lnTo>
                    <a:pt x="147461" y="147462"/>
                  </a:lnTo>
                  <a:lnTo>
                    <a:pt x="144443" y="150480"/>
                  </a:lnTo>
                  <a:lnTo>
                    <a:pt x="141209" y="153067"/>
                  </a:lnTo>
                  <a:lnTo>
                    <a:pt x="137975" y="155654"/>
                  </a:lnTo>
                  <a:lnTo>
                    <a:pt x="134742" y="158026"/>
                  </a:lnTo>
                  <a:lnTo>
                    <a:pt x="131077" y="160397"/>
                  </a:lnTo>
                  <a:lnTo>
                    <a:pt x="127627" y="162337"/>
                  </a:lnTo>
                  <a:lnTo>
                    <a:pt x="123747" y="164278"/>
                  </a:lnTo>
                  <a:lnTo>
                    <a:pt x="120082" y="166002"/>
                  </a:lnTo>
                  <a:lnTo>
                    <a:pt x="115986" y="167512"/>
                  </a:lnTo>
                  <a:lnTo>
                    <a:pt x="112105" y="169021"/>
                  </a:lnTo>
                  <a:lnTo>
                    <a:pt x="108009" y="170099"/>
                  </a:lnTo>
                  <a:lnTo>
                    <a:pt x="103697" y="170961"/>
                  </a:lnTo>
                  <a:lnTo>
                    <a:pt x="99601" y="171823"/>
                  </a:lnTo>
                  <a:lnTo>
                    <a:pt x="95289" y="172470"/>
                  </a:lnTo>
                  <a:lnTo>
                    <a:pt x="90762" y="172686"/>
                  </a:lnTo>
                  <a:lnTo>
                    <a:pt x="86450" y="172901"/>
                  </a:lnTo>
                  <a:lnTo>
                    <a:pt x="86450" y="172901"/>
                  </a:lnTo>
                  <a:lnTo>
                    <a:pt x="81923" y="172686"/>
                  </a:lnTo>
                  <a:lnTo>
                    <a:pt x="77611" y="172470"/>
                  </a:lnTo>
                  <a:lnTo>
                    <a:pt x="73300" y="171823"/>
                  </a:lnTo>
                  <a:lnTo>
                    <a:pt x="68988" y="170961"/>
                  </a:lnTo>
                  <a:lnTo>
                    <a:pt x="64892" y="170099"/>
                  </a:lnTo>
                  <a:lnTo>
                    <a:pt x="60796" y="169021"/>
                  </a:lnTo>
                  <a:lnTo>
                    <a:pt x="56699" y="167512"/>
                  </a:lnTo>
                  <a:lnTo>
                    <a:pt x="52819" y="166002"/>
                  </a:lnTo>
                  <a:lnTo>
                    <a:pt x="48938" y="164278"/>
                  </a:lnTo>
                  <a:lnTo>
                    <a:pt x="45273" y="162337"/>
                  </a:lnTo>
                  <a:lnTo>
                    <a:pt x="41608" y="160397"/>
                  </a:lnTo>
                  <a:lnTo>
                    <a:pt x="38159" y="158026"/>
                  </a:lnTo>
                  <a:lnTo>
                    <a:pt x="34710" y="155654"/>
                  </a:lnTo>
                  <a:lnTo>
                    <a:pt x="31476" y="153067"/>
                  </a:lnTo>
                  <a:lnTo>
                    <a:pt x="28242" y="150480"/>
                  </a:lnTo>
                  <a:lnTo>
                    <a:pt x="25224" y="147462"/>
                  </a:lnTo>
                  <a:lnTo>
                    <a:pt x="22421" y="144444"/>
                  </a:lnTo>
                  <a:lnTo>
                    <a:pt x="19834" y="141426"/>
                  </a:lnTo>
                  <a:lnTo>
                    <a:pt x="17247" y="138192"/>
                  </a:lnTo>
                  <a:lnTo>
                    <a:pt x="14660" y="134742"/>
                  </a:lnTo>
                  <a:lnTo>
                    <a:pt x="12504" y="131293"/>
                  </a:lnTo>
                  <a:lnTo>
                    <a:pt x="10349" y="127628"/>
                  </a:lnTo>
                  <a:lnTo>
                    <a:pt x="8624" y="123963"/>
                  </a:lnTo>
                  <a:lnTo>
                    <a:pt x="6899" y="120082"/>
                  </a:lnTo>
                  <a:lnTo>
                    <a:pt x="5174" y="116202"/>
                  </a:lnTo>
                  <a:lnTo>
                    <a:pt x="3881" y="112106"/>
                  </a:lnTo>
                  <a:lnTo>
                    <a:pt x="2803" y="108010"/>
                  </a:lnTo>
                  <a:lnTo>
                    <a:pt x="1725" y="103914"/>
                  </a:lnTo>
                  <a:lnTo>
                    <a:pt x="1078" y="99602"/>
                  </a:lnTo>
                  <a:lnTo>
                    <a:pt x="432" y="95290"/>
                  </a:lnTo>
                  <a:lnTo>
                    <a:pt x="216" y="90978"/>
                  </a:lnTo>
                  <a:lnTo>
                    <a:pt x="0" y="86451"/>
                  </a:lnTo>
                  <a:lnTo>
                    <a:pt x="0" y="86451"/>
                  </a:lnTo>
                  <a:lnTo>
                    <a:pt x="216" y="81924"/>
                  </a:lnTo>
                  <a:lnTo>
                    <a:pt x="432" y="77612"/>
                  </a:lnTo>
                  <a:lnTo>
                    <a:pt x="1078" y="73300"/>
                  </a:lnTo>
                  <a:lnTo>
                    <a:pt x="1725" y="68989"/>
                  </a:lnTo>
                  <a:lnTo>
                    <a:pt x="2803" y="64892"/>
                  </a:lnTo>
                  <a:lnTo>
                    <a:pt x="3881" y="60796"/>
                  </a:lnTo>
                  <a:lnTo>
                    <a:pt x="5174" y="56700"/>
                  </a:lnTo>
                  <a:lnTo>
                    <a:pt x="6899" y="52820"/>
                  </a:lnTo>
                  <a:lnTo>
                    <a:pt x="8624" y="48939"/>
                  </a:lnTo>
                  <a:lnTo>
                    <a:pt x="10349" y="45274"/>
                  </a:lnTo>
                  <a:lnTo>
                    <a:pt x="12504" y="41609"/>
                  </a:lnTo>
                  <a:lnTo>
                    <a:pt x="14660" y="38160"/>
                  </a:lnTo>
                  <a:lnTo>
                    <a:pt x="17247" y="34710"/>
                  </a:lnTo>
                  <a:lnTo>
                    <a:pt x="19834" y="31476"/>
                  </a:lnTo>
                  <a:lnTo>
                    <a:pt x="22421" y="28458"/>
                  </a:lnTo>
                  <a:lnTo>
                    <a:pt x="25224" y="25440"/>
                  </a:lnTo>
                  <a:lnTo>
                    <a:pt x="28242" y="22637"/>
                  </a:lnTo>
                  <a:lnTo>
                    <a:pt x="31476" y="19835"/>
                  </a:lnTo>
                  <a:lnTo>
                    <a:pt x="34710" y="17248"/>
                  </a:lnTo>
                  <a:lnTo>
                    <a:pt x="38159" y="14876"/>
                  </a:lnTo>
                  <a:lnTo>
                    <a:pt x="41608" y="12505"/>
                  </a:lnTo>
                  <a:lnTo>
                    <a:pt x="45273" y="10565"/>
                  </a:lnTo>
                  <a:lnTo>
                    <a:pt x="48938" y="8624"/>
                  </a:lnTo>
                  <a:lnTo>
                    <a:pt x="52819" y="6900"/>
                  </a:lnTo>
                  <a:lnTo>
                    <a:pt x="56699" y="5391"/>
                  </a:lnTo>
                  <a:lnTo>
                    <a:pt x="60796" y="3881"/>
                  </a:lnTo>
                  <a:lnTo>
                    <a:pt x="64892" y="2803"/>
                  </a:lnTo>
                  <a:lnTo>
                    <a:pt x="68988" y="1941"/>
                  </a:lnTo>
                  <a:lnTo>
                    <a:pt x="73300" y="1079"/>
                  </a:lnTo>
                  <a:lnTo>
                    <a:pt x="77611" y="648"/>
                  </a:lnTo>
                  <a:lnTo>
                    <a:pt x="81923" y="216"/>
                  </a:lnTo>
                  <a:lnTo>
                    <a:pt x="86450" y="1"/>
                  </a:lnTo>
                  <a:lnTo>
                    <a:pt x="86450" y="1"/>
                  </a:lnTo>
                  <a:lnTo>
                    <a:pt x="90762" y="216"/>
                  </a:lnTo>
                  <a:lnTo>
                    <a:pt x="95289" y="648"/>
                  </a:lnTo>
                  <a:lnTo>
                    <a:pt x="99601" y="1079"/>
                  </a:lnTo>
                  <a:lnTo>
                    <a:pt x="103697" y="1941"/>
                  </a:lnTo>
                  <a:lnTo>
                    <a:pt x="108009" y="2803"/>
                  </a:lnTo>
                  <a:lnTo>
                    <a:pt x="112105" y="3881"/>
                  </a:lnTo>
                  <a:lnTo>
                    <a:pt x="115986" y="5391"/>
                  </a:lnTo>
                  <a:lnTo>
                    <a:pt x="120082" y="6900"/>
                  </a:lnTo>
                  <a:lnTo>
                    <a:pt x="123747" y="8624"/>
                  </a:lnTo>
                  <a:lnTo>
                    <a:pt x="127627" y="10565"/>
                  </a:lnTo>
                  <a:lnTo>
                    <a:pt x="131077" y="12505"/>
                  </a:lnTo>
                  <a:lnTo>
                    <a:pt x="134742" y="14876"/>
                  </a:lnTo>
                  <a:lnTo>
                    <a:pt x="137975" y="17248"/>
                  </a:lnTo>
                  <a:lnTo>
                    <a:pt x="141209" y="19835"/>
                  </a:lnTo>
                  <a:lnTo>
                    <a:pt x="144443" y="22637"/>
                  </a:lnTo>
                  <a:lnTo>
                    <a:pt x="147461" y="25440"/>
                  </a:lnTo>
                  <a:lnTo>
                    <a:pt x="150264" y="28458"/>
                  </a:lnTo>
                  <a:lnTo>
                    <a:pt x="153066" y="31476"/>
                  </a:lnTo>
                  <a:lnTo>
                    <a:pt x="155653" y="34710"/>
                  </a:lnTo>
                  <a:lnTo>
                    <a:pt x="158025" y="38160"/>
                  </a:lnTo>
                  <a:lnTo>
                    <a:pt x="160181" y="41609"/>
                  </a:lnTo>
                  <a:lnTo>
                    <a:pt x="162337" y="45274"/>
                  </a:lnTo>
                  <a:lnTo>
                    <a:pt x="164277" y="48939"/>
                  </a:lnTo>
                  <a:lnTo>
                    <a:pt x="166001" y="52820"/>
                  </a:lnTo>
                  <a:lnTo>
                    <a:pt x="167511" y="56700"/>
                  </a:lnTo>
                  <a:lnTo>
                    <a:pt x="168804" y="60796"/>
                  </a:lnTo>
                  <a:lnTo>
                    <a:pt x="170098" y="64892"/>
                  </a:lnTo>
                  <a:lnTo>
                    <a:pt x="170960" y="68989"/>
                  </a:lnTo>
                  <a:lnTo>
                    <a:pt x="171822" y="73300"/>
                  </a:lnTo>
                  <a:lnTo>
                    <a:pt x="172253" y="77612"/>
                  </a:lnTo>
                  <a:lnTo>
                    <a:pt x="172685" y="81924"/>
                  </a:lnTo>
                  <a:lnTo>
                    <a:pt x="172685" y="864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8"/>
            <p:cNvSpPr/>
            <p:nvPr/>
          </p:nvSpPr>
          <p:spPr>
            <a:xfrm>
              <a:off x="3559350" y="1353775"/>
              <a:ext cx="2409200" cy="2829600"/>
            </a:xfrm>
            <a:custGeom>
              <a:avLst/>
              <a:gdLst/>
              <a:ahLst/>
              <a:cxnLst/>
              <a:rect l="l" t="t" r="r" b="b"/>
              <a:pathLst>
                <a:path w="96368" h="113184" extrusionOk="0">
                  <a:moveTo>
                    <a:pt x="73731" y="2803"/>
                  </a:moveTo>
                  <a:lnTo>
                    <a:pt x="73731" y="2803"/>
                  </a:lnTo>
                  <a:lnTo>
                    <a:pt x="70713" y="2156"/>
                  </a:lnTo>
                  <a:lnTo>
                    <a:pt x="67264" y="1725"/>
                  </a:lnTo>
                  <a:lnTo>
                    <a:pt x="67264" y="1725"/>
                  </a:lnTo>
                  <a:lnTo>
                    <a:pt x="67264" y="2156"/>
                  </a:lnTo>
                  <a:lnTo>
                    <a:pt x="67479" y="2372"/>
                  </a:lnTo>
                  <a:lnTo>
                    <a:pt x="67479" y="2803"/>
                  </a:lnTo>
                  <a:lnTo>
                    <a:pt x="67264" y="2803"/>
                  </a:lnTo>
                  <a:lnTo>
                    <a:pt x="67264" y="2803"/>
                  </a:lnTo>
                  <a:lnTo>
                    <a:pt x="64461" y="2803"/>
                  </a:lnTo>
                  <a:lnTo>
                    <a:pt x="61874" y="3019"/>
                  </a:lnTo>
                  <a:lnTo>
                    <a:pt x="59287" y="3665"/>
                  </a:lnTo>
                  <a:lnTo>
                    <a:pt x="56915" y="4528"/>
                  </a:lnTo>
                  <a:lnTo>
                    <a:pt x="56915" y="4528"/>
                  </a:lnTo>
                  <a:lnTo>
                    <a:pt x="56700" y="4312"/>
                  </a:lnTo>
                  <a:lnTo>
                    <a:pt x="56700" y="4097"/>
                  </a:lnTo>
                  <a:lnTo>
                    <a:pt x="56700" y="3665"/>
                  </a:lnTo>
                  <a:lnTo>
                    <a:pt x="56915" y="3234"/>
                  </a:lnTo>
                  <a:lnTo>
                    <a:pt x="56700" y="3234"/>
                  </a:lnTo>
                  <a:lnTo>
                    <a:pt x="56484" y="3019"/>
                  </a:lnTo>
                  <a:lnTo>
                    <a:pt x="56484" y="3019"/>
                  </a:lnTo>
                  <a:lnTo>
                    <a:pt x="55406" y="3019"/>
                  </a:lnTo>
                  <a:lnTo>
                    <a:pt x="55406" y="3019"/>
                  </a:lnTo>
                  <a:lnTo>
                    <a:pt x="55191" y="3450"/>
                  </a:lnTo>
                  <a:lnTo>
                    <a:pt x="55191" y="3665"/>
                  </a:lnTo>
                  <a:lnTo>
                    <a:pt x="55406" y="4097"/>
                  </a:lnTo>
                  <a:lnTo>
                    <a:pt x="55622" y="4528"/>
                  </a:lnTo>
                  <a:lnTo>
                    <a:pt x="55622" y="4743"/>
                  </a:lnTo>
                  <a:lnTo>
                    <a:pt x="55406" y="4959"/>
                  </a:lnTo>
                  <a:lnTo>
                    <a:pt x="55406" y="4959"/>
                  </a:lnTo>
                  <a:lnTo>
                    <a:pt x="54328" y="4959"/>
                  </a:lnTo>
                  <a:lnTo>
                    <a:pt x="53466" y="5174"/>
                  </a:lnTo>
                  <a:lnTo>
                    <a:pt x="52819" y="5821"/>
                  </a:lnTo>
                  <a:lnTo>
                    <a:pt x="52388" y="6684"/>
                  </a:lnTo>
                  <a:lnTo>
                    <a:pt x="52388" y="6684"/>
                  </a:lnTo>
                  <a:lnTo>
                    <a:pt x="51526" y="6468"/>
                  </a:lnTo>
                  <a:lnTo>
                    <a:pt x="50879" y="6252"/>
                  </a:lnTo>
                  <a:lnTo>
                    <a:pt x="50448" y="6468"/>
                  </a:lnTo>
                  <a:lnTo>
                    <a:pt x="50448" y="6468"/>
                  </a:lnTo>
                  <a:lnTo>
                    <a:pt x="50232" y="6684"/>
                  </a:lnTo>
                  <a:lnTo>
                    <a:pt x="50448" y="6684"/>
                  </a:lnTo>
                  <a:lnTo>
                    <a:pt x="50663" y="6899"/>
                  </a:lnTo>
                  <a:lnTo>
                    <a:pt x="51095" y="7115"/>
                  </a:lnTo>
                  <a:lnTo>
                    <a:pt x="50879" y="7330"/>
                  </a:lnTo>
                  <a:lnTo>
                    <a:pt x="50879" y="7330"/>
                  </a:lnTo>
                  <a:lnTo>
                    <a:pt x="49801" y="7115"/>
                  </a:lnTo>
                  <a:lnTo>
                    <a:pt x="49154" y="6684"/>
                  </a:lnTo>
                  <a:lnTo>
                    <a:pt x="48508" y="6037"/>
                  </a:lnTo>
                  <a:lnTo>
                    <a:pt x="48292" y="5174"/>
                  </a:lnTo>
                  <a:lnTo>
                    <a:pt x="48292" y="5174"/>
                  </a:lnTo>
                  <a:lnTo>
                    <a:pt x="49154" y="5174"/>
                  </a:lnTo>
                  <a:lnTo>
                    <a:pt x="50232" y="5390"/>
                  </a:lnTo>
                  <a:lnTo>
                    <a:pt x="50232" y="5390"/>
                  </a:lnTo>
                  <a:lnTo>
                    <a:pt x="51095" y="5390"/>
                  </a:lnTo>
                  <a:lnTo>
                    <a:pt x="51957" y="5390"/>
                  </a:lnTo>
                  <a:lnTo>
                    <a:pt x="52604" y="5174"/>
                  </a:lnTo>
                  <a:lnTo>
                    <a:pt x="53035" y="4528"/>
                  </a:lnTo>
                  <a:lnTo>
                    <a:pt x="53035" y="4528"/>
                  </a:lnTo>
                  <a:lnTo>
                    <a:pt x="52388" y="3665"/>
                  </a:lnTo>
                  <a:lnTo>
                    <a:pt x="51095" y="3019"/>
                  </a:lnTo>
                  <a:lnTo>
                    <a:pt x="49801" y="2803"/>
                  </a:lnTo>
                  <a:lnTo>
                    <a:pt x="48292" y="2372"/>
                  </a:lnTo>
                  <a:lnTo>
                    <a:pt x="45705" y="1941"/>
                  </a:lnTo>
                  <a:lnTo>
                    <a:pt x="44411" y="1509"/>
                  </a:lnTo>
                  <a:lnTo>
                    <a:pt x="43549" y="863"/>
                  </a:lnTo>
                  <a:lnTo>
                    <a:pt x="43549" y="863"/>
                  </a:lnTo>
                  <a:lnTo>
                    <a:pt x="42040" y="863"/>
                  </a:lnTo>
                  <a:lnTo>
                    <a:pt x="40531" y="863"/>
                  </a:lnTo>
                  <a:lnTo>
                    <a:pt x="37728" y="1294"/>
                  </a:lnTo>
                  <a:lnTo>
                    <a:pt x="32339" y="2587"/>
                  </a:lnTo>
                  <a:lnTo>
                    <a:pt x="32339" y="2587"/>
                  </a:lnTo>
                  <a:lnTo>
                    <a:pt x="32123" y="3450"/>
                  </a:lnTo>
                  <a:lnTo>
                    <a:pt x="31907" y="3881"/>
                  </a:lnTo>
                  <a:lnTo>
                    <a:pt x="30830" y="5174"/>
                  </a:lnTo>
                  <a:lnTo>
                    <a:pt x="29752" y="6252"/>
                  </a:lnTo>
                  <a:lnTo>
                    <a:pt x="28889" y="7546"/>
                  </a:lnTo>
                  <a:lnTo>
                    <a:pt x="28889" y="7546"/>
                  </a:lnTo>
                  <a:lnTo>
                    <a:pt x="27380" y="7762"/>
                  </a:lnTo>
                  <a:lnTo>
                    <a:pt x="26302" y="8193"/>
                  </a:lnTo>
                  <a:lnTo>
                    <a:pt x="25224" y="8839"/>
                  </a:lnTo>
                  <a:lnTo>
                    <a:pt x="24146" y="9486"/>
                  </a:lnTo>
                  <a:lnTo>
                    <a:pt x="24146" y="9486"/>
                  </a:lnTo>
                  <a:lnTo>
                    <a:pt x="24146" y="10780"/>
                  </a:lnTo>
                  <a:lnTo>
                    <a:pt x="24362" y="11858"/>
                  </a:lnTo>
                  <a:lnTo>
                    <a:pt x="24793" y="12504"/>
                  </a:lnTo>
                  <a:lnTo>
                    <a:pt x="25440" y="12936"/>
                  </a:lnTo>
                  <a:lnTo>
                    <a:pt x="26302" y="13151"/>
                  </a:lnTo>
                  <a:lnTo>
                    <a:pt x="27165" y="12936"/>
                  </a:lnTo>
                  <a:lnTo>
                    <a:pt x="28243" y="12720"/>
                  </a:lnTo>
                  <a:lnTo>
                    <a:pt x="29105" y="12073"/>
                  </a:lnTo>
                  <a:lnTo>
                    <a:pt x="29105" y="12073"/>
                  </a:lnTo>
                  <a:lnTo>
                    <a:pt x="29967" y="13367"/>
                  </a:lnTo>
                  <a:lnTo>
                    <a:pt x="30398" y="14014"/>
                  </a:lnTo>
                  <a:lnTo>
                    <a:pt x="30614" y="14876"/>
                  </a:lnTo>
                  <a:lnTo>
                    <a:pt x="30614" y="14876"/>
                  </a:lnTo>
                  <a:lnTo>
                    <a:pt x="29967" y="15307"/>
                  </a:lnTo>
                  <a:lnTo>
                    <a:pt x="29536" y="15307"/>
                  </a:lnTo>
                  <a:lnTo>
                    <a:pt x="29105" y="15307"/>
                  </a:lnTo>
                  <a:lnTo>
                    <a:pt x="29105" y="15307"/>
                  </a:lnTo>
                  <a:lnTo>
                    <a:pt x="29105" y="14445"/>
                  </a:lnTo>
                  <a:lnTo>
                    <a:pt x="28889" y="14014"/>
                  </a:lnTo>
                  <a:lnTo>
                    <a:pt x="28889" y="13798"/>
                  </a:lnTo>
                  <a:lnTo>
                    <a:pt x="28889" y="13798"/>
                  </a:lnTo>
                  <a:lnTo>
                    <a:pt x="28027" y="13798"/>
                  </a:lnTo>
                  <a:lnTo>
                    <a:pt x="27596" y="14014"/>
                  </a:lnTo>
                  <a:lnTo>
                    <a:pt x="27165" y="14445"/>
                  </a:lnTo>
                  <a:lnTo>
                    <a:pt x="26733" y="14876"/>
                  </a:lnTo>
                  <a:lnTo>
                    <a:pt x="26733" y="14876"/>
                  </a:lnTo>
                  <a:lnTo>
                    <a:pt x="27165" y="16169"/>
                  </a:lnTo>
                  <a:lnTo>
                    <a:pt x="27165" y="16816"/>
                  </a:lnTo>
                  <a:lnTo>
                    <a:pt x="27165" y="17463"/>
                  </a:lnTo>
                  <a:lnTo>
                    <a:pt x="27165" y="17463"/>
                  </a:lnTo>
                  <a:lnTo>
                    <a:pt x="25871" y="17678"/>
                  </a:lnTo>
                  <a:lnTo>
                    <a:pt x="24362" y="17678"/>
                  </a:lnTo>
                  <a:lnTo>
                    <a:pt x="24362" y="17678"/>
                  </a:lnTo>
                  <a:lnTo>
                    <a:pt x="23068" y="19188"/>
                  </a:lnTo>
                  <a:lnTo>
                    <a:pt x="21559" y="20481"/>
                  </a:lnTo>
                  <a:lnTo>
                    <a:pt x="20697" y="21128"/>
                  </a:lnTo>
                  <a:lnTo>
                    <a:pt x="19835" y="21559"/>
                  </a:lnTo>
                  <a:lnTo>
                    <a:pt x="18757" y="21775"/>
                  </a:lnTo>
                  <a:lnTo>
                    <a:pt x="17679" y="21990"/>
                  </a:lnTo>
                  <a:lnTo>
                    <a:pt x="17679" y="21990"/>
                  </a:lnTo>
                  <a:lnTo>
                    <a:pt x="17463" y="22421"/>
                  </a:lnTo>
                  <a:lnTo>
                    <a:pt x="17248" y="22853"/>
                  </a:lnTo>
                  <a:lnTo>
                    <a:pt x="16816" y="22853"/>
                  </a:lnTo>
                  <a:lnTo>
                    <a:pt x="16816" y="22853"/>
                  </a:lnTo>
                  <a:lnTo>
                    <a:pt x="15954" y="22853"/>
                  </a:lnTo>
                  <a:lnTo>
                    <a:pt x="15954" y="22853"/>
                  </a:lnTo>
                  <a:lnTo>
                    <a:pt x="15307" y="22637"/>
                  </a:lnTo>
                  <a:lnTo>
                    <a:pt x="15092" y="22853"/>
                  </a:lnTo>
                  <a:lnTo>
                    <a:pt x="14876" y="23284"/>
                  </a:lnTo>
                  <a:lnTo>
                    <a:pt x="14876" y="23284"/>
                  </a:lnTo>
                  <a:lnTo>
                    <a:pt x="16170" y="23930"/>
                  </a:lnTo>
                  <a:lnTo>
                    <a:pt x="16816" y="24577"/>
                  </a:lnTo>
                  <a:lnTo>
                    <a:pt x="17463" y="25224"/>
                  </a:lnTo>
                  <a:lnTo>
                    <a:pt x="17679" y="26086"/>
                  </a:lnTo>
                  <a:lnTo>
                    <a:pt x="17894" y="26733"/>
                  </a:lnTo>
                  <a:lnTo>
                    <a:pt x="17679" y="27595"/>
                  </a:lnTo>
                  <a:lnTo>
                    <a:pt x="17032" y="28458"/>
                  </a:lnTo>
                  <a:lnTo>
                    <a:pt x="17032" y="28458"/>
                  </a:lnTo>
                  <a:lnTo>
                    <a:pt x="15523" y="28458"/>
                  </a:lnTo>
                  <a:lnTo>
                    <a:pt x="14014" y="28242"/>
                  </a:lnTo>
                  <a:lnTo>
                    <a:pt x="14014" y="28242"/>
                  </a:lnTo>
                  <a:lnTo>
                    <a:pt x="11858" y="28242"/>
                  </a:lnTo>
                  <a:lnTo>
                    <a:pt x="10780" y="28458"/>
                  </a:lnTo>
                  <a:lnTo>
                    <a:pt x="10133" y="28889"/>
                  </a:lnTo>
                  <a:lnTo>
                    <a:pt x="10133" y="28889"/>
                  </a:lnTo>
                  <a:lnTo>
                    <a:pt x="10133" y="29967"/>
                  </a:lnTo>
                  <a:lnTo>
                    <a:pt x="10133" y="30829"/>
                  </a:lnTo>
                  <a:lnTo>
                    <a:pt x="9702" y="32338"/>
                  </a:lnTo>
                  <a:lnTo>
                    <a:pt x="9487" y="33632"/>
                  </a:lnTo>
                  <a:lnTo>
                    <a:pt x="9702" y="34494"/>
                  </a:lnTo>
                  <a:lnTo>
                    <a:pt x="9918" y="35357"/>
                  </a:lnTo>
                  <a:lnTo>
                    <a:pt x="9918" y="35357"/>
                  </a:lnTo>
                  <a:lnTo>
                    <a:pt x="10996" y="35357"/>
                  </a:lnTo>
                  <a:lnTo>
                    <a:pt x="11858" y="35357"/>
                  </a:lnTo>
                  <a:lnTo>
                    <a:pt x="12289" y="36003"/>
                  </a:lnTo>
                  <a:lnTo>
                    <a:pt x="12505" y="36650"/>
                  </a:lnTo>
                  <a:lnTo>
                    <a:pt x="12505" y="36650"/>
                  </a:lnTo>
                  <a:lnTo>
                    <a:pt x="12074" y="37512"/>
                  </a:lnTo>
                  <a:lnTo>
                    <a:pt x="11427" y="38375"/>
                  </a:lnTo>
                  <a:lnTo>
                    <a:pt x="9918" y="39453"/>
                  </a:lnTo>
                  <a:lnTo>
                    <a:pt x="9271" y="40099"/>
                  </a:lnTo>
                  <a:lnTo>
                    <a:pt x="8624" y="40746"/>
                  </a:lnTo>
                  <a:lnTo>
                    <a:pt x="8193" y="41609"/>
                  </a:lnTo>
                  <a:lnTo>
                    <a:pt x="8193" y="42902"/>
                  </a:lnTo>
                  <a:lnTo>
                    <a:pt x="8193" y="42902"/>
                  </a:lnTo>
                  <a:lnTo>
                    <a:pt x="5822" y="44842"/>
                  </a:lnTo>
                  <a:lnTo>
                    <a:pt x="3666" y="46998"/>
                  </a:lnTo>
                  <a:lnTo>
                    <a:pt x="1725" y="49585"/>
                  </a:lnTo>
                  <a:lnTo>
                    <a:pt x="1" y="52172"/>
                  </a:lnTo>
                  <a:lnTo>
                    <a:pt x="1" y="52172"/>
                  </a:lnTo>
                  <a:lnTo>
                    <a:pt x="648" y="53250"/>
                  </a:lnTo>
                  <a:lnTo>
                    <a:pt x="1079" y="54328"/>
                  </a:lnTo>
                  <a:lnTo>
                    <a:pt x="863" y="55622"/>
                  </a:lnTo>
                  <a:lnTo>
                    <a:pt x="648" y="56915"/>
                  </a:lnTo>
                  <a:lnTo>
                    <a:pt x="216" y="59502"/>
                  </a:lnTo>
                  <a:lnTo>
                    <a:pt x="1" y="60796"/>
                  </a:lnTo>
                  <a:lnTo>
                    <a:pt x="1" y="62089"/>
                  </a:lnTo>
                  <a:lnTo>
                    <a:pt x="1" y="62089"/>
                  </a:lnTo>
                  <a:lnTo>
                    <a:pt x="2588" y="64245"/>
                  </a:lnTo>
                  <a:lnTo>
                    <a:pt x="3450" y="65323"/>
                  </a:lnTo>
                  <a:lnTo>
                    <a:pt x="3881" y="66185"/>
                  </a:lnTo>
                  <a:lnTo>
                    <a:pt x="4097" y="67048"/>
                  </a:lnTo>
                  <a:lnTo>
                    <a:pt x="4097" y="67048"/>
                  </a:lnTo>
                  <a:lnTo>
                    <a:pt x="4744" y="67479"/>
                  </a:lnTo>
                  <a:lnTo>
                    <a:pt x="5606" y="67910"/>
                  </a:lnTo>
                  <a:lnTo>
                    <a:pt x="6900" y="69204"/>
                  </a:lnTo>
                  <a:lnTo>
                    <a:pt x="8193" y="70282"/>
                  </a:lnTo>
                  <a:lnTo>
                    <a:pt x="9055" y="70497"/>
                  </a:lnTo>
                  <a:lnTo>
                    <a:pt x="9918" y="70713"/>
                  </a:lnTo>
                  <a:lnTo>
                    <a:pt x="9918" y="70713"/>
                  </a:lnTo>
                  <a:lnTo>
                    <a:pt x="10996" y="70713"/>
                  </a:lnTo>
                  <a:lnTo>
                    <a:pt x="12074" y="70282"/>
                  </a:lnTo>
                  <a:lnTo>
                    <a:pt x="12074" y="70282"/>
                  </a:lnTo>
                  <a:lnTo>
                    <a:pt x="12936" y="70066"/>
                  </a:lnTo>
                  <a:lnTo>
                    <a:pt x="14014" y="69850"/>
                  </a:lnTo>
                  <a:lnTo>
                    <a:pt x="15092" y="69850"/>
                  </a:lnTo>
                  <a:lnTo>
                    <a:pt x="16170" y="70282"/>
                  </a:lnTo>
                  <a:lnTo>
                    <a:pt x="16170" y="70282"/>
                  </a:lnTo>
                  <a:lnTo>
                    <a:pt x="17463" y="69635"/>
                  </a:lnTo>
                  <a:lnTo>
                    <a:pt x="18972" y="68988"/>
                  </a:lnTo>
                  <a:lnTo>
                    <a:pt x="20697" y="68557"/>
                  </a:lnTo>
                  <a:lnTo>
                    <a:pt x="22853" y="68772"/>
                  </a:lnTo>
                  <a:lnTo>
                    <a:pt x="22853" y="68772"/>
                  </a:lnTo>
                  <a:lnTo>
                    <a:pt x="23284" y="69204"/>
                  </a:lnTo>
                  <a:lnTo>
                    <a:pt x="23500" y="69850"/>
                  </a:lnTo>
                  <a:lnTo>
                    <a:pt x="23931" y="70497"/>
                  </a:lnTo>
                  <a:lnTo>
                    <a:pt x="24362" y="70713"/>
                  </a:lnTo>
                  <a:lnTo>
                    <a:pt x="24362" y="70713"/>
                  </a:lnTo>
                  <a:lnTo>
                    <a:pt x="25224" y="70713"/>
                  </a:lnTo>
                  <a:lnTo>
                    <a:pt x="25871" y="70713"/>
                  </a:lnTo>
                  <a:lnTo>
                    <a:pt x="25871" y="70713"/>
                  </a:lnTo>
                  <a:lnTo>
                    <a:pt x="26949" y="70497"/>
                  </a:lnTo>
                  <a:lnTo>
                    <a:pt x="26949" y="70497"/>
                  </a:lnTo>
                  <a:lnTo>
                    <a:pt x="27811" y="71144"/>
                  </a:lnTo>
                  <a:lnTo>
                    <a:pt x="28243" y="71791"/>
                  </a:lnTo>
                  <a:lnTo>
                    <a:pt x="28243" y="72653"/>
                  </a:lnTo>
                  <a:lnTo>
                    <a:pt x="28243" y="73515"/>
                  </a:lnTo>
                  <a:lnTo>
                    <a:pt x="27596" y="75240"/>
                  </a:lnTo>
                  <a:lnTo>
                    <a:pt x="27380" y="76102"/>
                  </a:lnTo>
                  <a:lnTo>
                    <a:pt x="27380" y="76965"/>
                  </a:lnTo>
                  <a:lnTo>
                    <a:pt x="27380" y="76965"/>
                  </a:lnTo>
                  <a:lnTo>
                    <a:pt x="27811" y="77827"/>
                  </a:lnTo>
                  <a:lnTo>
                    <a:pt x="28458" y="78474"/>
                  </a:lnTo>
                  <a:lnTo>
                    <a:pt x="29320" y="79121"/>
                  </a:lnTo>
                  <a:lnTo>
                    <a:pt x="29967" y="79983"/>
                  </a:lnTo>
                  <a:lnTo>
                    <a:pt x="29967" y="79983"/>
                  </a:lnTo>
                  <a:lnTo>
                    <a:pt x="31045" y="81923"/>
                  </a:lnTo>
                  <a:lnTo>
                    <a:pt x="31692" y="83864"/>
                  </a:lnTo>
                  <a:lnTo>
                    <a:pt x="32554" y="87960"/>
                  </a:lnTo>
                  <a:lnTo>
                    <a:pt x="32554" y="87960"/>
                  </a:lnTo>
                  <a:lnTo>
                    <a:pt x="31692" y="89469"/>
                  </a:lnTo>
                  <a:lnTo>
                    <a:pt x="30830" y="91193"/>
                  </a:lnTo>
                  <a:lnTo>
                    <a:pt x="30398" y="92056"/>
                  </a:lnTo>
                  <a:lnTo>
                    <a:pt x="30183" y="92918"/>
                  </a:lnTo>
                  <a:lnTo>
                    <a:pt x="30183" y="93780"/>
                  </a:lnTo>
                  <a:lnTo>
                    <a:pt x="30183" y="94858"/>
                  </a:lnTo>
                  <a:lnTo>
                    <a:pt x="30183" y="94858"/>
                  </a:lnTo>
                  <a:lnTo>
                    <a:pt x="30614" y="95936"/>
                  </a:lnTo>
                  <a:lnTo>
                    <a:pt x="31476" y="97230"/>
                  </a:lnTo>
                  <a:lnTo>
                    <a:pt x="32339" y="98523"/>
                  </a:lnTo>
                  <a:lnTo>
                    <a:pt x="32985" y="100032"/>
                  </a:lnTo>
                  <a:lnTo>
                    <a:pt x="32985" y="100032"/>
                  </a:lnTo>
                  <a:lnTo>
                    <a:pt x="33201" y="101326"/>
                  </a:lnTo>
                  <a:lnTo>
                    <a:pt x="33417" y="102620"/>
                  </a:lnTo>
                  <a:lnTo>
                    <a:pt x="33632" y="103913"/>
                  </a:lnTo>
                  <a:lnTo>
                    <a:pt x="33848" y="105207"/>
                  </a:lnTo>
                  <a:lnTo>
                    <a:pt x="33848" y="105207"/>
                  </a:lnTo>
                  <a:lnTo>
                    <a:pt x="34710" y="106500"/>
                  </a:lnTo>
                  <a:lnTo>
                    <a:pt x="35572" y="107794"/>
                  </a:lnTo>
                  <a:lnTo>
                    <a:pt x="36435" y="109087"/>
                  </a:lnTo>
                  <a:lnTo>
                    <a:pt x="36650" y="109734"/>
                  </a:lnTo>
                  <a:lnTo>
                    <a:pt x="36866" y="110381"/>
                  </a:lnTo>
                  <a:lnTo>
                    <a:pt x="36866" y="110381"/>
                  </a:lnTo>
                  <a:lnTo>
                    <a:pt x="36650" y="111243"/>
                  </a:lnTo>
                  <a:lnTo>
                    <a:pt x="36866" y="112105"/>
                  </a:lnTo>
                  <a:lnTo>
                    <a:pt x="37297" y="112752"/>
                  </a:lnTo>
                  <a:lnTo>
                    <a:pt x="37944" y="113183"/>
                  </a:lnTo>
                  <a:lnTo>
                    <a:pt x="37944" y="113183"/>
                  </a:lnTo>
                  <a:lnTo>
                    <a:pt x="40746" y="112968"/>
                  </a:lnTo>
                  <a:lnTo>
                    <a:pt x="43118" y="112321"/>
                  </a:lnTo>
                  <a:lnTo>
                    <a:pt x="45489" y="111674"/>
                  </a:lnTo>
                  <a:lnTo>
                    <a:pt x="47430" y="110596"/>
                  </a:lnTo>
                  <a:lnTo>
                    <a:pt x="49154" y="109303"/>
                  </a:lnTo>
                  <a:lnTo>
                    <a:pt x="50663" y="107578"/>
                  </a:lnTo>
                  <a:lnTo>
                    <a:pt x="51526" y="105638"/>
                  </a:lnTo>
                  <a:lnTo>
                    <a:pt x="52173" y="103266"/>
                  </a:lnTo>
                  <a:lnTo>
                    <a:pt x="52173" y="103266"/>
                  </a:lnTo>
                  <a:lnTo>
                    <a:pt x="53250" y="103051"/>
                  </a:lnTo>
                  <a:lnTo>
                    <a:pt x="53897" y="102620"/>
                  </a:lnTo>
                  <a:lnTo>
                    <a:pt x="54544" y="101973"/>
                  </a:lnTo>
                  <a:lnTo>
                    <a:pt x="54975" y="101110"/>
                  </a:lnTo>
                  <a:lnTo>
                    <a:pt x="55191" y="100248"/>
                  </a:lnTo>
                  <a:lnTo>
                    <a:pt x="55191" y="99386"/>
                  </a:lnTo>
                  <a:lnTo>
                    <a:pt x="54975" y="98308"/>
                  </a:lnTo>
                  <a:lnTo>
                    <a:pt x="54544" y="97445"/>
                  </a:lnTo>
                  <a:lnTo>
                    <a:pt x="54544" y="97445"/>
                  </a:lnTo>
                  <a:lnTo>
                    <a:pt x="55191" y="96583"/>
                  </a:lnTo>
                  <a:lnTo>
                    <a:pt x="56053" y="95936"/>
                  </a:lnTo>
                  <a:lnTo>
                    <a:pt x="57778" y="94643"/>
                  </a:lnTo>
                  <a:lnTo>
                    <a:pt x="59502" y="93565"/>
                  </a:lnTo>
                  <a:lnTo>
                    <a:pt x="60365" y="92918"/>
                  </a:lnTo>
                  <a:lnTo>
                    <a:pt x="61012" y="92056"/>
                  </a:lnTo>
                  <a:lnTo>
                    <a:pt x="61012" y="92056"/>
                  </a:lnTo>
                  <a:lnTo>
                    <a:pt x="61012" y="90331"/>
                  </a:lnTo>
                  <a:lnTo>
                    <a:pt x="61012" y="89038"/>
                  </a:lnTo>
                  <a:lnTo>
                    <a:pt x="60580" y="86451"/>
                  </a:lnTo>
                  <a:lnTo>
                    <a:pt x="59934" y="84079"/>
                  </a:lnTo>
                  <a:lnTo>
                    <a:pt x="59502" y="82786"/>
                  </a:lnTo>
                  <a:lnTo>
                    <a:pt x="59287" y="81492"/>
                  </a:lnTo>
                  <a:lnTo>
                    <a:pt x="59287" y="81492"/>
                  </a:lnTo>
                  <a:lnTo>
                    <a:pt x="59934" y="79983"/>
                  </a:lnTo>
                  <a:lnTo>
                    <a:pt x="60796" y="78905"/>
                  </a:lnTo>
                  <a:lnTo>
                    <a:pt x="62521" y="76749"/>
                  </a:lnTo>
                  <a:lnTo>
                    <a:pt x="64677" y="74809"/>
                  </a:lnTo>
                  <a:lnTo>
                    <a:pt x="66617" y="72869"/>
                  </a:lnTo>
                  <a:lnTo>
                    <a:pt x="68773" y="70713"/>
                  </a:lnTo>
                  <a:lnTo>
                    <a:pt x="69635" y="69635"/>
                  </a:lnTo>
                  <a:lnTo>
                    <a:pt x="70282" y="68557"/>
                  </a:lnTo>
                  <a:lnTo>
                    <a:pt x="70929" y="67263"/>
                  </a:lnTo>
                  <a:lnTo>
                    <a:pt x="71575" y="65970"/>
                  </a:lnTo>
                  <a:lnTo>
                    <a:pt x="71791" y="64245"/>
                  </a:lnTo>
                  <a:lnTo>
                    <a:pt x="71791" y="62736"/>
                  </a:lnTo>
                  <a:lnTo>
                    <a:pt x="71791" y="62736"/>
                  </a:lnTo>
                  <a:lnTo>
                    <a:pt x="69419" y="63167"/>
                  </a:lnTo>
                  <a:lnTo>
                    <a:pt x="66617" y="63814"/>
                  </a:lnTo>
                  <a:lnTo>
                    <a:pt x="65539" y="63814"/>
                  </a:lnTo>
                  <a:lnTo>
                    <a:pt x="64461" y="63598"/>
                  </a:lnTo>
                  <a:lnTo>
                    <a:pt x="64245" y="63383"/>
                  </a:lnTo>
                  <a:lnTo>
                    <a:pt x="64030" y="62952"/>
                  </a:lnTo>
                  <a:lnTo>
                    <a:pt x="63814" y="62305"/>
                  </a:lnTo>
                  <a:lnTo>
                    <a:pt x="63814" y="61658"/>
                  </a:lnTo>
                  <a:lnTo>
                    <a:pt x="63814" y="61658"/>
                  </a:lnTo>
                  <a:lnTo>
                    <a:pt x="66617" y="61227"/>
                  </a:lnTo>
                  <a:lnTo>
                    <a:pt x="69419" y="60149"/>
                  </a:lnTo>
                  <a:lnTo>
                    <a:pt x="72006" y="58855"/>
                  </a:lnTo>
                  <a:lnTo>
                    <a:pt x="73084" y="58209"/>
                  </a:lnTo>
                  <a:lnTo>
                    <a:pt x="74162" y="57346"/>
                  </a:lnTo>
                  <a:lnTo>
                    <a:pt x="74162" y="57346"/>
                  </a:lnTo>
                  <a:lnTo>
                    <a:pt x="75456" y="56915"/>
                  </a:lnTo>
                  <a:lnTo>
                    <a:pt x="76534" y="56484"/>
                  </a:lnTo>
                  <a:lnTo>
                    <a:pt x="77396" y="55837"/>
                  </a:lnTo>
                  <a:lnTo>
                    <a:pt x="78043" y="54975"/>
                  </a:lnTo>
                  <a:lnTo>
                    <a:pt x="79336" y="53250"/>
                  </a:lnTo>
                  <a:lnTo>
                    <a:pt x="80414" y="51310"/>
                  </a:lnTo>
                  <a:lnTo>
                    <a:pt x="80414" y="51310"/>
                  </a:lnTo>
                  <a:lnTo>
                    <a:pt x="79983" y="50663"/>
                  </a:lnTo>
                  <a:lnTo>
                    <a:pt x="79336" y="50232"/>
                  </a:lnTo>
                  <a:lnTo>
                    <a:pt x="78043" y="49370"/>
                  </a:lnTo>
                  <a:lnTo>
                    <a:pt x="76965" y="48723"/>
                  </a:lnTo>
                  <a:lnTo>
                    <a:pt x="76318" y="48076"/>
                  </a:lnTo>
                  <a:lnTo>
                    <a:pt x="76103" y="47429"/>
                  </a:lnTo>
                  <a:lnTo>
                    <a:pt x="76103" y="47429"/>
                  </a:lnTo>
                  <a:lnTo>
                    <a:pt x="75456" y="48076"/>
                  </a:lnTo>
                  <a:lnTo>
                    <a:pt x="74593" y="48723"/>
                  </a:lnTo>
                  <a:lnTo>
                    <a:pt x="73300" y="49154"/>
                  </a:lnTo>
                  <a:lnTo>
                    <a:pt x="71791" y="49154"/>
                  </a:lnTo>
                  <a:lnTo>
                    <a:pt x="71791" y="49154"/>
                  </a:lnTo>
                  <a:lnTo>
                    <a:pt x="71575" y="48292"/>
                  </a:lnTo>
                  <a:lnTo>
                    <a:pt x="71144" y="47429"/>
                  </a:lnTo>
                  <a:lnTo>
                    <a:pt x="70497" y="46783"/>
                  </a:lnTo>
                  <a:lnTo>
                    <a:pt x="69635" y="46351"/>
                  </a:lnTo>
                  <a:lnTo>
                    <a:pt x="68988" y="45705"/>
                  </a:lnTo>
                  <a:lnTo>
                    <a:pt x="68341" y="45058"/>
                  </a:lnTo>
                  <a:lnTo>
                    <a:pt x="67910" y="44196"/>
                  </a:lnTo>
                  <a:lnTo>
                    <a:pt x="67695" y="43118"/>
                  </a:lnTo>
                  <a:lnTo>
                    <a:pt x="67695" y="43118"/>
                  </a:lnTo>
                  <a:lnTo>
                    <a:pt x="68341" y="42902"/>
                  </a:lnTo>
                  <a:lnTo>
                    <a:pt x="68988" y="42687"/>
                  </a:lnTo>
                  <a:lnTo>
                    <a:pt x="68988" y="42687"/>
                  </a:lnTo>
                  <a:lnTo>
                    <a:pt x="70497" y="44196"/>
                  </a:lnTo>
                  <a:lnTo>
                    <a:pt x="72006" y="45705"/>
                  </a:lnTo>
                  <a:lnTo>
                    <a:pt x="73084" y="46351"/>
                  </a:lnTo>
                  <a:lnTo>
                    <a:pt x="74162" y="46567"/>
                  </a:lnTo>
                  <a:lnTo>
                    <a:pt x="75456" y="46567"/>
                  </a:lnTo>
                  <a:lnTo>
                    <a:pt x="76749" y="46136"/>
                  </a:lnTo>
                  <a:lnTo>
                    <a:pt x="76749" y="46136"/>
                  </a:lnTo>
                  <a:lnTo>
                    <a:pt x="77180" y="46998"/>
                  </a:lnTo>
                  <a:lnTo>
                    <a:pt x="77827" y="47429"/>
                  </a:lnTo>
                  <a:lnTo>
                    <a:pt x="78690" y="47861"/>
                  </a:lnTo>
                  <a:lnTo>
                    <a:pt x="79552" y="48076"/>
                  </a:lnTo>
                  <a:lnTo>
                    <a:pt x="81708" y="48292"/>
                  </a:lnTo>
                  <a:lnTo>
                    <a:pt x="83864" y="48076"/>
                  </a:lnTo>
                  <a:lnTo>
                    <a:pt x="83864" y="48076"/>
                  </a:lnTo>
                  <a:lnTo>
                    <a:pt x="86882" y="48076"/>
                  </a:lnTo>
                  <a:lnTo>
                    <a:pt x="86882" y="48076"/>
                  </a:lnTo>
                  <a:lnTo>
                    <a:pt x="87744" y="48939"/>
                  </a:lnTo>
                  <a:lnTo>
                    <a:pt x="88391" y="49585"/>
                  </a:lnTo>
                  <a:lnTo>
                    <a:pt x="89469" y="50232"/>
                  </a:lnTo>
                  <a:lnTo>
                    <a:pt x="90331" y="50879"/>
                  </a:lnTo>
                  <a:lnTo>
                    <a:pt x="90331" y="50879"/>
                  </a:lnTo>
                  <a:lnTo>
                    <a:pt x="90331" y="51310"/>
                  </a:lnTo>
                  <a:lnTo>
                    <a:pt x="90331" y="51526"/>
                  </a:lnTo>
                  <a:lnTo>
                    <a:pt x="90762" y="52172"/>
                  </a:lnTo>
                  <a:lnTo>
                    <a:pt x="92056" y="53250"/>
                  </a:lnTo>
                  <a:lnTo>
                    <a:pt x="92056" y="53250"/>
                  </a:lnTo>
                  <a:lnTo>
                    <a:pt x="92487" y="53035"/>
                  </a:lnTo>
                  <a:lnTo>
                    <a:pt x="92918" y="52819"/>
                  </a:lnTo>
                  <a:lnTo>
                    <a:pt x="92918" y="52819"/>
                  </a:lnTo>
                  <a:lnTo>
                    <a:pt x="93349" y="52603"/>
                  </a:lnTo>
                  <a:lnTo>
                    <a:pt x="93996" y="52388"/>
                  </a:lnTo>
                  <a:lnTo>
                    <a:pt x="93996" y="52388"/>
                  </a:lnTo>
                  <a:lnTo>
                    <a:pt x="94212" y="54759"/>
                  </a:lnTo>
                  <a:lnTo>
                    <a:pt x="94859" y="56700"/>
                  </a:lnTo>
                  <a:lnTo>
                    <a:pt x="96368" y="60149"/>
                  </a:lnTo>
                  <a:lnTo>
                    <a:pt x="96368" y="60149"/>
                  </a:lnTo>
                  <a:lnTo>
                    <a:pt x="96368" y="60149"/>
                  </a:lnTo>
                  <a:lnTo>
                    <a:pt x="96368" y="55837"/>
                  </a:lnTo>
                  <a:lnTo>
                    <a:pt x="95936" y="51526"/>
                  </a:lnTo>
                  <a:lnTo>
                    <a:pt x="95505" y="47214"/>
                  </a:lnTo>
                  <a:lnTo>
                    <a:pt x="94643" y="43118"/>
                  </a:lnTo>
                  <a:lnTo>
                    <a:pt x="93781" y="39022"/>
                  </a:lnTo>
                  <a:lnTo>
                    <a:pt x="92703" y="34925"/>
                  </a:lnTo>
                  <a:lnTo>
                    <a:pt x="91409" y="31045"/>
                  </a:lnTo>
                  <a:lnTo>
                    <a:pt x="89900" y="27164"/>
                  </a:lnTo>
                  <a:lnTo>
                    <a:pt x="88175" y="23499"/>
                  </a:lnTo>
                  <a:lnTo>
                    <a:pt x="86451" y="19834"/>
                  </a:lnTo>
                  <a:lnTo>
                    <a:pt x="84295" y="16169"/>
                  </a:lnTo>
                  <a:lnTo>
                    <a:pt x="82139" y="12720"/>
                  </a:lnTo>
                  <a:lnTo>
                    <a:pt x="79983" y="9486"/>
                  </a:lnTo>
                  <a:lnTo>
                    <a:pt x="77396" y="6252"/>
                  </a:lnTo>
                  <a:lnTo>
                    <a:pt x="74809" y="3019"/>
                  </a:lnTo>
                  <a:lnTo>
                    <a:pt x="72006" y="0"/>
                  </a:lnTo>
                  <a:lnTo>
                    <a:pt x="72006" y="0"/>
                  </a:lnTo>
                  <a:lnTo>
                    <a:pt x="71791" y="863"/>
                  </a:lnTo>
                  <a:lnTo>
                    <a:pt x="72006" y="1725"/>
                  </a:lnTo>
                  <a:lnTo>
                    <a:pt x="72222" y="1941"/>
                  </a:lnTo>
                  <a:lnTo>
                    <a:pt x="72438" y="2372"/>
                  </a:lnTo>
                  <a:lnTo>
                    <a:pt x="73731" y="2803"/>
                  </a:lnTo>
                  <a:close/>
                  <a:moveTo>
                    <a:pt x="48076" y="25440"/>
                  </a:moveTo>
                  <a:lnTo>
                    <a:pt x="48076" y="25440"/>
                  </a:lnTo>
                  <a:lnTo>
                    <a:pt x="48723" y="25224"/>
                  </a:lnTo>
                  <a:lnTo>
                    <a:pt x="49154" y="25440"/>
                  </a:lnTo>
                  <a:lnTo>
                    <a:pt x="50017" y="25871"/>
                  </a:lnTo>
                  <a:lnTo>
                    <a:pt x="50663" y="26518"/>
                  </a:lnTo>
                  <a:lnTo>
                    <a:pt x="51310" y="27164"/>
                  </a:lnTo>
                  <a:lnTo>
                    <a:pt x="51310" y="27164"/>
                  </a:lnTo>
                  <a:lnTo>
                    <a:pt x="51957" y="27164"/>
                  </a:lnTo>
                  <a:lnTo>
                    <a:pt x="52388" y="27164"/>
                  </a:lnTo>
                  <a:lnTo>
                    <a:pt x="53035" y="26733"/>
                  </a:lnTo>
                  <a:lnTo>
                    <a:pt x="53035" y="26733"/>
                  </a:lnTo>
                  <a:lnTo>
                    <a:pt x="53035" y="26302"/>
                  </a:lnTo>
                  <a:lnTo>
                    <a:pt x="52819" y="26086"/>
                  </a:lnTo>
                  <a:lnTo>
                    <a:pt x="52604" y="26086"/>
                  </a:lnTo>
                  <a:lnTo>
                    <a:pt x="52388" y="25655"/>
                  </a:lnTo>
                  <a:lnTo>
                    <a:pt x="52388" y="25655"/>
                  </a:lnTo>
                  <a:lnTo>
                    <a:pt x="52819" y="25224"/>
                  </a:lnTo>
                  <a:lnTo>
                    <a:pt x="53466" y="25008"/>
                  </a:lnTo>
                  <a:lnTo>
                    <a:pt x="54113" y="24793"/>
                  </a:lnTo>
                  <a:lnTo>
                    <a:pt x="54975" y="24793"/>
                  </a:lnTo>
                  <a:lnTo>
                    <a:pt x="54975" y="24793"/>
                  </a:lnTo>
                  <a:lnTo>
                    <a:pt x="54975" y="25440"/>
                  </a:lnTo>
                  <a:lnTo>
                    <a:pt x="54760" y="25871"/>
                  </a:lnTo>
                  <a:lnTo>
                    <a:pt x="54544" y="26086"/>
                  </a:lnTo>
                  <a:lnTo>
                    <a:pt x="54328" y="26518"/>
                  </a:lnTo>
                  <a:lnTo>
                    <a:pt x="54328" y="26518"/>
                  </a:lnTo>
                  <a:lnTo>
                    <a:pt x="54760" y="27164"/>
                  </a:lnTo>
                  <a:lnTo>
                    <a:pt x="55622" y="27595"/>
                  </a:lnTo>
                  <a:lnTo>
                    <a:pt x="57131" y="28242"/>
                  </a:lnTo>
                  <a:lnTo>
                    <a:pt x="57778" y="28673"/>
                  </a:lnTo>
                  <a:lnTo>
                    <a:pt x="58425" y="29105"/>
                  </a:lnTo>
                  <a:lnTo>
                    <a:pt x="59071" y="29751"/>
                  </a:lnTo>
                  <a:lnTo>
                    <a:pt x="59071" y="30614"/>
                  </a:lnTo>
                  <a:lnTo>
                    <a:pt x="59071" y="30614"/>
                  </a:lnTo>
                  <a:lnTo>
                    <a:pt x="57778" y="31045"/>
                  </a:lnTo>
                  <a:lnTo>
                    <a:pt x="56700" y="31045"/>
                  </a:lnTo>
                  <a:lnTo>
                    <a:pt x="55406" y="30829"/>
                  </a:lnTo>
                  <a:lnTo>
                    <a:pt x="54328" y="30614"/>
                  </a:lnTo>
                  <a:lnTo>
                    <a:pt x="54328" y="30614"/>
                  </a:lnTo>
                  <a:lnTo>
                    <a:pt x="52819" y="30182"/>
                  </a:lnTo>
                  <a:lnTo>
                    <a:pt x="51526" y="29967"/>
                  </a:lnTo>
                  <a:lnTo>
                    <a:pt x="50232" y="30182"/>
                  </a:lnTo>
                  <a:lnTo>
                    <a:pt x="49586" y="30398"/>
                  </a:lnTo>
                  <a:lnTo>
                    <a:pt x="48939" y="30829"/>
                  </a:lnTo>
                  <a:lnTo>
                    <a:pt x="48939" y="30829"/>
                  </a:lnTo>
                  <a:lnTo>
                    <a:pt x="48508" y="31045"/>
                  </a:lnTo>
                  <a:lnTo>
                    <a:pt x="48292" y="30829"/>
                  </a:lnTo>
                  <a:lnTo>
                    <a:pt x="48292" y="30829"/>
                  </a:lnTo>
                  <a:lnTo>
                    <a:pt x="48076" y="30614"/>
                  </a:lnTo>
                  <a:lnTo>
                    <a:pt x="47861" y="30614"/>
                  </a:lnTo>
                  <a:lnTo>
                    <a:pt x="47861" y="30614"/>
                  </a:lnTo>
                  <a:lnTo>
                    <a:pt x="47214" y="30829"/>
                  </a:lnTo>
                  <a:lnTo>
                    <a:pt x="46998" y="31260"/>
                  </a:lnTo>
                  <a:lnTo>
                    <a:pt x="46998" y="31260"/>
                  </a:lnTo>
                  <a:lnTo>
                    <a:pt x="46567" y="31476"/>
                  </a:lnTo>
                  <a:lnTo>
                    <a:pt x="46352" y="31692"/>
                  </a:lnTo>
                  <a:lnTo>
                    <a:pt x="45921" y="31692"/>
                  </a:lnTo>
                  <a:lnTo>
                    <a:pt x="45921" y="31692"/>
                  </a:lnTo>
                  <a:lnTo>
                    <a:pt x="46136" y="30182"/>
                  </a:lnTo>
                  <a:lnTo>
                    <a:pt x="46352" y="28458"/>
                  </a:lnTo>
                  <a:lnTo>
                    <a:pt x="46998" y="26733"/>
                  </a:lnTo>
                  <a:lnTo>
                    <a:pt x="47430" y="26086"/>
                  </a:lnTo>
                  <a:lnTo>
                    <a:pt x="48076" y="25440"/>
                  </a:lnTo>
                  <a:close/>
                  <a:moveTo>
                    <a:pt x="34710" y="14445"/>
                  </a:moveTo>
                  <a:lnTo>
                    <a:pt x="34710" y="14445"/>
                  </a:lnTo>
                  <a:lnTo>
                    <a:pt x="34710" y="14014"/>
                  </a:lnTo>
                  <a:lnTo>
                    <a:pt x="34494" y="13798"/>
                  </a:lnTo>
                  <a:lnTo>
                    <a:pt x="34279" y="13582"/>
                  </a:lnTo>
                  <a:lnTo>
                    <a:pt x="34279" y="13151"/>
                  </a:lnTo>
                  <a:lnTo>
                    <a:pt x="34279" y="13151"/>
                  </a:lnTo>
                  <a:lnTo>
                    <a:pt x="34926" y="12720"/>
                  </a:lnTo>
                  <a:lnTo>
                    <a:pt x="35357" y="12289"/>
                  </a:lnTo>
                  <a:lnTo>
                    <a:pt x="35788" y="12073"/>
                  </a:lnTo>
                  <a:lnTo>
                    <a:pt x="36219" y="11426"/>
                  </a:lnTo>
                  <a:lnTo>
                    <a:pt x="36219" y="11426"/>
                  </a:lnTo>
                  <a:lnTo>
                    <a:pt x="36004" y="10995"/>
                  </a:lnTo>
                  <a:lnTo>
                    <a:pt x="35572" y="10780"/>
                  </a:lnTo>
                  <a:lnTo>
                    <a:pt x="35141" y="10564"/>
                  </a:lnTo>
                  <a:lnTo>
                    <a:pt x="34926" y="10133"/>
                  </a:lnTo>
                  <a:lnTo>
                    <a:pt x="34926" y="10133"/>
                  </a:lnTo>
                  <a:lnTo>
                    <a:pt x="34926" y="9271"/>
                  </a:lnTo>
                  <a:lnTo>
                    <a:pt x="35357" y="8624"/>
                  </a:lnTo>
                  <a:lnTo>
                    <a:pt x="35788" y="8193"/>
                  </a:lnTo>
                  <a:lnTo>
                    <a:pt x="36435" y="7762"/>
                  </a:lnTo>
                  <a:lnTo>
                    <a:pt x="37728" y="7115"/>
                  </a:lnTo>
                  <a:lnTo>
                    <a:pt x="38159" y="6684"/>
                  </a:lnTo>
                  <a:lnTo>
                    <a:pt x="38375" y="5821"/>
                  </a:lnTo>
                  <a:lnTo>
                    <a:pt x="38375" y="5821"/>
                  </a:lnTo>
                  <a:lnTo>
                    <a:pt x="39453" y="5606"/>
                  </a:lnTo>
                  <a:lnTo>
                    <a:pt x="40100" y="5821"/>
                  </a:lnTo>
                  <a:lnTo>
                    <a:pt x="40315" y="6037"/>
                  </a:lnTo>
                  <a:lnTo>
                    <a:pt x="40315" y="6037"/>
                  </a:lnTo>
                  <a:lnTo>
                    <a:pt x="40315" y="6684"/>
                  </a:lnTo>
                  <a:lnTo>
                    <a:pt x="39884" y="6899"/>
                  </a:lnTo>
                  <a:lnTo>
                    <a:pt x="39237" y="7330"/>
                  </a:lnTo>
                  <a:lnTo>
                    <a:pt x="38375" y="7762"/>
                  </a:lnTo>
                  <a:lnTo>
                    <a:pt x="38159" y="7977"/>
                  </a:lnTo>
                  <a:lnTo>
                    <a:pt x="37944" y="8408"/>
                  </a:lnTo>
                  <a:lnTo>
                    <a:pt x="37944" y="8408"/>
                  </a:lnTo>
                  <a:lnTo>
                    <a:pt x="37728" y="9486"/>
                  </a:lnTo>
                  <a:lnTo>
                    <a:pt x="37944" y="10133"/>
                  </a:lnTo>
                  <a:lnTo>
                    <a:pt x="38375" y="10780"/>
                  </a:lnTo>
                  <a:lnTo>
                    <a:pt x="38806" y="10995"/>
                  </a:lnTo>
                  <a:lnTo>
                    <a:pt x="39237" y="11211"/>
                  </a:lnTo>
                  <a:lnTo>
                    <a:pt x="39884" y="11211"/>
                  </a:lnTo>
                  <a:lnTo>
                    <a:pt x="41393" y="11211"/>
                  </a:lnTo>
                  <a:lnTo>
                    <a:pt x="41393" y="11211"/>
                  </a:lnTo>
                  <a:lnTo>
                    <a:pt x="42902" y="10995"/>
                  </a:lnTo>
                  <a:lnTo>
                    <a:pt x="43765" y="11211"/>
                  </a:lnTo>
                  <a:lnTo>
                    <a:pt x="44411" y="11426"/>
                  </a:lnTo>
                  <a:lnTo>
                    <a:pt x="44411" y="11426"/>
                  </a:lnTo>
                  <a:lnTo>
                    <a:pt x="42902" y="11642"/>
                  </a:lnTo>
                  <a:lnTo>
                    <a:pt x="41178" y="11642"/>
                  </a:lnTo>
                  <a:lnTo>
                    <a:pt x="39884" y="12073"/>
                  </a:lnTo>
                  <a:lnTo>
                    <a:pt x="39453" y="12289"/>
                  </a:lnTo>
                  <a:lnTo>
                    <a:pt x="39022" y="12936"/>
                  </a:lnTo>
                  <a:lnTo>
                    <a:pt x="39022" y="12936"/>
                  </a:lnTo>
                  <a:lnTo>
                    <a:pt x="39237" y="12936"/>
                  </a:lnTo>
                  <a:lnTo>
                    <a:pt x="39884" y="12936"/>
                  </a:lnTo>
                  <a:lnTo>
                    <a:pt x="39884" y="12936"/>
                  </a:lnTo>
                  <a:lnTo>
                    <a:pt x="40315" y="12936"/>
                  </a:lnTo>
                  <a:lnTo>
                    <a:pt x="40746" y="12936"/>
                  </a:lnTo>
                  <a:lnTo>
                    <a:pt x="40962" y="13151"/>
                  </a:lnTo>
                  <a:lnTo>
                    <a:pt x="40962" y="13798"/>
                  </a:lnTo>
                  <a:lnTo>
                    <a:pt x="40962" y="13798"/>
                  </a:lnTo>
                  <a:lnTo>
                    <a:pt x="40531" y="14014"/>
                  </a:lnTo>
                  <a:lnTo>
                    <a:pt x="40315" y="14014"/>
                  </a:lnTo>
                  <a:lnTo>
                    <a:pt x="39884" y="13798"/>
                  </a:lnTo>
                  <a:lnTo>
                    <a:pt x="39884" y="13798"/>
                  </a:lnTo>
                  <a:lnTo>
                    <a:pt x="39453" y="13582"/>
                  </a:lnTo>
                  <a:lnTo>
                    <a:pt x="39022" y="13582"/>
                  </a:lnTo>
                  <a:lnTo>
                    <a:pt x="39022" y="13582"/>
                  </a:lnTo>
                  <a:lnTo>
                    <a:pt x="38591" y="14014"/>
                  </a:lnTo>
                  <a:lnTo>
                    <a:pt x="38159" y="14445"/>
                  </a:lnTo>
                  <a:lnTo>
                    <a:pt x="38159" y="15307"/>
                  </a:lnTo>
                  <a:lnTo>
                    <a:pt x="38159" y="16169"/>
                  </a:lnTo>
                  <a:lnTo>
                    <a:pt x="38159" y="16169"/>
                  </a:lnTo>
                  <a:lnTo>
                    <a:pt x="37513" y="16385"/>
                  </a:lnTo>
                  <a:lnTo>
                    <a:pt x="36866" y="16601"/>
                  </a:lnTo>
                  <a:lnTo>
                    <a:pt x="35788" y="16601"/>
                  </a:lnTo>
                  <a:lnTo>
                    <a:pt x="35788" y="16601"/>
                  </a:lnTo>
                  <a:lnTo>
                    <a:pt x="34279" y="16601"/>
                  </a:lnTo>
                  <a:lnTo>
                    <a:pt x="33632" y="16816"/>
                  </a:lnTo>
                  <a:lnTo>
                    <a:pt x="32985" y="17247"/>
                  </a:lnTo>
                  <a:lnTo>
                    <a:pt x="32985" y="17247"/>
                  </a:lnTo>
                  <a:lnTo>
                    <a:pt x="32554" y="17032"/>
                  </a:lnTo>
                  <a:lnTo>
                    <a:pt x="32123" y="16816"/>
                  </a:lnTo>
                  <a:lnTo>
                    <a:pt x="31045" y="17032"/>
                  </a:lnTo>
                  <a:lnTo>
                    <a:pt x="31045" y="17032"/>
                  </a:lnTo>
                  <a:lnTo>
                    <a:pt x="29752" y="17032"/>
                  </a:lnTo>
                  <a:lnTo>
                    <a:pt x="29320" y="16816"/>
                  </a:lnTo>
                  <a:lnTo>
                    <a:pt x="29105" y="16385"/>
                  </a:lnTo>
                  <a:lnTo>
                    <a:pt x="29105" y="16385"/>
                  </a:lnTo>
                  <a:lnTo>
                    <a:pt x="30614" y="16169"/>
                  </a:lnTo>
                  <a:lnTo>
                    <a:pt x="32123" y="15738"/>
                  </a:lnTo>
                  <a:lnTo>
                    <a:pt x="34710" y="14445"/>
                  </a:lnTo>
                  <a:close/>
                  <a:moveTo>
                    <a:pt x="50232" y="41177"/>
                  </a:moveTo>
                  <a:lnTo>
                    <a:pt x="50232" y="41177"/>
                  </a:lnTo>
                  <a:lnTo>
                    <a:pt x="49586" y="41177"/>
                  </a:lnTo>
                  <a:lnTo>
                    <a:pt x="49154" y="41393"/>
                  </a:lnTo>
                  <a:lnTo>
                    <a:pt x="48723" y="41609"/>
                  </a:lnTo>
                  <a:lnTo>
                    <a:pt x="48292" y="41824"/>
                  </a:lnTo>
                  <a:lnTo>
                    <a:pt x="48292" y="41824"/>
                  </a:lnTo>
                  <a:lnTo>
                    <a:pt x="47214" y="41824"/>
                  </a:lnTo>
                  <a:lnTo>
                    <a:pt x="46352" y="41609"/>
                  </a:lnTo>
                  <a:lnTo>
                    <a:pt x="44411" y="40746"/>
                  </a:lnTo>
                  <a:lnTo>
                    <a:pt x="44411" y="40746"/>
                  </a:lnTo>
                  <a:lnTo>
                    <a:pt x="42902" y="40315"/>
                  </a:lnTo>
                  <a:lnTo>
                    <a:pt x="41609" y="39884"/>
                  </a:lnTo>
                  <a:lnTo>
                    <a:pt x="40315" y="39884"/>
                  </a:lnTo>
                  <a:lnTo>
                    <a:pt x="38806" y="40099"/>
                  </a:lnTo>
                  <a:lnTo>
                    <a:pt x="38806" y="40099"/>
                  </a:lnTo>
                  <a:lnTo>
                    <a:pt x="38591" y="40746"/>
                  </a:lnTo>
                  <a:lnTo>
                    <a:pt x="38591" y="41393"/>
                  </a:lnTo>
                  <a:lnTo>
                    <a:pt x="38591" y="42040"/>
                  </a:lnTo>
                  <a:lnTo>
                    <a:pt x="38375" y="42471"/>
                  </a:lnTo>
                  <a:lnTo>
                    <a:pt x="38375" y="42471"/>
                  </a:lnTo>
                  <a:lnTo>
                    <a:pt x="35788" y="41609"/>
                  </a:lnTo>
                  <a:lnTo>
                    <a:pt x="33632" y="40531"/>
                  </a:lnTo>
                  <a:lnTo>
                    <a:pt x="31261" y="39668"/>
                  </a:lnTo>
                  <a:lnTo>
                    <a:pt x="28889" y="38806"/>
                  </a:lnTo>
                  <a:lnTo>
                    <a:pt x="28889" y="38806"/>
                  </a:lnTo>
                  <a:lnTo>
                    <a:pt x="29105" y="37944"/>
                  </a:lnTo>
                  <a:lnTo>
                    <a:pt x="29320" y="36866"/>
                  </a:lnTo>
                  <a:lnTo>
                    <a:pt x="29320" y="36003"/>
                  </a:lnTo>
                  <a:lnTo>
                    <a:pt x="28889" y="35141"/>
                  </a:lnTo>
                  <a:lnTo>
                    <a:pt x="28889" y="35141"/>
                  </a:lnTo>
                  <a:lnTo>
                    <a:pt x="25224" y="35357"/>
                  </a:lnTo>
                  <a:lnTo>
                    <a:pt x="21775" y="35357"/>
                  </a:lnTo>
                  <a:lnTo>
                    <a:pt x="21775" y="35357"/>
                  </a:lnTo>
                  <a:lnTo>
                    <a:pt x="21128" y="35357"/>
                  </a:lnTo>
                  <a:lnTo>
                    <a:pt x="20481" y="35572"/>
                  </a:lnTo>
                  <a:lnTo>
                    <a:pt x="19188" y="36003"/>
                  </a:lnTo>
                  <a:lnTo>
                    <a:pt x="18110" y="36650"/>
                  </a:lnTo>
                  <a:lnTo>
                    <a:pt x="16816" y="37081"/>
                  </a:lnTo>
                  <a:lnTo>
                    <a:pt x="16816" y="37081"/>
                  </a:lnTo>
                  <a:lnTo>
                    <a:pt x="15954" y="37297"/>
                  </a:lnTo>
                  <a:lnTo>
                    <a:pt x="15092" y="37297"/>
                  </a:lnTo>
                  <a:lnTo>
                    <a:pt x="14014" y="37081"/>
                  </a:lnTo>
                  <a:lnTo>
                    <a:pt x="13583" y="36866"/>
                  </a:lnTo>
                  <a:lnTo>
                    <a:pt x="13367" y="36434"/>
                  </a:lnTo>
                  <a:lnTo>
                    <a:pt x="13367" y="36434"/>
                  </a:lnTo>
                  <a:lnTo>
                    <a:pt x="13798" y="36219"/>
                  </a:lnTo>
                  <a:lnTo>
                    <a:pt x="14661" y="35788"/>
                  </a:lnTo>
                  <a:lnTo>
                    <a:pt x="16170" y="35357"/>
                  </a:lnTo>
                  <a:lnTo>
                    <a:pt x="17463" y="34925"/>
                  </a:lnTo>
                  <a:lnTo>
                    <a:pt x="18110" y="34710"/>
                  </a:lnTo>
                  <a:lnTo>
                    <a:pt x="18541" y="34063"/>
                  </a:lnTo>
                  <a:lnTo>
                    <a:pt x="18541" y="34063"/>
                  </a:lnTo>
                  <a:lnTo>
                    <a:pt x="18541" y="33201"/>
                  </a:lnTo>
                  <a:lnTo>
                    <a:pt x="18972" y="32338"/>
                  </a:lnTo>
                  <a:lnTo>
                    <a:pt x="19403" y="31692"/>
                  </a:lnTo>
                  <a:lnTo>
                    <a:pt x="20050" y="31260"/>
                  </a:lnTo>
                  <a:lnTo>
                    <a:pt x="21559" y="30182"/>
                  </a:lnTo>
                  <a:lnTo>
                    <a:pt x="21991" y="29536"/>
                  </a:lnTo>
                  <a:lnTo>
                    <a:pt x="22422" y="28673"/>
                  </a:lnTo>
                  <a:lnTo>
                    <a:pt x="22422" y="28673"/>
                  </a:lnTo>
                  <a:lnTo>
                    <a:pt x="23931" y="28889"/>
                  </a:lnTo>
                  <a:lnTo>
                    <a:pt x="25224" y="28673"/>
                  </a:lnTo>
                  <a:lnTo>
                    <a:pt x="26302" y="28242"/>
                  </a:lnTo>
                  <a:lnTo>
                    <a:pt x="27380" y="27380"/>
                  </a:lnTo>
                  <a:lnTo>
                    <a:pt x="27380" y="27380"/>
                  </a:lnTo>
                  <a:lnTo>
                    <a:pt x="28243" y="28242"/>
                  </a:lnTo>
                  <a:lnTo>
                    <a:pt x="28889" y="28889"/>
                  </a:lnTo>
                  <a:lnTo>
                    <a:pt x="30830" y="30182"/>
                  </a:lnTo>
                  <a:lnTo>
                    <a:pt x="32770" y="31476"/>
                  </a:lnTo>
                  <a:lnTo>
                    <a:pt x="34279" y="32770"/>
                  </a:lnTo>
                  <a:lnTo>
                    <a:pt x="34279" y="32770"/>
                  </a:lnTo>
                  <a:lnTo>
                    <a:pt x="34494" y="33201"/>
                  </a:lnTo>
                  <a:lnTo>
                    <a:pt x="34279" y="33632"/>
                  </a:lnTo>
                  <a:lnTo>
                    <a:pt x="34063" y="34063"/>
                  </a:lnTo>
                  <a:lnTo>
                    <a:pt x="34063" y="34063"/>
                  </a:lnTo>
                  <a:lnTo>
                    <a:pt x="34494" y="34063"/>
                  </a:lnTo>
                  <a:lnTo>
                    <a:pt x="34926" y="34063"/>
                  </a:lnTo>
                  <a:lnTo>
                    <a:pt x="35357" y="33416"/>
                  </a:lnTo>
                  <a:lnTo>
                    <a:pt x="35357" y="32770"/>
                  </a:lnTo>
                  <a:lnTo>
                    <a:pt x="35357" y="32554"/>
                  </a:lnTo>
                  <a:lnTo>
                    <a:pt x="35141" y="32338"/>
                  </a:lnTo>
                  <a:lnTo>
                    <a:pt x="35141" y="32338"/>
                  </a:lnTo>
                  <a:lnTo>
                    <a:pt x="35141" y="32123"/>
                  </a:lnTo>
                  <a:lnTo>
                    <a:pt x="35357" y="31907"/>
                  </a:lnTo>
                  <a:lnTo>
                    <a:pt x="36219" y="31907"/>
                  </a:lnTo>
                  <a:lnTo>
                    <a:pt x="36219" y="31907"/>
                  </a:lnTo>
                  <a:lnTo>
                    <a:pt x="36435" y="31907"/>
                  </a:lnTo>
                  <a:lnTo>
                    <a:pt x="36435" y="31907"/>
                  </a:lnTo>
                  <a:lnTo>
                    <a:pt x="35788" y="31260"/>
                  </a:lnTo>
                  <a:lnTo>
                    <a:pt x="34926" y="30614"/>
                  </a:lnTo>
                  <a:lnTo>
                    <a:pt x="33201" y="29536"/>
                  </a:lnTo>
                  <a:lnTo>
                    <a:pt x="32554" y="29105"/>
                  </a:lnTo>
                  <a:lnTo>
                    <a:pt x="31692" y="28458"/>
                  </a:lnTo>
                  <a:lnTo>
                    <a:pt x="31261" y="27595"/>
                  </a:lnTo>
                  <a:lnTo>
                    <a:pt x="30830" y="26518"/>
                  </a:lnTo>
                  <a:lnTo>
                    <a:pt x="30830" y="26518"/>
                  </a:lnTo>
                  <a:lnTo>
                    <a:pt x="31692" y="26733"/>
                  </a:lnTo>
                  <a:lnTo>
                    <a:pt x="32554" y="26949"/>
                  </a:lnTo>
                  <a:lnTo>
                    <a:pt x="34279" y="28242"/>
                  </a:lnTo>
                  <a:lnTo>
                    <a:pt x="35788" y="29320"/>
                  </a:lnTo>
                  <a:lnTo>
                    <a:pt x="36650" y="29751"/>
                  </a:lnTo>
                  <a:lnTo>
                    <a:pt x="37513" y="30182"/>
                  </a:lnTo>
                  <a:lnTo>
                    <a:pt x="37513" y="30182"/>
                  </a:lnTo>
                  <a:lnTo>
                    <a:pt x="37728" y="31260"/>
                  </a:lnTo>
                  <a:lnTo>
                    <a:pt x="37944" y="31907"/>
                  </a:lnTo>
                  <a:lnTo>
                    <a:pt x="38806" y="33201"/>
                  </a:lnTo>
                  <a:lnTo>
                    <a:pt x="39669" y="34494"/>
                  </a:lnTo>
                  <a:lnTo>
                    <a:pt x="40100" y="35141"/>
                  </a:lnTo>
                  <a:lnTo>
                    <a:pt x="40315" y="35788"/>
                  </a:lnTo>
                  <a:lnTo>
                    <a:pt x="40315" y="35788"/>
                  </a:lnTo>
                  <a:lnTo>
                    <a:pt x="41178" y="35788"/>
                  </a:lnTo>
                  <a:lnTo>
                    <a:pt x="41178" y="35788"/>
                  </a:lnTo>
                  <a:lnTo>
                    <a:pt x="41609" y="35357"/>
                  </a:lnTo>
                  <a:lnTo>
                    <a:pt x="41824" y="34925"/>
                  </a:lnTo>
                  <a:lnTo>
                    <a:pt x="42256" y="34710"/>
                  </a:lnTo>
                  <a:lnTo>
                    <a:pt x="42687" y="34494"/>
                  </a:lnTo>
                  <a:lnTo>
                    <a:pt x="42687" y="34494"/>
                  </a:lnTo>
                  <a:lnTo>
                    <a:pt x="42687" y="33847"/>
                  </a:lnTo>
                  <a:lnTo>
                    <a:pt x="42471" y="33632"/>
                  </a:lnTo>
                  <a:lnTo>
                    <a:pt x="42040" y="33201"/>
                  </a:lnTo>
                  <a:lnTo>
                    <a:pt x="41393" y="32770"/>
                  </a:lnTo>
                  <a:lnTo>
                    <a:pt x="41393" y="32554"/>
                  </a:lnTo>
                  <a:lnTo>
                    <a:pt x="41393" y="32123"/>
                  </a:lnTo>
                  <a:lnTo>
                    <a:pt x="41393" y="32123"/>
                  </a:lnTo>
                  <a:lnTo>
                    <a:pt x="42040" y="31907"/>
                  </a:lnTo>
                  <a:lnTo>
                    <a:pt x="42471" y="31692"/>
                  </a:lnTo>
                  <a:lnTo>
                    <a:pt x="42471" y="31692"/>
                  </a:lnTo>
                  <a:lnTo>
                    <a:pt x="43118" y="31260"/>
                  </a:lnTo>
                  <a:lnTo>
                    <a:pt x="43334" y="31260"/>
                  </a:lnTo>
                  <a:lnTo>
                    <a:pt x="43549" y="31476"/>
                  </a:lnTo>
                  <a:lnTo>
                    <a:pt x="43549" y="31476"/>
                  </a:lnTo>
                  <a:lnTo>
                    <a:pt x="44196" y="32123"/>
                  </a:lnTo>
                  <a:lnTo>
                    <a:pt x="44411" y="32985"/>
                  </a:lnTo>
                  <a:lnTo>
                    <a:pt x="45274" y="34494"/>
                  </a:lnTo>
                  <a:lnTo>
                    <a:pt x="45705" y="35141"/>
                  </a:lnTo>
                  <a:lnTo>
                    <a:pt x="46136" y="35788"/>
                  </a:lnTo>
                  <a:lnTo>
                    <a:pt x="46998" y="36219"/>
                  </a:lnTo>
                  <a:lnTo>
                    <a:pt x="48076" y="36219"/>
                  </a:lnTo>
                  <a:lnTo>
                    <a:pt x="48076" y="36219"/>
                  </a:lnTo>
                  <a:lnTo>
                    <a:pt x="48723" y="36219"/>
                  </a:lnTo>
                  <a:lnTo>
                    <a:pt x="48939" y="36003"/>
                  </a:lnTo>
                  <a:lnTo>
                    <a:pt x="48939" y="36003"/>
                  </a:lnTo>
                  <a:lnTo>
                    <a:pt x="49370" y="35572"/>
                  </a:lnTo>
                  <a:lnTo>
                    <a:pt x="49801" y="35572"/>
                  </a:lnTo>
                  <a:lnTo>
                    <a:pt x="49801" y="35572"/>
                  </a:lnTo>
                  <a:lnTo>
                    <a:pt x="50448" y="36003"/>
                  </a:lnTo>
                  <a:lnTo>
                    <a:pt x="51310" y="36434"/>
                  </a:lnTo>
                  <a:lnTo>
                    <a:pt x="51310" y="36434"/>
                  </a:lnTo>
                  <a:lnTo>
                    <a:pt x="51957" y="36219"/>
                  </a:lnTo>
                  <a:lnTo>
                    <a:pt x="52604" y="36003"/>
                  </a:lnTo>
                  <a:lnTo>
                    <a:pt x="53250" y="35788"/>
                  </a:lnTo>
                  <a:lnTo>
                    <a:pt x="54113" y="35788"/>
                  </a:lnTo>
                  <a:lnTo>
                    <a:pt x="54113" y="35788"/>
                  </a:lnTo>
                  <a:lnTo>
                    <a:pt x="54328" y="36434"/>
                  </a:lnTo>
                  <a:lnTo>
                    <a:pt x="54544" y="37297"/>
                  </a:lnTo>
                  <a:lnTo>
                    <a:pt x="54328" y="38806"/>
                  </a:lnTo>
                  <a:lnTo>
                    <a:pt x="53682" y="40315"/>
                  </a:lnTo>
                  <a:lnTo>
                    <a:pt x="53035" y="41609"/>
                  </a:lnTo>
                  <a:lnTo>
                    <a:pt x="53035" y="41609"/>
                  </a:lnTo>
                  <a:lnTo>
                    <a:pt x="52604" y="41609"/>
                  </a:lnTo>
                  <a:lnTo>
                    <a:pt x="52173" y="41609"/>
                  </a:lnTo>
                  <a:lnTo>
                    <a:pt x="51526" y="41393"/>
                  </a:lnTo>
                  <a:lnTo>
                    <a:pt x="51526" y="41393"/>
                  </a:lnTo>
                  <a:lnTo>
                    <a:pt x="50879" y="41177"/>
                  </a:lnTo>
                  <a:lnTo>
                    <a:pt x="50232" y="41177"/>
                  </a:lnTo>
                  <a:close/>
                  <a:moveTo>
                    <a:pt x="57131" y="54328"/>
                  </a:moveTo>
                  <a:lnTo>
                    <a:pt x="57131" y="54328"/>
                  </a:lnTo>
                  <a:lnTo>
                    <a:pt x="56915" y="52819"/>
                  </a:lnTo>
                  <a:lnTo>
                    <a:pt x="56484" y="51741"/>
                  </a:lnTo>
                  <a:lnTo>
                    <a:pt x="55837" y="50448"/>
                  </a:lnTo>
                  <a:lnTo>
                    <a:pt x="55191" y="49585"/>
                  </a:lnTo>
                  <a:lnTo>
                    <a:pt x="53897" y="47429"/>
                  </a:lnTo>
                  <a:lnTo>
                    <a:pt x="53466" y="46351"/>
                  </a:lnTo>
                  <a:lnTo>
                    <a:pt x="53035" y="45274"/>
                  </a:lnTo>
                  <a:lnTo>
                    <a:pt x="53035" y="45274"/>
                  </a:lnTo>
                  <a:lnTo>
                    <a:pt x="54328" y="45274"/>
                  </a:lnTo>
                  <a:lnTo>
                    <a:pt x="54328" y="45274"/>
                  </a:lnTo>
                  <a:lnTo>
                    <a:pt x="56700" y="48292"/>
                  </a:lnTo>
                  <a:lnTo>
                    <a:pt x="57778" y="49801"/>
                  </a:lnTo>
                  <a:lnTo>
                    <a:pt x="58425" y="51741"/>
                  </a:lnTo>
                  <a:lnTo>
                    <a:pt x="58425" y="51741"/>
                  </a:lnTo>
                  <a:lnTo>
                    <a:pt x="58856" y="52388"/>
                  </a:lnTo>
                  <a:lnTo>
                    <a:pt x="59502" y="53250"/>
                  </a:lnTo>
                  <a:lnTo>
                    <a:pt x="60796" y="54544"/>
                  </a:lnTo>
                  <a:lnTo>
                    <a:pt x="61443" y="55406"/>
                  </a:lnTo>
                  <a:lnTo>
                    <a:pt x="61874" y="56053"/>
                  </a:lnTo>
                  <a:lnTo>
                    <a:pt x="62089" y="56700"/>
                  </a:lnTo>
                  <a:lnTo>
                    <a:pt x="61874" y="57562"/>
                  </a:lnTo>
                  <a:lnTo>
                    <a:pt x="61874" y="57562"/>
                  </a:lnTo>
                  <a:lnTo>
                    <a:pt x="62521" y="58209"/>
                  </a:lnTo>
                  <a:lnTo>
                    <a:pt x="63167" y="59287"/>
                  </a:lnTo>
                  <a:lnTo>
                    <a:pt x="63814" y="61443"/>
                  </a:lnTo>
                  <a:lnTo>
                    <a:pt x="63814" y="61443"/>
                  </a:lnTo>
                  <a:lnTo>
                    <a:pt x="62736" y="60796"/>
                  </a:lnTo>
                  <a:lnTo>
                    <a:pt x="61658" y="60149"/>
                  </a:lnTo>
                  <a:lnTo>
                    <a:pt x="59934" y="58209"/>
                  </a:lnTo>
                  <a:lnTo>
                    <a:pt x="57131" y="54328"/>
                  </a:lnTo>
                  <a:close/>
                  <a:moveTo>
                    <a:pt x="71791" y="35357"/>
                  </a:moveTo>
                  <a:lnTo>
                    <a:pt x="71791" y="35357"/>
                  </a:lnTo>
                  <a:lnTo>
                    <a:pt x="71144" y="35572"/>
                  </a:lnTo>
                  <a:lnTo>
                    <a:pt x="70497" y="35788"/>
                  </a:lnTo>
                  <a:lnTo>
                    <a:pt x="69851" y="35572"/>
                  </a:lnTo>
                  <a:lnTo>
                    <a:pt x="69204" y="35357"/>
                  </a:lnTo>
                  <a:lnTo>
                    <a:pt x="67910" y="34710"/>
                  </a:lnTo>
                  <a:lnTo>
                    <a:pt x="67048" y="33847"/>
                  </a:lnTo>
                  <a:lnTo>
                    <a:pt x="67048" y="33847"/>
                  </a:lnTo>
                  <a:lnTo>
                    <a:pt x="67264" y="32770"/>
                  </a:lnTo>
                  <a:lnTo>
                    <a:pt x="67479" y="32338"/>
                  </a:lnTo>
                  <a:lnTo>
                    <a:pt x="67695" y="32123"/>
                  </a:lnTo>
                  <a:lnTo>
                    <a:pt x="67695" y="32123"/>
                  </a:lnTo>
                  <a:lnTo>
                    <a:pt x="66832" y="30829"/>
                  </a:lnTo>
                  <a:lnTo>
                    <a:pt x="65754" y="29751"/>
                  </a:lnTo>
                  <a:lnTo>
                    <a:pt x="64892" y="28673"/>
                  </a:lnTo>
                  <a:lnTo>
                    <a:pt x="64030" y="27164"/>
                  </a:lnTo>
                  <a:lnTo>
                    <a:pt x="64030" y="27164"/>
                  </a:lnTo>
                  <a:lnTo>
                    <a:pt x="64892" y="26086"/>
                  </a:lnTo>
                  <a:lnTo>
                    <a:pt x="65970" y="25440"/>
                  </a:lnTo>
                  <a:lnTo>
                    <a:pt x="67264" y="25008"/>
                  </a:lnTo>
                  <a:lnTo>
                    <a:pt x="69204" y="24793"/>
                  </a:lnTo>
                  <a:lnTo>
                    <a:pt x="69204" y="24793"/>
                  </a:lnTo>
                  <a:lnTo>
                    <a:pt x="69204" y="25440"/>
                  </a:lnTo>
                  <a:lnTo>
                    <a:pt x="69419" y="25871"/>
                  </a:lnTo>
                  <a:lnTo>
                    <a:pt x="69419" y="26302"/>
                  </a:lnTo>
                  <a:lnTo>
                    <a:pt x="69419" y="26302"/>
                  </a:lnTo>
                  <a:lnTo>
                    <a:pt x="68557" y="26302"/>
                  </a:lnTo>
                  <a:lnTo>
                    <a:pt x="68126" y="26518"/>
                  </a:lnTo>
                  <a:lnTo>
                    <a:pt x="67695" y="26733"/>
                  </a:lnTo>
                  <a:lnTo>
                    <a:pt x="67264" y="27164"/>
                  </a:lnTo>
                  <a:lnTo>
                    <a:pt x="67264" y="27164"/>
                  </a:lnTo>
                  <a:lnTo>
                    <a:pt x="68126" y="28458"/>
                  </a:lnTo>
                  <a:lnTo>
                    <a:pt x="69204" y="29536"/>
                  </a:lnTo>
                  <a:lnTo>
                    <a:pt x="70497" y="30182"/>
                  </a:lnTo>
                  <a:lnTo>
                    <a:pt x="71575" y="30829"/>
                  </a:lnTo>
                  <a:lnTo>
                    <a:pt x="71575" y="30829"/>
                  </a:lnTo>
                  <a:lnTo>
                    <a:pt x="71791" y="31260"/>
                  </a:lnTo>
                  <a:lnTo>
                    <a:pt x="71575" y="31260"/>
                  </a:lnTo>
                  <a:lnTo>
                    <a:pt x="70929" y="31476"/>
                  </a:lnTo>
                  <a:lnTo>
                    <a:pt x="70929" y="31476"/>
                  </a:lnTo>
                  <a:lnTo>
                    <a:pt x="70497" y="31476"/>
                  </a:lnTo>
                  <a:lnTo>
                    <a:pt x="70497" y="31476"/>
                  </a:lnTo>
                  <a:lnTo>
                    <a:pt x="70713" y="31907"/>
                  </a:lnTo>
                  <a:lnTo>
                    <a:pt x="70929" y="32338"/>
                  </a:lnTo>
                  <a:lnTo>
                    <a:pt x="71575" y="33416"/>
                  </a:lnTo>
                  <a:lnTo>
                    <a:pt x="72006" y="34279"/>
                  </a:lnTo>
                  <a:lnTo>
                    <a:pt x="72006" y="34710"/>
                  </a:lnTo>
                  <a:lnTo>
                    <a:pt x="71791" y="35357"/>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8"/>
            <p:cNvSpPr/>
            <p:nvPr/>
          </p:nvSpPr>
          <p:spPr>
            <a:xfrm>
              <a:off x="3559350" y="1353775"/>
              <a:ext cx="2409200" cy="2829600"/>
            </a:xfrm>
            <a:custGeom>
              <a:avLst/>
              <a:gdLst/>
              <a:ahLst/>
              <a:cxnLst/>
              <a:rect l="l" t="t" r="r" b="b"/>
              <a:pathLst>
                <a:path w="96368" h="113184" fill="none" extrusionOk="0">
                  <a:moveTo>
                    <a:pt x="73731" y="2803"/>
                  </a:moveTo>
                  <a:lnTo>
                    <a:pt x="73731" y="2803"/>
                  </a:lnTo>
                  <a:lnTo>
                    <a:pt x="70713" y="2156"/>
                  </a:lnTo>
                  <a:lnTo>
                    <a:pt x="67264" y="1725"/>
                  </a:lnTo>
                  <a:lnTo>
                    <a:pt x="67264" y="1725"/>
                  </a:lnTo>
                  <a:lnTo>
                    <a:pt x="67264" y="2156"/>
                  </a:lnTo>
                  <a:lnTo>
                    <a:pt x="67479" y="2372"/>
                  </a:lnTo>
                  <a:lnTo>
                    <a:pt x="67479" y="2803"/>
                  </a:lnTo>
                  <a:lnTo>
                    <a:pt x="67264" y="2803"/>
                  </a:lnTo>
                  <a:lnTo>
                    <a:pt x="67264" y="2803"/>
                  </a:lnTo>
                  <a:lnTo>
                    <a:pt x="64461" y="2803"/>
                  </a:lnTo>
                  <a:lnTo>
                    <a:pt x="61874" y="3019"/>
                  </a:lnTo>
                  <a:lnTo>
                    <a:pt x="59287" y="3665"/>
                  </a:lnTo>
                  <a:lnTo>
                    <a:pt x="56915" y="4528"/>
                  </a:lnTo>
                  <a:lnTo>
                    <a:pt x="56915" y="4528"/>
                  </a:lnTo>
                  <a:lnTo>
                    <a:pt x="56700" y="4312"/>
                  </a:lnTo>
                  <a:lnTo>
                    <a:pt x="56700" y="4097"/>
                  </a:lnTo>
                  <a:lnTo>
                    <a:pt x="56700" y="3665"/>
                  </a:lnTo>
                  <a:lnTo>
                    <a:pt x="56915" y="3234"/>
                  </a:lnTo>
                  <a:lnTo>
                    <a:pt x="56700" y="3234"/>
                  </a:lnTo>
                  <a:lnTo>
                    <a:pt x="56484" y="3019"/>
                  </a:lnTo>
                  <a:lnTo>
                    <a:pt x="56484" y="3019"/>
                  </a:lnTo>
                  <a:lnTo>
                    <a:pt x="55406" y="3019"/>
                  </a:lnTo>
                  <a:lnTo>
                    <a:pt x="55406" y="3019"/>
                  </a:lnTo>
                  <a:lnTo>
                    <a:pt x="55191" y="3450"/>
                  </a:lnTo>
                  <a:lnTo>
                    <a:pt x="55191" y="3665"/>
                  </a:lnTo>
                  <a:lnTo>
                    <a:pt x="55406" y="4097"/>
                  </a:lnTo>
                  <a:lnTo>
                    <a:pt x="55622" y="4528"/>
                  </a:lnTo>
                  <a:lnTo>
                    <a:pt x="55622" y="4743"/>
                  </a:lnTo>
                  <a:lnTo>
                    <a:pt x="55406" y="4959"/>
                  </a:lnTo>
                  <a:lnTo>
                    <a:pt x="55406" y="4959"/>
                  </a:lnTo>
                  <a:lnTo>
                    <a:pt x="54328" y="4959"/>
                  </a:lnTo>
                  <a:lnTo>
                    <a:pt x="53466" y="5174"/>
                  </a:lnTo>
                  <a:lnTo>
                    <a:pt x="52819" y="5821"/>
                  </a:lnTo>
                  <a:lnTo>
                    <a:pt x="52388" y="6684"/>
                  </a:lnTo>
                  <a:lnTo>
                    <a:pt x="52388" y="6684"/>
                  </a:lnTo>
                  <a:lnTo>
                    <a:pt x="51526" y="6468"/>
                  </a:lnTo>
                  <a:lnTo>
                    <a:pt x="50879" y="6252"/>
                  </a:lnTo>
                  <a:lnTo>
                    <a:pt x="50448" y="6468"/>
                  </a:lnTo>
                  <a:lnTo>
                    <a:pt x="50448" y="6468"/>
                  </a:lnTo>
                  <a:lnTo>
                    <a:pt x="50232" y="6684"/>
                  </a:lnTo>
                  <a:lnTo>
                    <a:pt x="50448" y="6684"/>
                  </a:lnTo>
                  <a:lnTo>
                    <a:pt x="50663" y="6899"/>
                  </a:lnTo>
                  <a:lnTo>
                    <a:pt x="51095" y="7115"/>
                  </a:lnTo>
                  <a:lnTo>
                    <a:pt x="50879" y="7330"/>
                  </a:lnTo>
                  <a:lnTo>
                    <a:pt x="50879" y="7330"/>
                  </a:lnTo>
                  <a:lnTo>
                    <a:pt x="49801" y="7115"/>
                  </a:lnTo>
                  <a:lnTo>
                    <a:pt x="49154" y="6684"/>
                  </a:lnTo>
                  <a:lnTo>
                    <a:pt x="48508" y="6037"/>
                  </a:lnTo>
                  <a:lnTo>
                    <a:pt x="48292" y="5174"/>
                  </a:lnTo>
                  <a:lnTo>
                    <a:pt x="48292" y="5174"/>
                  </a:lnTo>
                  <a:lnTo>
                    <a:pt x="49154" y="5174"/>
                  </a:lnTo>
                  <a:lnTo>
                    <a:pt x="50232" y="5390"/>
                  </a:lnTo>
                  <a:lnTo>
                    <a:pt x="50232" y="5390"/>
                  </a:lnTo>
                  <a:lnTo>
                    <a:pt x="51095" y="5390"/>
                  </a:lnTo>
                  <a:lnTo>
                    <a:pt x="51957" y="5390"/>
                  </a:lnTo>
                  <a:lnTo>
                    <a:pt x="52604" y="5174"/>
                  </a:lnTo>
                  <a:lnTo>
                    <a:pt x="53035" y="4528"/>
                  </a:lnTo>
                  <a:lnTo>
                    <a:pt x="53035" y="4528"/>
                  </a:lnTo>
                  <a:lnTo>
                    <a:pt x="52388" y="3665"/>
                  </a:lnTo>
                  <a:lnTo>
                    <a:pt x="51095" y="3019"/>
                  </a:lnTo>
                  <a:lnTo>
                    <a:pt x="49801" y="2803"/>
                  </a:lnTo>
                  <a:lnTo>
                    <a:pt x="48292" y="2372"/>
                  </a:lnTo>
                  <a:lnTo>
                    <a:pt x="45705" y="1941"/>
                  </a:lnTo>
                  <a:lnTo>
                    <a:pt x="44411" y="1509"/>
                  </a:lnTo>
                  <a:lnTo>
                    <a:pt x="43549" y="863"/>
                  </a:lnTo>
                  <a:lnTo>
                    <a:pt x="43549" y="863"/>
                  </a:lnTo>
                  <a:lnTo>
                    <a:pt x="42040" y="863"/>
                  </a:lnTo>
                  <a:lnTo>
                    <a:pt x="40531" y="863"/>
                  </a:lnTo>
                  <a:lnTo>
                    <a:pt x="37728" y="1294"/>
                  </a:lnTo>
                  <a:lnTo>
                    <a:pt x="32339" y="2587"/>
                  </a:lnTo>
                  <a:lnTo>
                    <a:pt x="32339" y="2587"/>
                  </a:lnTo>
                  <a:lnTo>
                    <a:pt x="32123" y="3450"/>
                  </a:lnTo>
                  <a:lnTo>
                    <a:pt x="31907" y="3881"/>
                  </a:lnTo>
                  <a:lnTo>
                    <a:pt x="30830" y="5174"/>
                  </a:lnTo>
                  <a:lnTo>
                    <a:pt x="29752" y="6252"/>
                  </a:lnTo>
                  <a:lnTo>
                    <a:pt x="28889" y="7546"/>
                  </a:lnTo>
                  <a:lnTo>
                    <a:pt x="28889" y="7546"/>
                  </a:lnTo>
                  <a:lnTo>
                    <a:pt x="27380" y="7762"/>
                  </a:lnTo>
                  <a:lnTo>
                    <a:pt x="26302" y="8193"/>
                  </a:lnTo>
                  <a:lnTo>
                    <a:pt x="25224" y="8839"/>
                  </a:lnTo>
                  <a:lnTo>
                    <a:pt x="24146" y="9486"/>
                  </a:lnTo>
                  <a:lnTo>
                    <a:pt x="24146" y="9486"/>
                  </a:lnTo>
                  <a:lnTo>
                    <a:pt x="24146" y="10780"/>
                  </a:lnTo>
                  <a:lnTo>
                    <a:pt x="24362" y="11858"/>
                  </a:lnTo>
                  <a:lnTo>
                    <a:pt x="24793" y="12504"/>
                  </a:lnTo>
                  <a:lnTo>
                    <a:pt x="25440" y="12936"/>
                  </a:lnTo>
                  <a:lnTo>
                    <a:pt x="26302" y="13151"/>
                  </a:lnTo>
                  <a:lnTo>
                    <a:pt x="27165" y="12936"/>
                  </a:lnTo>
                  <a:lnTo>
                    <a:pt x="28243" y="12720"/>
                  </a:lnTo>
                  <a:lnTo>
                    <a:pt x="29105" y="12073"/>
                  </a:lnTo>
                  <a:lnTo>
                    <a:pt x="29105" y="12073"/>
                  </a:lnTo>
                  <a:lnTo>
                    <a:pt x="29967" y="13367"/>
                  </a:lnTo>
                  <a:lnTo>
                    <a:pt x="30398" y="14014"/>
                  </a:lnTo>
                  <a:lnTo>
                    <a:pt x="30614" y="14876"/>
                  </a:lnTo>
                  <a:lnTo>
                    <a:pt x="30614" y="14876"/>
                  </a:lnTo>
                  <a:lnTo>
                    <a:pt x="29967" y="15307"/>
                  </a:lnTo>
                  <a:lnTo>
                    <a:pt x="29536" y="15307"/>
                  </a:lnTo>
                  <a:lnTo>
                    <a:pt x="29105" y="15307"/>
                  </a:lnTo>
                  <a:lnTo>
                    <a:pt x="29105" y="15307"/>
                  </a:lnTo>
                  <a:lnTo>
                    <a:pt x="29105" y="14445"/>
                  </a:lnTo>
                  <a:lnTo>
                    <a:pt x="28889" y="14014"/>
                  </a:lnTo>
                  <a:lnTo>
                    <a:pt x="28889" y="13798"/>
                  </a:lnTo>
                  <a:lnTo>
                    <a:pt x="28889" y="13798"/>
                  </a:lnTo>
                  <a:lnTo>
                    <a:pt x="28027" y="13798"/>
                  </a:lnTo>
                  <a:lnTo>
                    <a:pt x="27596" y="14014"/>
                  </a:lnTo>
                  <a:lnTo>
                    <a:pt x="27165" y="14445"/>
                  </a:lnTo>
                  <a:lnTo>
                    <a:pt x="26733" y="14876"/>
                  </a:lnTo>
                  <a:lnTo>
                    <a:pt x="26733" y="14876"/>
                  </a:lnTo>
                  <a:lnTo>
                    <a:pt x="27165" y="16169"/>
                  </a:lnTo>
                  <a:lnTo>
                    <a:pt x="27165" y="16816"/>
                  </a:lnTo>
                  <a:lnTo>
                    <a:pt x="27165" y="17463"/>
                  </a:lnTo>
                  <a:lnTo>
                    <a:pt x="27165" y="17463"/>
                  </a:lnTo>
                  <a:lnTo>
                    <a:pt x="25871" y="17678"/>
                  </a:lnTo>
                  <a:lnTo>
                    <a:pt x="24362" y="17678"/>
                  </a:lnTo>
                  <a:lnTo>
                    <a:pt x="24362" y="17678"/>
                  </a:lnTo>
                  <a:lnTo>
                    <a:pt x="23068" y="19188"/>
                  </a:lnTo>
                  <a:lnTo>
                    <a:pt x="21559" y="20481"/>
                  </a:lnTo>
                  <a:lnTo>
                    <a:pt x="20697" y="21128"/>
                  </a:lnTo>
                  <a:lnTo>
                    <a:pt x="19835" y="21559"/>
                  </a:lnTo>
                  <a:lnTo>
                    <a:pt x="18757" y="21775"/>
                  </a:lnTo>
                  <a:lnTo>
                    <a:pt x="17679" y="21990"/>
                  </a:lnTo>
                  <a:lnTo>
                    <a:pt x="17679" y="21990"/>
                  </a:lnTo>
                  <a:lnTo>
                    <a:pt x="17463" y="22421"/>
                  </a:lnTo>
                  <a:lnTo>
                    <a:pt x="17248" y="22853"/>
                  </a:lnTo>
                  <a:lnTo>
                    <a:pt x="16816" y="22853"/>
                  </a:lnTo>
                  <a:lnTo>
                    <a:pt x="16816" y="22853"/>
                  </a:lnTo>
                  <a:lnTo>
                    <a:pt x="15954" y="22853"/>
                  </a:lnTo>
                  <a:lnTo>
                    <a:pt x="15954" y="22853"/>
                  </a:lnTo>
                  <a:lnTo>
                    <a:pt x="15307" y="22637"/>
                  </a:lnTo>
                  <a:lnTo>
                    <a:pt x="15092" y="22853"/>
                  </a:lnTo>
                  <a:lnTo>
                    <a:pt x="14876" y="23284"/>
                  </a:lnTo>
                  <a:lnTo>
                    <a:pt x="14876" y="23284"/>
                  </a:lnTo>
                  <a:lnTo>
                    <a:pt x="16170" y="23930"/>
                  </a:lnTo>
                  <a:lnTo>
                    <a:pt x="16816" y="24577"/>
                  </a:lnTo>
                  <a:lnTo>
                    <a:pt x="17463" y="25224"/>
                  </a:lnTo>
                  <a:lnTo>
                    <a:pt x="17679" y="26086"/>
                  </a:lnTo>
                  <a:lnTo>
                    <a:pt x="17894" y="26733"/>
                  </a:lnTo>
                  <a:lnTo>
                    <a:pt x="17679" y="27595"/>
                  </a:lnTo>
                  <a:lnTo>
                    <a:pt x="17032" y="28458"/>
                  </a:lnTo>
                  <a:lnTo>
                    <a:pt x="17032" y="28458"/>
                  </a:lnTo>
                  <a:lnTo>
                    <a:pt x="15523" y="28458"/>
                  </a:lnTo>
                  <a:lnTo>
                    <a:pt x="14014" y="28242"/>
                  </a:lnTo>
                  <a:lnTo>
                    <a:pt x="14014" y="28242"/>
                  </a:lnTo>
                  <a:lnTo>
                    <a:pt x="11858" y="28242"/>
                  </a:lnTo>
                  <a:lnTo>
                    <a:pt x="10780" y="28458"/>
                  </a:lnTo>
                  <a:lnTo>
                    <a:pt x="10133" y="28889"/>
                  </a:lnTo>
                  <a:lnTo>
                    <a:pt x="10133" y="28889"/>
                  </a:lnTo>
                  <a:lnTo>
                    <a:pt x="10133" y="29967"/>
                  </a:lnTo>
                  <a:lnTo>
                    <a:pt x="10133" y="30829"/>
                  </a:lnTo>
                  <a:lnTo>
                    <a:pt x="9702" y="32338"/>
                  </a:lnTo>
                  <a:lnTo>
                    <a:pt x="9487" y="33632"/>
                  </a:lnTo>
                  <a:lnTo>
                    <a:pt x="9702" y="34494"/>
                  </a:lnTo>
                  <a:lnTo>
                    <a:pt x="9918" y="35357"/>
                  </a:lnTo>
                  <a:lnTo>
                    <a:pt x="9918" y="35357"/>
                  </a:lnTo>
                  <a:lnTo>
                    <a:pt x="10996" y="35357"/>
                  </a:lnTo>
                  <a:lnTo>
                    <a:pt x="11858" y="35357"/>
                  </a:lnTo>
                  <a:lnTo>
                    <a:pt x="12289" y="36003"/>
                  </a:lnTo>
                  <a:lnTo>
                    <a:pt x="12505" y="36650"/>
                  </a:lnTo>
                  <a:lnTo>
                    <a:pt x="12505" y="36650"/>
                  </a:lnTo>
                  <a:lnTo>
                    <a:pt x="12074" y="37512"/>
                  </a:lnTo>
                  <a:lnTo>
                    <a:pt x="11427" y="38375"/>
                  </a:lnTo>
                  <a:lnTo>
                    <a:pt x="9918" y="39453"/>
                  </a:lnTo>
                  <a:lnTo>
                    <a:pt x="9271" y="40099"/>
                  </a:lnTo>
                  <a:lnTo>
                    <a:pt x="8624" y="40746"/>
                  </a:lnTo>
                  <a:lnTo>
                    <a:pt x="8193" y="41609"/>
                  </a:lnTo>
                  <a:lnTo>
                    <a:pt x="8193" y="42902"/>
                  </a:lnTo>
                  <a:lnTo>
                    <a:pt x="8193" y="42902"/>
                  </a:lnTo>
                  <a:lnTo>
                    <a:pt x="5822" y="44842"/>
                  </a:lnTo>
                  <a:lnTo>
                    <a:pt x="3666" y="46998"/>
                  </a:lnTo>
                  <a:lnTo>
                    <a:pt x="1725" y="49585"/>
                  </a:lnTo>
                  <a:lnTo>
                    <a:pt x="1" y="52172"/>
                  </a:lnTo>
                  <a:lnTo>
                    <a:pt x="1" y="52172"/>
                  </a:lnTo>
                  <a:lnTo>
                    <a:pt x="648" y="53250"/>
                  </a:lnTo>
                  <a:lnTo>
                    <a:pt x="1079" y="54328"/>
                  </a:lnTo>
                  <a:lnTo>
                    <a:pt x="863" y="55622"/>
                  </a:lnTo>
                  <a:lnTo>
                    <a:pt x="648" y="56915"/>
                  </a:lnTo>
                  <a:lnTo>
                    <a:pt x="216" y="59502"/>
                  </a:lnTo>
                  <a:lnTo>
                    <a:pt x="1" y="60796"/>
                  </a:lnTo>
                  <a:lnTo>
                    <a:pt x="1" y="62089"/>
                  </a:lnTo>
                  <a:lnTo>
                    <a:pt x="1" y="62089"/>
                  </a:lnTo>
                  <a:lnTo>
                    <a:pt x="2588" y="64245"/>
                  </a:lnTo>
                  <a:lnTo>
                    <a:pt x="3450" y="65323"/>
                  </a:lnTo>
                  <a:lnTo>
                    <a:pt x="3881" y="66185"/>
                  </a:lnTo>
                  <a:lnTo>
                    <a:pt x="4097" y="67048"/>
                  </a:lnTo>
                  <a:lnTo>
                    <a:pt x="4097" y="67048"/>
                  </a:lnTo>
                  <a:lnTo>
                    <a:pt x="4744" y="67479"/>
                  </a:lnTo>
                  <a:lnTo>
                    <a:pt x="5606" y="67910"/>
                  </a:lnTo>
                  <a:lnTo>
                    <a:pt x="6900" y="69204"/>
                  </a:lnTo>
                  <a:lnTo>
                    <a:pt x="8193" y="70282"/>
                  </a:lnTo>
                  <a:lnTo>
                    <a:pt x="9055" y="70497"/>
                  </a:lnTo>
                  <a:lnTo>
                    <a:pt x="9918" y="70713"/>
                  </a:lnTo>
                  <a:lnTo>
                    <a:pt x="9918" y="70713"/>
                  </a:lnTo>
                  <a:lnTo>
                    <a:pt x="10996" y="70713"/>
                  </a:lnTo>
                  <a:lnTo>
                    <a:pt x="12074" y="70282"/>
                  </a:lnTo>
                  <a:lnTo>
                    <a:pt x="12074" y="70282"/>
                  </a:lnTo>
                  <a:lnTo>
                    <a:pt x="12936" y="70066"/>
                  </a:lnTo>
                  <a:lnTo>
                    <a:pt x="14014" y="69850"/>
                  </a:lnTo>
                  <a:lnTo>
                    <a:pt x="15092" y="69850"/>
                  </a:lnTo>
                  <a:lnTo>
                    <a:pt x="16170" y="70282"/>
                  </a:lnTo>
                  <a:lnTo>
                    <a:pt x="16170" y="70282"/>
                  </a:lnTo>
                  <a:lnTo>
                    <a:pt x="17463" y="69635"/>
                  </a:lnTo>
                  <a:lnTo>
                    <a:pt x="18972" y="68988"/>
                  </a:lnTo>
                  <a:lnTo>
                    <a:pt x="20697" y="68557"/>
                  </a:lnTo>
                  <a:lnTo>
                    <a:pt x="22853" y="68772"/>
                  </a:lnTo>
                  <a:lnTo>
                    <a:pt x="22853" y="68772"/>
                  </a:lnTo>
                  <a:lnTo>
                    <a:pt x="23284" y="69204"/>
                  </a:lnTo>
                  <a:lnTo>
                    <a:pt x="23500" y="69850"/>
                  </a:lnTo>
                  <a:lnTo>
                    <a:pt x="23931" y="70497"/>
                  </a:lnTo>
                  <a:lnTo>
                    <a:pt x="24362" y="70713"/>
                  </a:lnTo>
                  <a:lnTo>
                    <a:pt x="24362" y="70713"/>
                  </a:lnTo>
                  <a:lnTo>
                    <a:pt x="25224" y="70713"/>
                  </a:lnTo>
                  <a:lnTo>
                    <a:pt x="25871" y="70713"/>
                  </a:lnTo>
                  <a:lnTo>
                    <a:pt x="25871" y="70713"/>
                  </a:lnTo>
                  <a:lnTo>
                    <a:pt x="26949" y="70497"/>
                  </a:lnTo>
                  <a:lnTo>
                    <a:pt x="26949" y="70497"/>
                  </a:lnTo>
                  <a:lnTo>
                    <a:pt x="27811" y="71144"/>
                  </a:lnTo>
                  <a:lnTo>
                    <a:pt x="28243" y="71791"/>
                  </a:lnTo>
                  <a:lnTo>
                    <a:pt x="28243" y="72653"/>
                  </a:lnTo>
                  <a:lnTo>
                    <a:pt x="28243" y="73515"/>
                  </a:lnTo>
                  <a:lnTo>
                    <a:pt x="27596" y="75240"/>
                  </a:lnTo>
                  <a:lnTo>
                    <a:pt x="27380" y="76102"/>
                  </a:lnTo>
                  <a:lnTo>
                    <a:pt x="27380" y="76965"/>
                  </a:lnTo>
                  <a:lnTo>
                    <a:pt x="27380" y="76965"/>
                  </a:lnTo>
                  <a:lnTo>
                    <a:pt x="27811" y="77827"/>
                  </a:lnTo>
                  <a:lnTo>
                    <a:pt x="28458" y="78474"/>
                  </a:lnTo>
                  <a:lnTo>
                    <a:pt x="29320" y="79121"/>
                  </a:lnTo>
                  <a:lnTo>
                    <a:pt x="29967" y="79983"/>
                  </a:lnTo>
                  <a:lnTo>
                    <a:pt x="29967" y="79983"/>
                  </a:lnTo>
                  <a:lnTo>
                    <a:pt x="31045" y="81923"/>
                  </a:lnTo>
                  <a:lnTo>
                    <a:pt x="31692" y="83864"/>
                  </a:lnTo>
                  <a:lnTo>
                    <a:pt x="32554" y="87960"/>
                  </a:lnTo>
                  <a:lnTo>
                    <a:pt x="32554" y="87960"/>
                  </a:lnTo>
                  <a:lnTo>
                    <a:pt x="31692" y="89469"/>
                  </a:lnTo>
                  <a:lnTo>
                    <a:pt x="30830" y="91193"/>
                  </a:lnTo>
                  <a:lnTo>
                    <a:pt x="30398" y="92056"/>
                  </a:lnTo>
                  <a:lnTo>
                    <a:pt x="30183" y="92918"/>
                  </a:lnTo>
                  <a:lnTo>
                    <a:pt x="30183" y="93780"/>
                  </a:lnTo>
                  <a:lnTo>
                    <a:pt x="30183" y="94858"/>
                  </a:lnTo>
                  <a:lnTo>
                    <a:pt x="30183" y="94858"/>
                  </a:lnTo>
                  <a:lnTo>
                    <a:pt x="30614" y="95936"/>
                  </a:lnTo>
                  <a:lnTo>
                    <a:pt x="31476" y="97230"/>
                  </a:lnTo>
                  <a:lnTo>
                    <a:pt x="32339" y="98523"/>
                  </a:lnTo>
                  <a:lnTo>
                    <a:pt x="32985" y="100032"/>
                  </a:lnTo>
                  <a:lnTo>
                    <a:pt x="32985" y="100032"/>
                  </a:lnTo>
                  <a:lnTo>
                    <a:pt x="33201" y="101326"/>
                  </a:lnTo>
                  <a:lnTo>
                    <a:pt x="33417" y="102620"/>
                  </a:lnTo>
                  <a:lnTo>
                    <a:pt x="33632" y="103913"/>
                  </a:lnTo>
                  <a:lnTo>
                    <a:pt x="33848" y="105207"/>
                  </a:lnTo>
                  <a:lnTo>
                    <a:pt x="33848" y="105207"/>
                  </a:lnTo>
                  <a:lnTo>
                    <a:pt x="34710" y="106500"/>
                  </a:lnTo>
                  <a:lnTo>
                    <a:pt x="35572" y="107794"/>
                  </a:lnTo>
                  <a:lnTo>
                    <a:pt x="36435" y="109087"/>
                  </a:lnTo>
                  <a:lnTo>
                    <a:pt x="36650" y="109734"/>
                  </a:lnTo>
                  <a:lnTo>
                    <a:pt x="36866" y="110381"/>
                  </a:lnTo>
                  <a:lnTo>
                    <a:pt x="36866" y="110381"/>
                  </a:lnTo>
                  <a:lnTo>
                    <a:pt x="36650" y="111243"/>
                  </a:lnTo>
                  <a:lnTo>
                    <a:pt x="36866" y="112105"/>
                  </a:lnTo>
                  <a:lnTo>
                    <a:pt x="37297" y="112752"/>
                  </a:lnTo>
                  <a:lnTo>
                    <a:pt x="37944" y="113183"/>
                  </a:lnTo>
                  <a:lnTo>
                    <a:pt x="37944" y="113183"/>
                  </a:lnTo>
                  <a:lnTo>
                    <a:pt x="40746" y="112968"/>
                  </a:lnTo>
                  <a:lnTo>
                    <a:pt x="43118" y="112321"/>
                  </a:lnTo>
                  <a:lnTo>
                    <a:pt x="45489" y="111674"/>
                  </a:lnTo>
                  <a:lnTo>
                    <a:pt x="47430" y="110596"/>
                  </a:lnTo>
                  <a:lnTo>
                    <a:pt x="49154" y="109303"/>
                  </a:lnTo>
                  <a:lnTo>
                    <a:pt x="50663" y="107578"/>
                  </a:lnTo>
                  <a:lnTo>
                    <a:pt x="51526" y="105638"/>
                  </a:lnTo>
                  <a:lnTo>
                    <a:pt x="52173" y="103266"/>
                  </a:lnTo>
                  <a:lnTo>
                    <a:pt x="52173" y="103266"/>
                  </a:lnTo>
                  <a:lnTo>
                    <a:pt x="53250" y="103051"/>
                  </a:lnTo>
                  <a:lnTo>
                    <a:pt x="53897" y="102620"/>
                  </a:lnTo>
                  <a:lnTo>
                    <a:pt x="54544" y="101973"/>
                  </a:lnTo>
                  <a:lnTo>
                    <a:pt x="54975" y="101110"/>
                  </a:lnTo>
                  <a:lnTo>
                    <a:pt x="55191" y="100248"/>
                  </a:lnTo>
                  <a:lnTo>
                    <a:pt x="55191" y="99386"/>
                  </a:lnTo>
                  <a:lnTo>
                    <a:pt x="54975" y="98308"/>
                  </a:lnTo>
                  <a:lnTo>
                    <a:pt x="54544" y="97445"/>
                  </a:lnTo>
                  <a:lnTo>
                    <a:pt x="54544" y="97445"/>
                  </a:lnTo>
                  <a:lnTo>
                    <a:pt x="55191" y="96583"/>
                  </a:lnTo>
                  <a:lnTo>
                    <a:pt x="56053" y="95936"/>
                  </a:lnTo>
                  <a:lnTo>
                    <a:pt x="57778" y="94643"/>
                  </a:lnTo>
                  <a:lnTo>
                    <a:pt x="59502" y="93565"/>
                  </a:lnTo>
                  <a:lnTo>
                    <a:pt x="60365" y="92918"/>
                  </a:lnTo>
                  <a:lnTo>
                    <a:pt x="61012" y="92056"/>
                  </a:lnTo>
                  <a:lnTo>
                    <a:pt x="61012" y="92056"/>
                  </a:lnTo>
                  <a:lnTo>
                    <a:pt x="61012" y="90331"/>
                  </a:lnTo>
                  <a:lnTo>
                    <a:pt x="61012" y="89038"/>
                  </a:lnTo>
                  <a:lnTo>
                    <a:pt x="60580" y="86451"/>
                  </a:lnTo>
                  <a:lnTo>
                    <a:pt x="59934" y="84079"/>
                  </a:lnTo>
                  <a:lnTo>
                    <a:pt x="59502" y="82786"/>
                  </a:lnTo>
                  <a:lnTo>
                    <a:pt x="59287" y="81492"/>
                  </a:lnTo>
                  <a:lnTo>
                    <a:pt x="59287" y="81492"/>
                  </a:lnTo>
                  <a:lnTo>
                    <a:pt x="59934" y="79983"/>
                  </a:lnTo>
                  <a:lnTo>
                    <a:pt x="60796" y="78905"/>
                  </a:lnTo>
                  <a:lnTo>
                    <a:pt x="62521" y="76749"/>
                  </a:lnTo>
                  <a:lnTo>
                    <a:pt x="64677" y="74809"/>
                  </a:lnTo>
                  <a:lnTo>
                    <a:pt x="66617" y="72869"/>
                  </a:lnTo>
                  <a:lnTo>
                    <a:pt x="68773" y="70713"/>
                  </a:lnTo>
                  <a:lnTo>
                    <a:pt x="69635" y="69635"/>
                  </a:lnTo>
                  <a:lnTo>
                    <a:pt x="70282" y="68557"/>
                  </a:lnTo>
                  <a:lnTo>
                    <a:pt x="70929" y="67263"/>
                  </a:lnTo>
                  <a:lnTo>
                    <a:pt x="71575" y="65970"/>
                  </a:lnTo>
                  <a:lnTo>
                    <a:pt x="71791" y="64245"/>
                  </a:lnTo>
                  <a:lnTo>
                    <a:pt x="71791" y="62736"/>
                  </a:lnTo>
                  <a:lnTo>
                    <a:pt x="71791" y="62736"/>
                  </a:lnTo>
                  <a:lnTo>
                    <a:pt x="69419" y="63167"/>
                  </a:lnTo>
                  <a:lnTo>
                    <a:pt x="66617" y="63814"/>
                  </a:lnTo>
                  <a:lnTo>
                    <a:pt x="65539" y="63814"/>
                  </a:lnTo>
                  <a:lnTo>
                    <a:pt x="64461" y="63598"/>
                  </a:lnTo>
                  <a:lnTo>
                    <a:pt x="64245" y="63383"/>
                  </a:lnTo>
                  <a:lnTo>
                    <a:pt x="64030" y="62952"/>
                  </a:lnTo>
                  <a:lnTo>
                    <a:pt x="63814" y="62305"/>
                  </a:lnTo>
                  <a:lnTo>
                    <a:pt x="63814" y="61658"/>
                  </a:lnTo>
                  <a:lnTo>
                    <a:pt x="63814" y="61658"/>
                  </a:lnTo>
                  <a:lnTo>
                    <a:pt x="66617" y="61227"/>
                  </a:lnTo>
                  <a:lnTo>
                    <a:pt x="69419" y="60149"/>
                  </a:lnTo>
                  <a:lnTo>
                    <a:pt x="72006" y="58855"/>
                  </a:lnTo>
                  <a:lnTo>
                    <a:pt x="73084" y="58209"/>
                  </a:lnTo>
                  <a:lnTo>
                    <a:pt x="74162" y="57346"/>
                  </a:lnTo>
                  <a:lnTo>
                    <a:pt x="74162" y="57346"/>
                  </a:lnTo>
                  <a:lnTo>
                    <a:pt x="75456" y="56915"/>
                  </a:lnTo>
                  <a:lnTo>
                    <a:pt x="76534" y="56484"/>
                  </a:lnTo>
                  <a:lnTo>
                    <a:pt x="77396" y="55837"/>
                  </a:lnTo>
                  <a:lnTo>
                    <a:pt x="78043" y="54975"/>
                  </a:lnTo>
                  <a:lnTo>
                    <a:pt x="79336" y="53250"/>
                  </a:lnTo>
                  <a:lnTo>
                    <a:pt x="80414" y="51310"/>
                  </a:lnTo>
                  <a:lnTo>
                    <a:pt x="80414" y="51310"/>
                  </a:lnTo>
                  <a:lnTo>
                    <a:pt x="79983" y="50663"/>
                  </a:lnTo>
                  <a:lnTo>
                    <a:pt x="79336" y="50232"/>
                  </a:lnTo>
                  <a:lnTo>
                    <a:pt x="78043" y="49370"/>
                  </a:lnTo>
                  <a:lnTo>
                    <a:pt x="76965" y="48723"/>
                  </a:lnTo>
                  <a:lnTo>
                    <a:pt x="76318" y="48076"/>
                  </a:lnTo>
                  <a:lnTo>
                    <a:pt x="76103" y="47429"/>
                  </a:lnTo>
                  <a:lnTo>
                    <a:pt x="76103" y="47429"/>
                  </a:lnTo>
                  <a:lnTo>
                    <a:pt x="75456" y="48076"/>
                  </a:lnTo>
                  <a:lnTo>
                    <a:pt x="74593" y="48723"/>
                  </a:lnTo>
                  <a:lnTo>
                    <a:pt x="73300" y="49154"/>
                  </a:lnTo>
                  <a:lnTo>
                    <a:pt x="71791" y="49154"/>
                  </a:lnTo>
                  <a:lnTo>
                    <a:pt x="71791" y="49154"/>
                  </a:lnTo>
                  <a:lnTo>
                    <a:pt x="71575" y="48292"/>
                  </a:lnTo>
                  <a:lnTo>
                    <a:pt x="71144" y="47429"/>
                  </a:lnTo>
                  <a:lnTo>
                    <a:pt x="70497" y="46783"/>
                  </a:lnTo>
                  <a:lnTo>
                    <a:pt x="69635" y="46351"/>
                  </a:lnTo>
                  <a:lnTo>
                    <a:pt x="68988" y="45705"/>
                  </a:lnTo>
                  <a:lnTo>
                    <a:pt x="68341" y="45058"/>
                  </a:lnTo>
                  <a:lnTo>
                    <a:pt x="67910" y="44196"/>
                  </a:lnTo>
                  <a:lnTo>
                    <a:pt x="67695" y="43118"/>
                  </a:lnTo>
                  <a:lnTo>
                    <a:pt x="67695" y="43118"/>
                  </a:lnTo>
                  <a:lnTo>
                    <a:pt x="68341" y="42902"/>
                  </a:lnTo>
                  <a:lnTo>
                    <a:pt x="68988" y="42687"/>
                  </a:lnTo>
                  <a:lnTo>
                    <a:pt x="68988" y="42687"/>
                  </a:lnTo>
                  <a:lnTo>
                    <a:pt x="70497" y="44196"/>
                  </a:lnTo>
                  <a:lnTo>
                    <a:pt x="72006" y="45705"/>
                  </a:lnTo>
                  <a:lnTo>
                    <a:pt x="73084" y="46351"/>
                  </a:lnTo>
                  <a:lnTo>
                    <a:pt x="74162" y="46567"/>
                  </a:lnTo>
                  <a:lnTo>
                    <a:pt x="75456" y="46567"/>
                  </a:lnTo>
                  <a:lnTo>
                    <a:pt x="76749" y="46136"/>
                  </a:lnTo>
                  <a:lnTo>
                    <a:pt x="76749" y="46136"/>
                  </a:lnTo>
                  <a:lnTo>
                    <a:pt x="77180" y="46998"/>
                  </a:lnTo>
                  <a:lnTo>
                    <a:pt x="77827" y="47429"/>
                  </a:lnTo>
                  <a:lnTo>
                    <a:pt x="78690" y="47861"/>
                  </a:lnTo>
                  <a:lnTo>
                    <a:pt x="79552" y="48076"/>
                  </a:lnTo>
                  <a:lnTo>
                    <a:pt x="81708" y="48292"/>
                  </a:lnTo>
                  <a:lnTo>
                    <a:pt x="83864" y="48076"/>
                  </a:lnTo>
                  <a:lnTo>
                    <a:pt x="83864" y="48076"/>
                  </a:lnTo>
                  <a:lnTo>
                    <a:pt x="86882" y="48076"/>
                  </a:lnTo>
                  <a:lnTo>
                    <a:pt x="86882" y="48076"/>
                  </a:lnTo>
                  <a:lnTo>
                    <a:pt x="87744" y="48939"/>
                  </a:lnTo>
                  <a:lnTo>
                    <a:pt x="88391" y="49585"/>
                  </a:lnTo>
                  <a:lnTo>
                    <a:pt x="89469" y="50232"/>
                  </a:lnTo>
                  <a:lnTo>
                    <a:pt x="90331" y="50879"/>
                  </a:lnTo>
                  <a:lnTo>
                    <a:pt x="90331" y="50879"/>
                  </a:lnTo>
                  <a:lnTo>
                    <a:pt x="90331" y="51310"/>
                  </a:lnTo>
                  <a:lnTo>
                    <a:pt x="90331" y="51526"/>
                  </a:lnTo>
                  <a:lnTo>
                    <a:pt x="90762" y="52172"/>
                  </a:lnTo>
                  <a:lnTo>
                    <a:pt x="92056" y="53250"/>
                  </a:lnTo>
                  <a:lnTo>
                    <a:pt x="92056" y="53250"/>
                  </a:lnTo>
                  <a:lnTo>
                    <a:pt x="92487" y="53035"/>
                  </a:lnTo>
                  <a:lnTo>
                    <a:pt x="92918" y="52819"/>
                  </a:lnTo>
                  <a:lnTo>
                    <a:pt x="92918" y="52819"/>
                  </a:lnTo>
                  <a:lnTo>
                    <a:pt x="93349" y="52603"/>
                  </a:lnTo>
                  <a:lnTo>
                    <a:pt x="93996" y="52388"/>
                  </a:lnTo>
                  <a:lnTo>
                    <a:pt x="93996" y="52388"/>
                  </a:lnTo>
                  <a:lnTo>
                    <a:pt x="94212" y="54759"/>
                  </a:lnTo>
                  <a:lnTo>
                    <a:pt x="94859" y="56700"/>
                  </a:lnTo>
                  <a:lnTo>
                    <a:pt x="96368" y="60149"/>
                  </a:lnTo>
                  <a:lnTo>
                    <a:pt x="96368" y="60149"/>
                  </a:lnTo>
                  <a:lnTo>
                    <a:pt x="96368" y="60149"/>
                  </a:lnTo>
                  <a:lnTo>
                    <a:pt x="96368" y="55837"/>
                  </a:lnTo>
                  <a:lnTo>
                    <a:pt x="95936" y="51526"/>
                  </a:lnTo>
                  <a:lnTo>
                    <a:pt x="95505" y="47214"/>
                  </a:lnTo>
                  <a:lnTo>
                    <a:pt x="94643" y="43118"/>
                  </a:lnTo>
                  <a:lnTo>
                    <a:pt x="93781" y="39022"/>
                  </a:lnTo>
                  <a:lnTo>
                    <a:pt x="92703" y="34925"/>
                  </a:lnTo>
                  <a:lnTo>
                    <a:pt x="91409" y="31045"/>
                  </a:lnTo>
                  <a:lnTo>
                    <a:pt x="89900" y="27164"/>
                  </a:lnTo>
                  <a:lnTo>
                    <a:pt x="88175" y="23499"/>
                  </a:lnTo>
                  <a:lnTo>
                    <a:pt x="86451" y="19834"/>
                  </a:lnTo>
                  <a:lnTo>
                    <a:pt x="84295" y="16169"/>
                  </a:lnTo>
                  <a:lnTo>
                    <a:pt x="82139" y="12720"/>
                  </a:lnTo>
                  <a:lnTo>
                    <a:pt x="79983" y="9486"/>
                  </a:lnTo>
                  <a:lnTo>
                    <a:pt x="77396" y="6252"/>
                  </a:lnTo>
                  <a:lnTo>
                    <a:pt x="74809" y="3019"/>
                  </a:lnTo>
                  <a:lnTo>
                    <a:pt x="72006" y="0"/>
                  </a:lnTo>
                  <a:lnTo>
                    <a:pt x="72006" y="0"/>
                  </a:lnTo>
                  <a:lnTo>
                    <a:pt x="71791" y="863"/>
                  </a:lnTo>
                  <a:lnTo>
                    <a:pt x="72006" y="1725"/>
                  </a:lnTo>
                  <a:lnTo>
                    <a:pt x="72222" y="1941"/>
                  </a:lnTo>
                  <a:lnTo>
                    <a:pt x="72438" y="2372"/>
                  </a:lnTo>
                  <a:lnTo>
                    <a:pt x="73731" y="280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a:off x="4707350" y="1973575"/>
              <a:ext cx="328800" cy="172500"/>
            </a:xfrm>
            <a:custGeom>
              <a:avLst/>
              <a:gdLst/>
              <a:ahLst/>
              <a:cxnLst/>
              <a:rect l="l" t="t" r="r" b="b"/>
              <a:pathLst>
                <a:path w="13152" h="6900" fill="none" extrusionOk="0">
                  <a:moveTo>
                    <a:pt x="2156" y="648"/>
                  </a:moveTo>
                  <a:lnTo>
                    <a:pt x="2156" y="648"/>
                  </a:lnTo>
                  <a:lnTo>
                    <a:pt x="2803" y="432"/>
                  </a:lnTo>
                  <a:lnTo>
                    <a:pt x="3234" y="648"/>
                  </a:lnTo>
                  <a:lnTo>
                    <a:pt x="4097" y="1079"/>
                  </a:lnTo>
                  <a:lnTo>
                    <a:pt x="4743" y="1726"/>
                  </a:lnTo>
                  <a:lnTo>
                    <a:pt x="5390" y="2372"/>
                  </a:lnTo>
                  <a:lnTo>
                    <a:pt x="5390" y="2372"/>
                  </a:lnTo>
                  <a:lnTo>
                    <a:pt x="6037" y="2372"/>
                  </a:lnTo>
                  <a:lnTo>
                    <a:pt x="6468" y="2372"/>
                  </a:lnTo>
                  <a:lnTo>
                    <a:pt x="7115" y="1941"/>
                  </a:lnTo>
                  <a:lnTo>
                    <a:pt x="7115" y="1941"/>
                  </a:lnTo>
                  <a:lnTo>
                    <a:pt x="7115" y="1510"/>
                  </a:lnTo>
                  <a:lnTo>
                    <a:pt x="6899" y="1294"/>
                  </a:lnTo>
                  <a:lnTo>
                    <a:pt x="6684" y="1294"/>
                  </a:lnTo>
                  <a:lnTo>
                    <a:pt x="6468" y="863"/>
                  </a:lnTo>
                  <a:lnTo>
                    <a:pt x="6468" y="863"/>
                  </a:lnTo>
                  <a:lnTo>
                    <a:pt x="6899" y="432"/>
                  </a:lnTo>
                  <a:lnTo>
                    <a:pt x="7546" y="216"/>
                  </a:lnTo>
                  <a:lnTo>
                    <a:pt x="8193" y="1"/>
                  </a:lnTo>
                  <a:lnTo>
                    <a:pt x="9055" y="1"/>
                  </a:lnTo>
                  <a:lnTo>
                    <a:pt x="9055" y="1"/>
                  </a:lnTo>
                  <a:lnTo>
                    <a:pt x="9055" y="648"/>
                  </a:lnTo>
                  <a:lnTo>
                    <a:pt x="8840" y="1079"/>
                  </a:lnTo>
                  <a:lnTo>
                    <a:pt x="8624" y="1294"/>
                  </a:lnTo>
                  <a:lnTo>
                    <a:pt x="8408" y="1726"/>
                  </a:lnTo>
                  <a:lnTo>
                    <a:pt x="8408" y="1726"/>
                  </a:lnTo>
                  <a:lnTo>
                    <a:pt x="8840" y="2372"/>
                  </a:lnTo>
                  <a:lnTo>
                    <a:pt x="9702" y="2803"/>
                  </a:lnTo>
                  <a:lnTo>
                    <a:pt x="11211" y="3450"/>
                  </a:lnTo>
                  <a:lnTo>
                    <a:pt x="11858" y="3881"/>
                  </a:lnTo>
                  <a:lnTo>
                    <a:pt x="12505" y="4313"/>
                  </a:lnTo>
                  <a:lnTo>
                    <a:pt x="13151" y="4959"/>
                  </a:lnTo>
                  <a:lnTo>
                    <a:pt x="13151" y="5822"/>
                  </a:lnTo>
                  <a:lnTo>
                    <a:pt x="13151" y="5822"/>
                  </a:lnTo>
                  <a:lnTo>
                    <a:pt x="11858" y="6253"/>
                  </a:lnTo>
                  <a:lnTo>
                    <a:pt x="10780" y="6253"/>
                  </a:lnTo>
                  <a:lnTo>
                    <a:pt x="9486" y="6037"/>
                  </a:lnTo>
                  <a:lnTo>
                    <a:pt x="8408" y="5822"/>
                  </a:lnTo>
                  <a:lnTo>
                    <a:pt x="8408" y="5822"/>
                  </a:lnTo>
                  <a:lnTo>
                    <a:pt x="6899" y="5390"/>
                  </a:lnTo>
                  <a:lnTo>
                    <a:pt x="5606" y="5175"/>
                  </a:lnTo>
                  <a:lnTo>
                    <a:pt x="4312" y="5390"/>
                  </a:lnTo>
                  <a:lnTo>
                    <a:pt x="3666" y="5606"/>
                  </a:lnTo>
                  <a:lnTo>
                    <a:pt x="3019" y="6037"/>
                  </a:lnTo>
                  <a:lnTo>
                    <a:pt x="3019" y="6037"/>
                  </a:lnTo>
                  <a:lnTo>
                    <a:pt x="2588" y="6253"/>
                  </a:lnTo>
                  <a:lnTo>
                    <a:pt x="2372" y="6037"/>
                  </a:lnTo>
                  <a:lnTo>
                    <a:pt x="2372" y="6037"/>
                  </a:lnTo>
                  <a:lnTo>
                    <a:pt x="2156" y="5822"/>
                  </a:lnTo>
                  <a:lnTo>
                    <a:pt x="1941" y="5822"/>
                  </a:lnTo>
                  <a:lnTo>
                    <a:pt x="1941" y="5822"/>
                  </a:lnTo>
                  <a:lnTo>
                    <a:pt x="1294" y="6037"/>
                  </a:lnTo>
                  <a:lnTo>
                    <a:pt x="1078" y="6468"/>
                  </a:lnTo>
                  <a:lnTo>
                    <a:pt x="1078" y="6468"/>
                  </a:lnTo>
                  <a:lnTo>
                    <a:pt x="647" y="6684"/>
                  </a:lnTo>
                  <a:lnTo>
                    <a:pt x="432" y="6900"/>
                  </a:lnTo>
                  <a:lnTo>
                    <a:pt x="1" y="6900"/>
                  </a:lnTo>
                  <a:lnTo>
                    <a:pt x="1" y="6900"/>
                  </a:lnTo>
                  <a:lnTo>
                    <a:pt x="216" y="5390"/>
                  </a:lnTo>
                  <a:lnTo>
                    <a:pt x="432" y="3666"/>
                  </a:lnTo>
                  <a:lnTo>
                    <a:pt x="1078" y="1941"/>
                  </a:lnTo>
                  <a:lnTo>
                    <a:pt x="1510" y="1294"/>
                  </a:lnTo>
                  <a:lnTo>
                    <a:pt x="2156" y="6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8"/>
            <p:cNvSpPr/>
            <p:nvPr/>
          </p:nvSpPr>
          <p:spPr>
            <a:xfrm>
              <a:off x="4286950" y="1493900"/>
              <a:ext cx="382700" cy="291075"/>
            </a:xfrm>
            <a:custGeom>
              <a:avLst/>
              <a:gdLst/>
              <a:ahLst/>
              <a:cxnLst/>
              <a:rect l="l" t="t" r="r" b="b"/>
              <a:pathLst>
                <a:path w="15308" h="11643" fill="none" extrusionOk="0">
                  <a:moveTo>
                    <a:pt x="5606" y="8840"/>
                  </a:moveTo>
                  <a:lnTo>
                    <a:pt x="5606" y="8840"/>
                  </a:lnTo>
                  <a:lnTo>
                    <a:pt x="5606" y="8409"/>
                  </a:lnTo>
                  <a:lnTo>
                    <a:pt x="5390" y="8193"/>
                  </a:lnTo>
                  <a:lnTo>
                    <a:pt x="5175" y="7977"/>
                  </a:lnTo>
                  <a:lnTo>
                    <a:pt x="5175" y="7546"/>
                  </a:lnTo>
                  <a:lnTo>
                    <a:pt x="5175" y="7546"/>
                  </a:lnTo>
                  <a:lnTo>
                    <a:pt x="5822" y="7115"/>
                  </a:lnTo>
                  <a:lnTo>
                    <a:pt x="6253" y="6684"/>
                  </a:lnTo>
                  <a:lnTo>
                    <a:pt x="6684" y="6468"/>
                  </a:lnTo>
                  <a:lnTo>
                    <a:pt x="7115" y="5821"/>
                  </a:lnTo>
                  <a:lnTo>
                    <a:pt x="7115" y="5821"/>
                  </a:lnTo>
                  <a:lnTo>
                    <a:pt x="6900" y="5390"/>
                  </a:lnTo>
                  <a:lnTo>
                    <a:pt x="6468" y="5175"/>
                  </a:lnTo>
                  <a:lnTo>
                    <a:pt x="6037" y="4959"/>
                  </a:lnTo>
                  <a:lnTo>
                    <a:pt x="5822" y="4528"/>
                  </a:lnTo>
                  <a:lnTo>
                    <a:pt x="5822" y="4528"/>
                  </a:lnTo>
                  <a:lnTo>
                    <a:pt x="5822" y="3666"/>
                  </a:lnTo>
                  <a:lnTo>
                    <a:pt x="6253" y="3019"/>
                  </a:lnTo>
                  <a:lnTo>
                    <a:pt x="6684" y="2588"/>
                  </a:lnTo>
                  <a:lnTo>
                    <a:pt x="7331" y="2157"/>
                  </a:lnTo>
                  <a:lnTo>
                    <a:pt x="8624" y="1510"/>
                  </a:lnTo>
                  <a:lnTo>
                    <a:pt x="9055" y="1079"/>
                  </a:lnTo>
                  <a:lnTo>
                    <a:pt x="9271" y="216"/>
                  </a:lnTo>
                  <a:lnTo>
                    <a:pt x="9271" y="216"/>
                  </a:lnTo>
                  <a:lnTo>
                    <a:pt x="10349" y="1"/>
                  </a:lnTo>
                  <a:lnTo>
                    <a:pt x="10996" y="216"/>
                  </a:lnTo>
                  <a:lnTo>
                    <a:pt x="11211" y="432"/>
                  </a:lnTo>
                  <a:lnTo>
                    <a:pt x="11211" y="432"/>
                  </a:lnTo>
                  <a:lnTo>
                    <a:pt x="11211" y="1079"/>
                  </a:lnTo>
                  <a:lnTo>
                    <a:pt x="10780" y="1294"/>
                  </a:lnTo>
                  <a:lnTo>
                    <a:pt x="10133" y="1725"/>
                  </a:lnTo>
                  <a:lnTo>
                    <a:pt x="9271" y="2157"/>
                  </a:lnTo>
                  <a:lnTo>
                    <a:pt x="9055" y="2372"/>
                  </a:lnTo>
                  <a:lnTo>
                    <a:pt x="8840" y="2803"/>
                  </a:lnTo>
                  <a:lnTo>
                    <a:pt x="8840" y="2803"/>
                  </a:lnTo>
                  <a:lnTo>
                    <a:pt x="8624" y="3881"/>
                  </a:lnTo>
                  <a:lnTo>
                    <a:pt x="8840" y="4528"/>
                  </a:lnTo>
                  <a:lnTo>
                    <a:pt x="9271" y="5175"/>
                  </a:lnTo>
                  <a:lnTo>
                    <a:pt x="9702" y="5390"/>
                  </a:lnTo>
                  <a:lnTo>
                    <a:pt x="10133" y="5606"/>
                  </a:lnTo>
                  <a:lnTo>
                    <a:pt x="10780" y="5606"/>
                  </a:lnTo>
                  <a:lnTo>
                    <a:pt x="12289" y="5606"/>
                  </a:lnTo>
                  <a:lnTo>
                    <a:pt x="12289" y="5606"/>
                  </a:lnTo>
                  <a:lnTo>
                    <a:pt x="13798" y="5390"/>
                  </a:lnTo>
                  <a:lnTo>
                    <a:pt x="14661" y="5606"/>
                  </a:lnTo>
                  <a:lnTo>
                    <a:pt x="15307" y="5821"/>
                  </a:lnTo>
                  <a:lnTo>
                    <a:pt x="15307" y="5821"/>
                  </a:lnTo>
                  <a:lnTo>
                    <a:pt x="13798" y="6037"/>
                  </a:lnTo>
                  <a:lnTo>
                    <a:pt x="12074" y="6037"/>
                  </a:lnTo>
                  <a:lnTo>
                    <a:pt x="10780" y="6468"/>
                  </a:lnTo>
                  <a:lnTo>
                    <a:pt x="10349" y="6684"/>
                  </a:lnTo>
                  <a:lnTo>
                    <a:pt x="9918" y="7331"/>
                  </a:lnTo>
                  <a:lnTo>
                    <a:pt x="9918" y="7331"/>
                  </a:lnTo>
                  <a:lnTo>
                    <a:pt x="10133" y="7331"/>
                  </a:lnTo>
                  <a:lnTo>
                    <a:pt x="10780" y="7331"/>
                  </a:lnTo>
                  <a:lnTo>
                    <a:pt x="10780" y="7331"/>
                  </a:lnTo>
                  <a:lnTo>
                    <a:pt x="11211" y="7331"/>
                  </a:lnTo>
                  <a:lnTo>
                    <a:pt x="11642" y="7331"/>
                  </a:lnTo>
                  <a:lnTo>
                    <a:pt x="11858" y="7546"/>
                  </a:lnTo>
                  <a:lnTo>
                    <a:pt x="11858" y="8193"/>
                  </a:lnTo>
                  <a:lnTo>
                    <a:pt x="11858" y="8193"/>
                  </a:lnTo>
                  <a:lnTo>
                    <a:pt x="11427" y="8409"/>
                  </a:lnTo>
                  <a:lnTo>
                    <a:pt x="11211" y="8409"/>
                  </a:lnTo>
                  <a:lnTo>
                    <a:pt x="10780" y="8193"/>
                  </a:lnTo>
                  <a:lnTo>
                    <a:pt x="10780" y="8193"/>
                  </a:lnTo>
                  <a:lnTo>
                    <a:pt x="10349" y="7977"/>
                  </a:lnTo>
                  <a:lnTo>
                    <a:pt x="9918" y="7977"/>
                  </a:lnTo>
                  <a:lnTo>
                    <a:pt x="9918" y="7977"/>
                  </a:lnTo>
                  <a:lnTo>
                    <a:pt x="9487" y="8409"/>
                  </a:lnTo>
                  <a:lnTo>
                    <a:pt x="9055" y="8840"/>
                  </a:lnTo>
                  <a:lnTo>
                    <a:pt x="9055" y="9702"/>
                  </a:lnTo>
                  <a:lnTo>
                    <a:pt x="9055" y="10564"/>
                  </a:lnTo>
                  <a:lnTo>
                    <a:pt x="9055" y="10564"/>
                  </a:lnTo>
                  <a:lnTo>
                    <a:pt x="8409" y="10780"/>
                  </a:lnTo>
                  <a:lnTo>
                    <a:pt x="7762" y="10996"/>
                  </a:lnTo>
                  <a:lnTo>
                    <a:pt x="6684" y="10996"/>
                  </a:lnTo>
                  <a:lnTo>
                    <a:pt x="6684" y="10996"/>
                  </a:lnTo>
                  <a:lnTo>
                    <a:pt x="5175" y="10996"/>
                  </a:lnTo>
                  <a:lnTo>
                    <a:pt x="4528" y="11211"/>
                  </a:lnTo>
                  <a:lnTo>
                    <a:pt x="3881" y="11642"/>
                  </a:lnTo>
                  <a:lnTo>
                    <a:pt x="3881" y="11642"/>
                  </a:lnTo>
                  <a:lnTo>
                    <a:pt x="3450" y="11427"/>
                  </a:lnTo>
                  <a:lnTo>
                    <a:pt x="3019" y="11211"/>
                  </a:lnTo>
                  <a:lnTo>
                    <a:pt x="1941" y="11427"/>
                  </a:lnTo>
                  <a:lnTo>
                    <a:pt x="1941" y="11427"/>
                  </a:lnTo>
                  <a:lnTo>
                    <a:pt x="648" y="11427"/>
                  </a:lnTo>
                  <a:lnTo>
                    <a:pt x="216" y="11211"/>
                  </a:lnTo>
                  <a:lnTo>
                    <a:pt x="1" y="10780"/>
                  </a:lnTo>
                  <a:lnTo>
                    <a:pt x="1" y="10780"/>
                  </a:lnTo>
                  <a:lnTo>
                    <a:pt x="1510" y="10564"/>
                  </a:lnTo>
                  <a:lnTo>
                    <a:pt x="3019" y="10133"/>
                  </a:lnTo>
                  <a:lnTo>
                    <a:pt x="5606" y="88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8"/>
            <p:cNvSpPr/>
            <p:nvPr/>
          </p:nvSpPr>
          <p:spPr>
            <a:xfrm>
              <a:off x="3893525" y="2016700"/>
              <a:ext cx="1029425" cy="398850"/>
            </a:xfrm>
            <a:custGeom>
              <a:avLst/>
              <a:gdLst/>
              <a:ahLst/>
              <a:cxnLst/>
              <a:rect l="l" t="t" r="r" b="b"/>
              <a:pathLst>
                <a:path w="41177" h="15954" fill="none" extrusionOk="0">
                  <a:moveTo>
                    <a:pt x="36865" y="14660"/>
                  </a:moveTo>
                  <a:lnTo>
                    <a:pt x="36865" y="14660"/>
                  </a:lnTo>
                  <a:lnTo>
                    <a:pt x="36219" y="14660"/>
                  </a:lnTo>
                  <a:lnTo>
                    <a:pt x="35787" y="14876"/>
                  </a:lnTo>
                  <a:lnTo>
                    <a:pt x="35356" y="15092"/>
                  </a:lnTo>
                  <a:lnTo>
                    <a:pt x="34925" y="15307"/>
                  </a:lnTo>
                  <a:lnTo>
                    <a:pt x="34925" y="15307"/>
                  </a:lnTo>
                  <a:lnTo>
                    <a:pt x="33847" y="15307"/>
                  </a:lnTo>
                  <a:lnTo>
                    <a:pt x="32985" y="15092"/>
                  </a:lnTo>
                  <a:lnTo>
                    <a:pt x="31044" y="14229"/>
                  </a:lnTo>
                  <a:lnTo>
                    <a:pt x="31044" y="14229"/>
                  </a:lnTo>
                  <a:lnTo>
                    <a:pt x="29535" y="13798"/>
                  </a:lnTo>
                  <a:lnTo>
                    <a:pt x="28242" y="13367"/>
                  </a:lnTo>
                  <a:lnTo>
                    <a:pt x="26948" y="13367"/>
                  </a:lnTo>
                  <a:lnTo>
                    <a:pt x="25439" y="13582"/>
                  </a:lnTo>
                  <a:lnTo>
                    <a:pt x="25439" y="13582"/>
                  </a:lnTo>
                  <a:lnTo>
                    <a:pt x="25224" y="14229"/>
                  </a:lnTo>
                  <a:lnTo>
                    <a:pt x="25224" y="14876"/>
                  </a:lnTo>
                  <a:lnTo>
                    <a:pt x="25224" y="15523"/>
                  </a:lnTo>
                  <a:lnTo>
                    <a:pt x="25008" y="15954"/>
                  </a:lnTo>
                  <a:lnTo>
                    <a:pt x="25008" y="15954"/>
                  </a:lnTo>
                  <a:lnTo>
                    <a:pt x="22421" y="15092"/>
                  </a:lnTo>
                  <a:lnTo>
                    <a:pt x="20265" y="14014"/>
                  </a:lnTo>
                  <a:lnTo>
                    <a:pt x="17894" y="13151"/>
                  </a:lnTo>
                  <a:lnTo>
                    <a:pt x="15522" y="12289"/>
                  </a:lnTo>
                  <a:lnTo>
                    <a:pt x="15522" y="12289"/>
                  </a:lnTo>
                  <a:lnTo>
                    <a:pt x="15738" y="11427"/>
                  </a:lnTo>
                  <a:lnTo>
                    <a:pt x="15953" y="10349"/>
                  </a:lnTo>
                  <a:lnTo>
                    <a:pt x="15953" y="9486"/>
                  </a:lnTo>
                  <a:lnTo>
                    <a:pt x="15522" y="8624"/>
                  </a:lnTo>
                  <a:lnTo>
                    <a:pt x="15522" y="8624"/>
                  </a:lnTo>
                  <a:lnTo>
                    <a:pt x="11857" y="8840"/>
                  </a:lnTo>
                  <a:lnTo>
                    <a:pt x="8408" y="8840"/>
                  </a:lnTo>
                  <a:lnTo>
                    <a:pt x="8408" y="8840"/>
                  </a:lnTo>
                  <a:lnTo>
                    <a:pt x="7761" y="8840"/>
                  </a:lnTo>
                  <a:lnTo>
                    <a:pt x="7114" y="9055"/>
                  </a:lnTo>
                  <a:lnTo>
                    <a:pt x="5821" y="9486"/>
                  </a:lnTo>
                  <a:lnTo>
                    <a:pt x="4743" y="10133"/>
                  </a:lnTo>
                  <a:lnTo>
                    <a:pt x="3449" y="10564"/>
                  </a:lnTo>
                  <a:lnTo>
                    <a:pt x="3449" y="10564"/>
                  </a:lnTo>
                  <a:lnTo>
                    <a:pt x="2587" y="10780"/>
                  </a:lnTo>
                  <a:lnTo>
                    <a:pt x="1725" y="10780"/>
                  </a:lnTo>
                  <a:lnTo>
                    <a:pt x="647" y="10564"/>
                  </a:lnTo>
                  <a:lnTo>
                    <a:pt x="216" y="10349"/>
                  </a:lnTo>
                  <a:lnTo>
                    <a:pt x="0" y="9917"/>
                  </a:lnTo>
                  <a:lnTo>
                    <a:pt x="0" y="9917"/>
                  </a:lnTo>
                  <a:lnTo>
                    <a:pt x="431" y="9702"/>
                  </a:lnTo>
                  <a:lnTo>
                    <a:pt x="1294" y="9271"/>
                  </a:lnTo>
                  <a:lnTo>
                    <a:pt x="2803" y="8840"/>
                  </a:lnTo>
                  <a:lnTo>
                    <a:pt x="4096" y="8408"/>
                  </a:lnTo>
                  <a:lnTo>
                    <a:pt x="4743" y="8193"/>
                  </a:lnTo>
                  <a:lnTo>
                    <a:pt x="5174" y="7546"/>
                  </a:lnTo>
                  <a:lnTo>
                    <a:pt x="5174" y="7546"/>
                  </a:lnTo>
                  <a:lnTo>
                    <a:pt x="5174" y="6684"/>
                  </a:lnTo>
                  <a:lnTo>
                    <a:pt x="5605" y="5821"/>
                  </a:lnTo>
                  <a:lnTo>
                    <a:pt x="6036" y="5175"/>
                  </a:lnTo>
                  <a:lnTo>
                    <a:pt x="6683" y="4743"/>
                  </a:lnTo>
                  <a:lnTo>
                    <a:pt x="8192" y="3665"/>
                  </a:lnTo>
                  <a:lnTo>
                    <a:pt x="8624" y="3019"/>
                  </a:lnTo>
                  <a:lnTo>
                    <a:pt x="9055" y="2156"/>
                  </a:lnTo>
                  <a:lnTo>
                    <a:pt x="9055" y="2156"/>
                  </a:lnTo>
                  <a:lnTo>
                    <a:pt x="10564" y="2372"/>
                  </a:lnTo>
                  <a:lnTo>
                    <a:pt x="11857" y="2156"/>
                  </a:lnTo>
                  <a:lnTo>
                    <a:pt x="12935" y="1725"/>
                  </a:lnTo>
                  <a:lnTo>
                    <a:pt x="14013" y="863"/>
                  </a:lnTo>
                  <a:lnTo>
                    <a:pt x="14013" y="863"/>
                  </a:lnTo>
                  <a:lnTo>
                    <a:pt x="14876" y="1725"/>
                  </a:lnTo>
                  <a:lnTo>
                    <a:pt x="15522" y="2372"/>
                  </a:lnTo>
                  <a:lnTo>
                    <a:pt x="17463" y="3665"/>
                  </a:lnTo>
                  <a:lnTo>
                    <a:pt x="19403" y="4959"/>
                  </a:lnTo>
                  <a:lnTo>
                    <a:pt x="20912" y="6253"/>
                  </a:lnTo>
                  <a:lnTo>
                    <a:pt x="20912" y="6253"/>
                  </a:lnTo>
                  <a:lnTo>
                    <a:pt x="21127" y="6684"/>
                  </a:lnTo>
                  <a:lnTo>
                    <a:pt x="20912" y="7115"/>
                  </a:lnTo>
                  <a:lnTo>
                    <a:pt x="20696" y="7546"/>
                  </a:lnTo>
                  <a:lnTo>
                    <a:pt x="20696" y="7546"/>
                  </a:lnTo>
                  <a:lnTo>
                    <a:pt x="21127" y="7546"/>
                  </a:lnTo>
                  <a:lnTo>
                    <a:pt x="21559" y="7546"/>
                  </a:lnTo>
                  <a:lnTo>
                    <a:pt x="21990" y="6899"/>
                  </a:lnTo>
                  <a:lnTo>
                    <a:pt x="21990" y="6253"/>
                  </a:lnTo>
                  <a:lnTo>
                    <a:pt x="21990" y="6037"/>
                  </a:lnTo>
                  <a:lnTo>
                    <a:pt x="21774" y="5821"/>
                  </a:lnTo>
                  <a:lnTo>
                    <a:pt x="21774" y="5821"/>
                  </a:lnTo>
                  <a:lnTo>
                    <a:pt x="21774" y="5606"/>
                  </a:lnTo>
                  <a:lnTo>
                    <a:pt x="21990" y="5390"/>
                  </a:lnTo>
                  <a:lnTo>
                    <a:pt x="22852" y="5390"/>
                  </a:lnTo>
                  <a:lnTo>
                    <a:pt x="22852" y="5390"/>
                  </a:lnTo>
                  <a:lnTo>
                    <a:pt x="23068" y="5390"/>
                  </a:lnTo>
                  <a:lnTo>
                    <a:pt x="23068" y="5390"/>
                  </a:lnTo>
                  <a:lnTo>
                    <a:pt x="22421" y="4743"/>
                  </a:lnTo>
                  <a:lnTo>
                    <a:pt x="21559" y="4097"/>
                  </a:lnTo>
                  <a:lnTo>
                    <a:pt x="19834" y="3019"/>
                  </a:lnTo>
                  <a:lnTo>
                    <a:pt x="19187" y="2588"/>
                  </a:lnTo>
                  <a:lnTo>
                    <a:pt x="18325" y="1941"/>
                  </a:lnTo>
                  <a:lnTo>
                    <a:pt x="17894" y="1078"/>
                  </a:lnTo>
                  <a:lnTo>
                    <a:pt x="17463" y="1"/>
                  </a:lnTo>
                  <a:lnTo>
                    <a:pt x="17463" y="1"/>
                  </a:lnTo>
                  <a:lnTo>
                    <a:pt x="18325" y="216"/>
                  </a:lnTo>
                  <a:lnTo>
                    <a:pt x="19187" y="432"/>
                  </a:lnTo>
                  <a:lnTo>
                    <a:pt x="20912" y="1725"/>
                  </a:lnTo>
                  <a:lnTo>
                    <a:pt x="22421" y="2803"/>
                  </a:lnTo>
                  <a:lnTo>
                    <a:pt x="23283" y="3234"/>
                  </a:lnTo>
                  <a:lnTo>
                    <a:pt x="24146" y="3665"/>
                  </a:lnTo>
                  <a:lnTo>
                    <a:pt x="24146" y="3665"/>
                  </a:lnTo>
                  <a:lnTo>
                    <a:pt x="24361" y="4743"/>
                  </a:lnTo>
                  <a:lnTo>
                    <a:pt x="24577" y="5390"/>
                  </a:lnTo>
                  <a:lnTo>
                    <a:pt x="25439" y="6684"/>
                  </a:lnTo>
                  <a:lnTo>
                    <a:pt x="26302" y="7977"/>
                  </a:lnTo>
                  <a:lnTo>
                    <a:pt x="26733" y="8624"/>
                  </a:lnTo>
                  <a:lnTo>
                    <a:pt x="26948" y="9271"/>
                  </a:lnTo>
                  <a:lnTo>
                    <a:pt x="26948" y="9271"/>
                  </a:lnTo>
                  <a:lnTo>
                    <a:pt x="27811" y="9271"/>
                  </a:lnTo>
                  <a:lnTo>
                    <a:pt x="27811" y="9271"/>
                  </a:lnTo>
                  <a:lnTo>
                    <a:pt x="28242" y="8840"/>
                  </a:lnTo>
                  <a:lnTo>
                    <a:pt x="28457" y="8408"/>
                  </a:lnTo>
                  <a:lnTo>
                    <a:pt x="28889" y="8193"/>
                  </a:lnTo>
                  <a:lnTo>
                    <a:pt x="29320" y="7977"/>
                  </a:lnTo>
                  <a:lnTo>
                    <a:pt x="29320" y="7977"/>
                  </a:lnTo>
                  <a:lnTo>
                    <a:pt x="29320" y="7330"/>
                  </a:lnTo>
                  <a:lnTo>
                    <a:pt x="29104" y="7115"/>
                  </a:lnTo>
                  <a:lnTo>
                    <a:pt x="28673" y="6684"/>
                  </a:lnTo>
                  <a:lnTo>
                    <a:pt x="28026" y="6253"/>
                  </a:lnTo>
                  <a:lnTo>
                    <a:pt x="28026" y="6037"/>
                  </a:lnTo>
                  <a:lnTo>
                    <a:pt x="28026" y="5606"/>
                  </a:lnTo>
                  <a:lnTo>
                    <a:pt x="28026" y="5606"/>
                  </a:lnTo>
                  <a:lnTo>
                    <a:pt x="28673" y="5390"/>
                  </a:lnTo>
                  <a:lnTo>
                    <a:pt x="29104" y="5175"/>
                  </a:lnTo>
                  <a:lnTo>
                    <a:pt x="29104" y="5175"/>
                  </a:lnTo>
                  <a:lnTo>
                    <a:pt x="29751" y="4743"/>
                  </a:lnTo>
                  <a:lnTo>
                    <a:pt x="29967" y="4743"/>
                  </a:lnTo>
                  <a:lnTo>
                    <a:pt x="30182" y="4959"/>
                  </a:lnTo>
                  <a:lnTo>
                    <a:pt x="30182" y="4959"/>
                  </a:lnTo>
                  <a:lnTo>
                    <a:pt x="30829" y="5606"/>
                  </a:lnTo>
                  <a:lnTo>
                    <a:pt x="31044" y="6468"/>
                  </a:lnTo>
                  <a:lnTo>
                    <a:pt x="31907" y="7977"/>
                  </a:lnTo>
                  <a:lnTo>
                    <a:pt x="32338" y="8624"/>
                  </a:lnTo>
                  <a:lnTo>
                    <a:pt x="32769" y="9271"/>
                  </a:lnTo>
                  <a:lnTo>
                    <a:pt x="33631" y="9702"/>
                  </a:lnTo>
                  <a:lnTo>
                    <a:pt x="34709" y="9702"/>
                  </a:lnTo>
                  <a:lnTo>
                    <a:pt x="34709" y="9702"/>
                  </a:lnTo>
                  <a:lnTo>
                    <a:pt x="35356" y="9702"/>
                  </a:lnTo>
                  <a:lnTo>
                    <a:pt x="35572" y="9486"/>
                  </a:lnTo>
                  <a:lnTo>
                    <a:pt x="35572" y="9486"/>
                  </a:lnTo>
                  <a:lnTo>
                    <a:pt x="36003" y="9055"/>
                  </a:lnTo>
                  <a:lnTo>
                    <a:pt x="36434" y="9055"/>
                  </a:lnTo>
                  <a:lnTo>
                    <a:pt x="36434" y="9055"/>
                  </a:lnTo>
                  <a:lnTo>
                    <a:pt x="37081" y="9486"/>
                  </a:lnTo>
                  <a:lnTo>
                    <a:pt x="37943" y="9917"/>
                  </a:lnTo>
                  <a:lnTo>
                    <a:pt x="37943" y="9917"/>
                  </a:lnTo>
                  <a:lnTo>
                    <a:pt x="38590" y="9702"/>
                  </a:lnTo>
                  <a:lnTo>
                    <a:pt x="39237" y="9486"/>
                  </a:lnTo>
                  <a:lnTo>
                    <a:pt x="39883" y="9271"/>
                  </a:lnTo>
                  <a:lnTo>
                    <a:pt x="40746" y="9271"/>
                  </a:lnTo>
                  <a:lnTo>
                    <a:pt x="40746" y="9271"/>
                  </a:lnTo>
                  <a:lnTo>
                    <a:pt x="40961" y="9917"/>
                  </a:lnTo>
                  <a:lnTo>
                    <a:pt x="41177" y="10780"/>
                  </a:lnTo>
                  <a:lnTo>
                    <a:pt x="40961" y="12289"/>
                  </a:lnTo>
                  <a:lnTo>
                    <a:pt x="40315" y="13798"/>
                  </a:lnTo>
                  <a:lnTo>
                    <a:pt x="39668" y="15092"/>
                  </a:lnTo>
                  <a:lnTo>
                    <a:pt x="39668" y="15092"/>
                  </a:lnTo>
                  <a:lnTo>
                    <a:pt x="39237" y="15092"/>
                  </a:lnTo>
                  <a:lnTo>
                    <a:pt x="38806" y="15092"/>
                  </a:lnTo>
                  <a:lnTo>
                    <a:pt x="38159" y="14876"/>
                  </a:lnTo>
                  <a:lnTo>
                    <a:pt x="38159" y="14876"/>
                  </a:lnTo>
                  <a:lnTo>
                    <a:pt x="37512" y="14660"/>
                  </a:lnTo>
                  <a:lnTo>
                    <a:pt x="36865" y="146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8"/>
            <p:cNvSpPr/>
            <p:nvPr/>
          </p:nvSpPr>
          <p:spPr>
            <a:xfrm>
              <a:off x="4885200" y="2485600"/>
              <a:ext cx="269525" cy="404250"/>
            </a:xfrm>
            <a:custGeom>
              <a:avLst/>
              <a:gdLst/>
              <a:ahLst/>
              <a:cxnLst/>
              <a:rect l="l" t="t" r="r" b="b"/>
              <a:pathLst>
                <a:path w="10781" h="16170" fill="none" extrusionOk="0">
                  <a:moveTo>
                    <a:pt x="4097" y="9055"/>
                  </a:moveTo>
                  <a:lnTo>
                    <a:pt x="4097" y="9055"/>
                  </a:lnTo>
                  <a:lnTo>
                    <a:pt x="3881" y="7546"/>
                  </a:lnTo>
                  <a:lnTo>
                    <a:pt x="3450" y="6468"/>
                  </a:lnTo>
                  <a:lnTo>
                    <a:pt x="2803" y="5175"/>
                  </a:lnTo>
                  <a:lnTo>
                    <a:pt x="2157" y="4312"/>
                  </a:lnTo>
                  <a:lnTo>
                    <a:pt x="863" y="2156"/>
                  </a:lnTo>
                  <a:lnTo>
                    <a:pt x="432" y="1078"/>
                  </a:lnTo>
                  <a:lnTo>
                    <a:pt x="1" y="1"/>
                  </a:lnTo>
                  <a:lnTo>
                    <a:pt x="1" y="1"/>
                  </a:lnTo>
                  <a:lnTo>
                    <a:pt x="1294" y="1"/>
                  </a:lnTo>
                  <a:lnTo>
                    <a:pt x="1294" y="1"/>
                  </a:lnTo>
                  <a:lnTo>
                    <a:pt x="3666" y="3019"/>
                  </a:lnTo>
                  <a:lnTo>
                    <a:pt x="4744" y="4528"/>
                  </a:lnTo>
                  <a:lnTo>
                    <a:pt x="5391" y="6468"/>
                  </a:lnTo>
                  <a:lnTo>
                    <a:pt x="5391" y="6468"/>
                  </a:lnTo>
                  <a:lnTo>
                    <a:pt x="5822" y="7115"/>
                  </a:lnTo>
                  <a:lnTo>
                    <a:pt x="6468" y="7977"/>
                  </a:lnTo>
                  <a:lnTo>
                    <a:pt x="7762" y="9271"/>
                  </a:lnTo>
                  <a:lnTo>
                    <a:pt x="8409" y="10133"/>
                  </a:lnTo>
                  <a:lnTo>
                    <a:pt x="8840" y="10780"/>
                  </a:lnTo>
                  <a:lnTo>
                    <a:pt x="9055" y="11427"/>
                  </a:lnTo>
                  <a:lnTo>
                    <a:pt x="8840" y="12289"/>
                  </a:lnTo>
                  <a:lnTo>
                    <a:pt x="8840" y="12289"/>
                  </a:lnTo>
                  <a:lnTo>
                    <a:pt x="9487" y="12936"/>
                  </a:lnTo>
                  <a:lnTo>
                    <a:pt x="10133" y="14014"/>
                  </a:lnTo>
                  <a:lnTo>
                    <a:pt x="10780" y="16170"/>
                  </a:lnTo>
                  <a:lnTo>
                    <a:pt x="10780" y="16170"/>
                  </a:lnTo>
                  <a:lnTo>
                    <a:pt x="9702" y="15523"/>
                  </a:lnTo>
                  <a:lnTo>
                    <a:pt x="8624" y="14876"/>
                  </a:lnTo>
                  <a:lnTo>
                    <a:pt x="6900" y="12936"/>
                  </a:lnTo>
                  <a:lnTo>
                    <a:pt x="4097" y="90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8"/>
            <p:cNvSpPr/>
            <p:nvPr/>
          </p:nvSpPr>
          <p:spPr>
            <a:xfrm>
              <a:off x="5160075" y="1973575"/>
              <a:ext cx="199450" cy="274900"/>
            </a:xfrm>
            <a:custGeom>
              <a:avLst/>
              <a:gdLst/>
              <a:ahLst/>
              <a:cxnLst/>
              <a:rect l="l" t="t" r="r" b="b"/>
              <a:pathLst>
                <a:path w="7978" h="10996" fill="none" extrusionOk="0">
                  <a:moveTo>
                    <a:pt x="7762" y="10565"/>
                  </a:moveTo>
                  <a:lnTo>
                    <a:pt x="7762" y="10565"/>
                  </a:lnTo>
                  <a:lnTo>
                    <a:pt x="7115" y="10780"/>
                  </a:lnTo>
                  <a:lnTo>
                    <a:pt x="6468" y="10996"/>
                  </a:lnTo>
                  <a:lnTo>
                    <a:pt x="5822" y="10780"/>
                  </a:lnTo>
                  <a:lnTo>
                    <a:pt x="5175" y="10565"/>
                  </a:lnTo>
                  <a:lnTo>
                    <a:pt x="3881" y="9918"/>
                  </a:lnTo>
                  <a:lnTo>
                    <a:pt x="3019" y="9055"/>
                  </a:lnTo>
                  <a:lnTo>
                    <a:pt x="3019" y="9055"/>
                  </a:lnTo>
                  <a:lnTo>
                    <a:pt x="3235" y="7978"/>
                  </a:lnTo>
                  <a:lnTo>
                    <a:pt x="3450" y="7546"/>
                  </a:lnTo>
                  <a:lnTo>
                    <a:pt x="3666" y="7331"/>
                  </a:lnTo>
                  <a:lnTo>
                    <a:pt x="3666" y="7331"/>
                  </a:lnTo>
                  <a:lnTo>
                    <a:pt x="2803" y="6037"/>
                  </a:lnTo>
                  <a:lnTo>
                    <a:pt x="1725" y="4959"/>
                  </a:lnTo>
                  <a:lnTo>
                    <a:pt x="863" y="3881"/>
                  </a:lnTo>
                  <a:lnTo>
                    <a:pt x="1" y="2372"/>
                  </a:lnTo>
                  <a:lnTo>
                    <a:pt x="1" y="2372"/>
                  </a:lnTo>
                  <a:lnTo>
                    <a:pt x="863" y="1294"/>
                  </a:lnTo>
                  <a:lnTo>
                    <a:pt x="1941" y="648"/>
                  </a:lnTo>
                  <a:lnTo>
                    <a:pt x="3235" y="216"/>
                  </a:lnTo>
                  <a:lnTo>
                    <a:pt x="5175" y="1"/>
                  </a:lnTo>
                  <a:lnTo>
                    <a:pt x="5175" y="1"/>
                  </a:lnTo>
                  <a:lnTo>
                    <a:pt x="5175" y="648"/>
                  </a:lnTo>
                  <a:lnTo>
                    <a:pt x="5390" y="1079"/>
                  </a:lnTo>
                  <a:lnTo>
                    <a:pt x="5390" y="1510"/>
                  </a:lnTo>
                  <a:lnTo>
                    <a:pt x="5390" y="1510"/>
                  </a:lnTo>
                  <a:lnTo>
                    <a:pt x="4528" y="1510"/>
                  </a:lnTo>
                  <a:lnTo>
                    <a:pt x="4097" y="1726"/>
                  </a:lnTo>
                  <a:lnTo>
                    <a:pt x="3666" y="1941"/>
                  </a:lnTo>
                  <a:lnTo>
                    <a:pt x="3235" y="2372"/>
                  </a:lnTo>
                  <a:lnTo>
                    <a:pt x="3235" y="2372"/>
                  </a:lnTo>
                  <a:lnTo>
                    <a:pt x="4097" y="3666"/>
                  </a:lnTo>
                  <a:lnTo>
                    <a:pt x="5175" y="4744"/>
                  </a:lnTo>
                  <a:lnTo>
                    <a:pt x="6468" y="5390"/>
                  </a:lnTo>
                  <a:lnTo>
                    <a:pt x="7546" y="6037"/>
                  </a:lnTo>
                  <a:lnTo>
                    <a:pt x="7546" y="6037"/>
                  </a:lnTo>
                  <a:lnTo>
                    <a:pt x="7762" y="6468"/>
                  </a:lnTo>
                  <a:lnTo>
                    <a:pt x="7546" y="6468"/>
                  </a:lnTo>
                  <a:lnTo>
                    <a:pt x="6900" y="6684"/>
                  </a:lnTo>
                  <a:lnTo>
                    <a:pt x="6900" y="6684"/>
                  </a:lnTo>
                  <a:lnTo>
                    <a:pt x="6468" y="6684"/>
                  </a:lnTo>
                  <a:lnTo>
                    <a:pt x="6468" y="6684"/>
                  </a:lnTo>
                  <a:lnTo>
                    <a:pt x="6684" y="7115"/>
                  </a:lnTo>
                  <a:lnTo>
                    <a:pt x="6900" y="7546"/>
                  </a:lnTo>
                  <a:lnTo>
                    <a:pt x="7546" y="8624"/>
                  </a:lnTo>
                  <a:lnTo>
                    <a:pt x="7977" y="9487"/>
                  </a:lnTo>
                  <a:lnTo>
                    <a:pt x="7977" y="9918"/>
                  </a:lnTo>
                  <a:lnTo>
                    <a:pt x="7762" y="105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1678375" y="2415525"/>
              <a:ext cx="91650" cy="194075"/>
            </a:xfrm>
            <a:custGeom>
              <a:avLst/>
              <a:gdLst/>
              <a:ahLst/>
              <a:cxnLst/>
              <a:rect l="l" t="t" r="r" b="b"/>
              <a:pathLst>
                <a:path w="3666" h="7763" extrusionOk="0">
                  <a:moveTo>
                    <a:pt x="3665" y="7762"/>
                  </a:moveTo>
                  <a:lnTo>
                    <a:pt x="3665" y="7762"/>
                  </a:lnTo>
                  <a:lnTo>
                    <a:pt x="647" y="1"/>
                  </a:lnTo>
                  <a:lnTo>
                    <a:pt x="647" y="1"/>
                  </a:lnTo>
                  <a:lnTo>
                    <a:pt x="0" y="3881"/>
                  </a:lnTo>
                  <a:lnTo>
                    <a:pt x="0" y="3881"/>
                  </a:lnTo>
                  <a:lnTo>
                    <a:pt x="647" y="4313"/>
                  </a:lnTo>
                  <a:lnTo>
                    <a:pt x="1294" y="4744"/>
                  </a:lnTo>
                  <a:lnTo>
                    <a:pt x="1294" y="4744"/>
                  </a:lnTo>
                  <a:lnTo>
                    <a:pt x="1294" y="5391"/>
                  </a:lnTo>
                  <a:lnTo>
                    <a:pt x="1294" y="6037"/>
                  </a:lnTo>
                  <a:lnTo>
                    <a:pt x="1941" y="6900"/>
                  </a:lnTo>
                  <a:lnTo>
                    <a:pt x="2803" y="7546"/>
                  </a:lnTo>
                  <a:lnTo>
                    <a:pt x="3234" y="7762"/>
                  </a:lnTo>
                  <a:lnTo>
                    <a:pt x="3665" y="7762"/>
                  </a:lnTo>
                  <a:lnTo>
                    <a:pt x="3665" y="7762"/>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a:off x="1699925" y="1294475"/>
              <a:ext cx="1988800" cy="3444025"/>
            </a:xfrm>
            <a:custGeom>
              <a:avLst/>
              <a:gdLst/>
              <a:ahLst/>
              <a:cxnLst/>
              <a:rect l="l" t="t" r="r" b="b"/>
              <a:pathLst>
                <a:path w="79552" h="137761" extrusionOk="0">
                  <a:moveTo>
                    <a:pt x="78689" y="83217"/>
                  </a:moveTo>
                  <a:lnTo>
                    <a:pt x="78689" y="83217"/>
                  </a:lnTo>
                  <a:lnTo>
                    <a:pt x="77396" y="83002"/>
                  </a:lnTo>
                  <a:lnTo>
                    <a:pt x="76318" y="82571"/>
                  </a:lnTo>
                  <a:lnTo>
                    <a:pt x="74378" y="81493"/>
                  </a:lnTo>
                  <a:lnTo>
                    <a:pt x="73300" y="80846"/>
                  </a:lnTo>
                  <a:lnTo>
                    <a:pt x="72222" y="80630"/>
                  </a:lnTo>
                  <a:lnTo>
                    <a:pt x="70928" y="80415"/>
                  </a:lnTo>
                  <a:lnTo>
                    <a:pt x="69204" y="80630"/>
                  </a:lnTo>
                  <a:lnTo>
                    <a:pt x="69204" y="80630"/>
                  </a:lnTo>
                  <a:lnTo>
                    <a:pt x="68773" y="79768"/>
                  </a:lnTo>
                  <a:lnTo>
                    <a:pt x="68126" y="79121"/>
                  </a:lnTo>
                  <a:lnTo>
                    <a:pt x="67263" y="78906"/>
                  </a:lnTo>
                  <a:lnTo>
                    <a:pt x="66186" y="78690"/>
                  </a:lnTo>
                  <a:lnTo>
                    <a:pt x="64461" y="78259"/>
                  </a:lnTo>
                  <a:lnTo>
                    <a:pt x="63814" y="77828"/>
                  </a:lnTo>
                  <a:lnTo>
                    <a:pt x="63167" y="76965"/>
                  </a:lnTo>
                  <a:lnTo>
                    <a:pt x="63167" y="76965"/>
                  </a:lnTo>
                  <a:lnTo>
                    <a:pt x="63167" y="76534"/>
                  </a:lnTo>
                  <a:lnTo>
                    <a:pt x="63167" y="76103"/>
                  </a:lnTo>
                  <a:lnTo>
                    <a:pt x="62736" y="75456"/>
                  </a:lnTo>
                  <a:lnTo>
                    <a:pt x="62305" y="74378"/>
                  </a:lnTo>
                  <a:lnTo>
                    <a:pt x="62089" y="73947"/>
                  </a:lnTo>
                  <a:lnTo>
                    <a:pt x="62089" y="73300"/>
                  </a:lnTo>
                  <a:lnTo>
                    <a:pt x="62089" y="73300"/>
                  </a:lnTo>
                  <a:lnTo>
                    <a:pt x="61443" y="72654"/>
                  </a:lnTo>
                  <a:lnTo>
                    <a:pt x="60796" y="72222"/>
                  </a:lnTo>
                  <a:lnTo>
                    <a:pt x="59934" y="71791"/>
                  </a:lnTo>
                  <a:lnTo>
                    <a:pt x="59071" y="71791"/>
                  </a:lnTo>
                  <a:lnTo>
                    <a:pt x="57346" y="71576"/>
                  </a:lnTo>
                  <a:lnTo>
                    <a:pt x="56484" y="71576"/>
                  </a:lnTo>
                  <a:lnTo>
                    <a:pt x="55837" y="71360"/>
                  </a:lnTo>
                  <a:lnTo>
                    <a:pt x="55837" y="71360"/>
                  </a:lnTo>
                  <a:lnTo>
                    <a:pt x="55191" y="70929"/>
                  </a:lnTo>
                  <a:lnTo>
                    <a:pt x="54759" y="70498"/>
                  </a:lnTo>
                  <a:lnTo>
                    <a:pt x="53897" y="69635"/>
                  </a:lnTo>
                  <a:lnTo>
                    <a:pt x="53250" y="68773"/>
                  </a:lnTo>
                  <a:lnTo>
                    <a:pt x="52604" y="68342"/>
                  </a:lnTo>
                  <a:lnTo>
                    <a:pt x="51957" y="68342"/>
                  </a:lnTo>
                  <a:lnTo>
                    <a:pt x="51957" y="68342"/>
                  </a:lnTo>
                  <a:lnTo>
                    <a:pt x="51741" y="67264"/>
                  </a:lnTo>
                  <a:lnTo>
                    <a:pt x="51310" y="66402"/>
                  </a:lnTo>
                  <a:lnTo>
                    <a:pt x="51310" y="66402"/>
                  </a:lnTo>
                  <a:lnTo>
                    <a:pt x="51094" y="66833"/>
                  </a:lnTo>
                  <a:lnTo>
                    <a:pt x="50663" y="66833"/>
                  </a:lnTo>
                  <a:lnTo>
                    <a:pt x="50232" y="66402"/>
                  </a:lnTo>
                  <a:lnTo>
                    <a:pt x="50232" y="66402"/>
                  </a:lnTo>
                  <a:lnTo>
                    <a:pt x="49801" y="66186"/>
                  </a:lnTo>
                  <a:lnTo>
                    <a:pt x="49154" y="66186"/>
                  </a:lnTo>
                  <a:lnTo>
                    <a:pt x="49154" y="66186"/>
                  </a:lnTo>
                  <a:lnTo>
                    <a:pt x="48292" y="66402"/>
                  </a:lnTo>
                  <a:lnTo>
                    <a:pt x="47430" y="66617"/>
                  </a:lnTo>
                  <a:lnTo>
                    <a:pt x="46567" y="66617"/>
                  </a:lnTo>
                  <a:lnTo>
                    <a:pt x="45705" y="66402"/>
                  </a:lnTo>
                  <a:lnTo>
                    <a:pt x="44196" y="65755"/>
                  </a:lnTo>
                  <a:lnTo>
                    <a:pt x="42471" y="65108"/>
                  </a:lnTo>
                  <a:lnTo>
                    <a:pt x="42471" y="65108"/>
                  </a:lnTo>
                  <a:lnTo>
                    <a:pt x="42040" y="65108"/>
                  </a:lnTo>
                  <a:lnTo>
                    <a:pt x="41609" y="65324"/>
                  </a:lnTo>
                  <a:lnTo>
                    <a:pt x="41609" y="65324"/>
                  </a:lnTo>
                  <a:lnTo>
                    <a:pt x="41393" y="65755"/>
                  </a:lnTo>
                  <a:lnTo>
                    <a:pt x="40746" y="65755"/>
                  </a:lnTo>
                  <a:lnTo>
                    <a:pt x="40746" y="65755"/>
                  </a:lnTo>
                  <a:lnTo>
                    <a:pt x="40746" y="65324"/>
                  </a:lnTo>
                  <a:lnTo>
                    <a:pt x="40962" y="64892"/>
                  </a:lnTo>
                  <a:lnTo>
                    <a:pt x="40962" y="64461"/>
                  </a:lnTo>
                  <a:lnTo>
                    <a:pt x="40531" y="64246"/>
                  </a:lnTo>
                  <a:lnTo>
                    <a:pt x="40531" y="64246"/>
                  </a:lnTo>
                  <a:lnTo>
                    <a:pt x="39884" y="64892"/>
                  </a:lnTo>
                  <a:lnTo>
                    <a:pt x="38806" y="65324"/>
                  </a:lnTo>
                  <a:lnTo>
                    <a:pt x="37944" y="65755"/>
                  </a:lnTo>
                  <a:lnTo>
                    <a:pt x="36866" y="65970"/>
                  </a:lnTo>
                  <a:lnTo>
                    <a:pt x="36866" y="65970"/>
                  </a:lnTo>
                  <a:lnTo>
                    <a:pt x="36219" y="66617"/>
                  </a:lnTo>
                  <a:lnTo>
                    <a:pt x="36003" y="67479"/>
                  </a:lnTo>
                  <a:lnTo>
                    <a:pt x="35572" y="68126"/>
                  </a:lnTo>
                  <a:lnTo>
                    <a:pt x="35141" y="68342"/>
                  </a:lnTo>
                  <a:lnTo>
                    <a:pt x="34710" y="68557"/>
                  </a:lnTo>
                  <a:lnTo>
                    <a:pt x="34710" y="68557"/>
                  </a:lnTo>
                  <a:lnTo>
                    <a:pt x="34279" y="68126"/>
                  </a:lnTo>
                  <a:lnTo>
                    <a:pt x="33632" y="67911"/>
                  </a:lnTo>
                  <a:lnTo>
                    <a:pt x="32554" y="67695"/>
                  </a:lnTo>
                  <a:lnTo>
                    <a:pt x="31261" y="67695"/>
                  </a:lnTo>
                  <a:lnTo>
                    <a:pt x="29967" y="68342"/>
                  </a:lnTo>
                  <a:lnTo>
                    <a:pt x="29967" y="68342"/>
                  </a:lnTo>
                  <a:lnTo>
                    <a:pt x="29320" y="67911"/>
                  </a:lnTo>
                  <a:lnTo>
                    <a:pt x="28674" y="67264"/>
                  </a:lnTo>
                  <a:lnTo>
                    <a:pt x="28242" y="66617"/>
                  </a:lnTo>
                  <a:lnTo>
                    <a:pt x="27811" y="65755"/>
                  </a:lnTo>
                  <a:lnTo>
                    <a:pt x="27811" y="65755"/>
                  </a:lnTo>
                  <a:lnTo>
                    <a:pt x="28242" y="63599"/>
                  </a:lnTo>
                  <a:lnTo>
                    <a:pt x="28674" y="61227"/>
                  </a:lnTo>
                  <a:lnTo>
                    <a:pt x="28674" y="61227"/>
                  </a:lnTo>
                  <a:lnTo>
                    <a:pt x="28027" y="60796"/>
                  </a:lnTo>
                  <a:lnTo>
                    <a:pt x="27380" y="60581"/>
                  </a:lnTo>
                  <a:lnTo>
                    <a:pt x="25871" y="60581"/>
                  </a:lnTo>
                  <a:lnTo>
                    <a:pt x="25871" y="60581"/>
                  </a:lnTo>
                  <a:lnTo>
                    <a:pt x="24577" y="60581"/>
                  </a:lnTo>
                  <a:lnTo>
                    <a:pt x="23284" y="60365"/>
                  </a:lnTo>
                  <a:lnTo>
                    <a:pt x="23284" y="60365"/>
                  </a:lnTo>
                  <a:lnTo>
                    <a:pt x="23931" y="59072"/>
                  </a:lnTo>
                  <a:lnTo>
                    <a:pt x="24577" y="57778"/>
                  </a:lnTo>
                  <a:lnTo>
                    <a:pt x="25009" y="56485"/>
                  </a:lnTo>
                  <a:lnTo>
                    <a:pt x="25440" y="54760"/>
                  </a:lnTo>
                  <a:lnTo>
                    <a:pt x="25440" y="54760"/>
                  </a:lnTo>
                  <a:lnTo>
                    <a:pt x="25224" y="54544"/>
                  </a:lnTo>
                  <a:lnTo>
                    <a:pt x="24793" y="54329"/>
                  </a:lnTo>
                  <a:lnTo>
                    <a:pt x="23931" y="54329"/>
                  </a:lnTo>
                  <a:lnTo>
                    <a:pt x="22422" y="54760"/>
                  </a:lnTo>
                  <a:lnTo>
                    <a:pt x="22422" y="54760"/>
                  </a:lnTo>
                  <a:lnTo>
                    <a:pt x="22206" y="55622"/>
                  </a:lnTo>
                  <a:lnTo>
                    <a:pt x="21775" y="56269"/>
                  </a:lnTo>
                  <a:lnTo>
                    <a:pt x="21128" y="56700"/>
                  </a:lnTo>
                  <a:lnTo>
                    <a:pt x="20481" y="57347"/>
                  </a:lnTo>
                  <a:lnTo>
                    <a:pt x="19835" y="57563"/>
                  </a:lnTo>
                  <a:lnTo>
                    <a:pt x="18972" y="57778"/>
                  </a:lnTo>
                  <a:lnTo>
                    <a:pt x="17894" y="57778"/>
                  </a:lnTo>
                  <a:lnTo>
                    <a:pt x="16816" y="57778"/>
                  </a:lnTo>
                  <a:lnTo>
                    <a:pt x="16816" y="57778"/>
                  </a:lnTo>
                  <a:lnTo>
                    <a:pt x="15738" y="56916"/>
                  </a:lnTo>
                  <a:lnTo>
                    <a:pt x="15307" y="55838"/>
                  </a:lnTo>
                  <a:lnTo>
                    <a:pt x="15092" y="54760"/>
                  </a:lnTo>
                  <a:lnTo>
                    <a:pt x="15092" y="53466"/>
                  </a:lnTo>
                  <a:lnTo>
                    <a:pt x="15307" y="52173"/>
                  </a:lnTo>
                  <a:lnTo>
                    <a:pt x="15738" y="50664"/>
                  </a:lnTo>
                  <a:lnTo>
                    <a:pt x="16385" y="48077"/>
                  </a:lnTo>
                  <a:lnTo>
                    <a:pt x="16385" y="48077"/>
                  </a:lnTo>
                  <a:lnTo>
                    <a:pt x="18110" y="46999"/>
                  </a:lnTo>
                  <a:lnTo>
                    <a:pt x="19835" y="46136"/>
                  </a:lnTo>
                  <a:lnTo>
                    <a:pt x="20912" y="45705"/>
                  </a:lnTo>
                  <a:lnTo>
                    <a:pt x="21990" y="45705"/>
                  </a:lnTo>
                  <a:lnTo>
                    <a:pt x="23068" y="45921"/>
                  </a:lnTo>
                  <a:lnTo>
                    <a:pt x="24362" y="46352"/>
                  </a:lnTo>
                  <a:lnTo>
                    <a:pt x="24362" y="46352"/>
                  </a:lnTo>
                  <a:lnTo>
                    <a:pt x="25009" y="45705"/>
                  </a:lnTo>
                  <a:lnTo>
                    <a:pt x="25871" y="45274"/>
                  </a:lnTo>
                  <a:lnTo>
                    <a:pt x="26949" y="45059"/>
                  </a:lnTo>
                  <a:lnTo>
                    <a:pt x="28027" y="45059"/>
                  </a:lnTo>
                  <a:lnTo>
                    <a:pt x="29105" y="45059"/>
                  </a:lnTo>
                  <a:lnTo>
                    <a:pt x="30183" y="45490"/>
                  </a:lnTo>
                  <a:lnTo>
                    <a:pt x="31045" y="45705"/>
                  </a:lnTo>
                  <a:lnTo>
                    <a:pt x="31692" y="46352"/>
                  </a:lnTo>
                  <a:lnTo>
                    <a:pt x="31692" y="46352"/>
                  </a:lnTo>
                  <a:lnTo>
                    <a:pt x="31692" y="47214"/>
                  </a:lnTo>
                  <a:lnTo>
                    <a:pt x="31476" y="48077"/>
                  </a:lnTo>
                  <a:lnTo>
                    <a:pt x="31476" y="48077"/>
                  </a:lnTo>
                  <a:lnTo>
                    <a:pt x="32554" y="48723"/>
                  </a:lnTo>
                  <a:lnTo>
                    <a:pt x="33416" y="48939"/>
                  </a:lnTo>
                  <a:lnTo>
                    <a:pt x="34279" y="48939"/>
                  </a:lnTo>
                  <a:lnTo>
                    <a:pt x="34279" y="48939"/>
                  </a:lnTo>
                  <a:lnTo>
                    <a:pt x="34063" y="46783"/>
                  </a:lnTo>
                  <a:lnTo>
                    <a:pt x="33848" y="45705"/>
                  </a:lnTo>
                  <a:lnTo>
                    <a:pt x="33848" y="44412"/>
                  </a:lnTo>
                  <a:lnTo>
                    <a:pt x="33848" y="44412"/>
                  </a:lnTo>
                  <a:lnTo>
                    <a:pt x="34494" y="43549"/>
                  </a:lnTo>
                  <a:lnTo>
                    <a:pt x="35357" y="42903"/>
                  </a:lnTo>
                  <a:lnTo>
                    <a:pt x="37297" y="41609"/>
                  </a:lnTo>
                  <a:lnTo>
                    <a:pt x="41393" y="39238"/>
                  </a:lnTo>
                  <a:lnTo>
                    <a:pt x="41393" y="39238"/>
                  </a:lnTo>
                  <a:lnTo>
                    <a:pt x="41393" y="36866"/>
                  </a:lnTo>
                  <a:lnTo>
                    <a:pt x="41393" y="36866"/>
                  </a:lnTo>
                  <a:lnTo>
                    <a:pt x="42471" y="36866"/>
                  </a:lnTo>
                  <a:lnTo>
                    <a:pt x="42471" y="36866"/>
                  </a:lnTo>
                  <a:lnTo>
                    <a:pt x="43118" y="36004"/>
                  </a:lnTo>
                  <a:lnTo>
                    <a:pt x="43549" y="35357"/>
                  </a:lnTo>
                  <a:lnTo>
                    <a:pt x="45058" y="34279"/>
                  </a:lnTo>
                  <a:lnTo>
                    <a:pt x="46783" y="33417"/>
                  </a:lnTo>
                  <a:lnTo>
                    <a:pt x="48723" y="32770"/>
                  </a:lnTo>
                  <a:lnTo>
                    <a:pt x="48723" y="32770"/>
                  </a:lnTo>
                  <a:lnTo>
                    <a:pt x="48939" y="31908"/>
                  </a:lnTo>
                  <a:lnTo>
                    <a:pt x="49370" y="31045"/>
                  </a:lnTo>
                  <a:lnTo>
                    <a:pt x="50017" y="30614"/>
                  </a:lnTo>
                  <a:lnTo>
                    <a:pt x="50879" y="30183"/>
                  </a:lnTo>
                  <a:lnTo>
                    <a:pt x="52819" y="29752"/>
                  </a:lnTo>
                  <a:lnTo>
                    <a:pt x="54544" y="29105"/>
                  </a:lnTo>
                  <a:lnTo>
                    <a:pt x="54544" y="29105"/>
                  </a:lnTo>
                  <a:lnTo>
                    <a:pt x="54113" y="29752"/>
                  </a:lnTo>
                  <a:lnTo>
                    <a:pt x="53897" y="30183"/>
                  </a:lnTo>
                  <a:lnTo>
                    <a:pt x="54113" y="30830"/>
                  </a:lnTo>
                  <a:lnTo>
                    <a:pt x="54113" y="30830"/>
                  </a:lnTo>
                  <a:lnTo>
                    <a:pt x="54975" y="30183"/>
                  </a:lnTo>
                  <a:lnTo>
                    <a:pt x="55837" y="29967"/>
                  </a:lnTo>
                  <a:lnTo>
                    <a:pt x="57778" y="29321"/>
                  </a:lnTo>
                  <a:lnTo>
                    <a:pt x="58640" y="29105"/>
                  </a:lnTo>
                  <a:lnTo>
                    <a:pt x="59502" y="28674"/>
                  </a:lnTo>
                  <a:lnTo>
                    <a:pt x="60149" y="28243"/>
                  </a:lnTo>
                  <a:lnTo>
                    <a:pt x="60580" y="27596"/>
                  </a:lnTo>
                  <a:lnTo>
                    <a:pt x="60580" y="27596"/>
                  </a:lnTo>
                  <a:lnTo>
                    <a:pt x="59934" y="27596"/>
                  </a:lnTo>
                  <a:lnTo>
                    <a:pt x="59071" y="27812"/>
                  </a:lnTo>
                  <a:lnTo>
                    <a:pt x="59071" y="27812"/>
                  </a:lnTo>
                  <a:lnTo>
                    <a:pt x="58424" y="28027"/>
                  </a:lnTo>
                  <a:lnTo>
                    <a:pt x="57778" y="28243"/>
                  </a:lnTo>
                  <a:lnTo>
                    <a:pt x="57131" y="28027"/>
                  </a:lnTo>
                  <a:lnTo>
                    <a:pt x="56700" y="27596"/>
                  </a:lnTo>
                  <a:lnTo>
                    <a:pt x="56700" y="27596"/>
                  </a:lnTo>
                  <a:lnTo>
                    <a:pt x="56700" y="26518"/>
                  </a:lnTo>
                  <a:lnTo>
                    <a:pt x="57131" y="26087"/>
                  </a:lnTo>
                  <a:lnTo>
                    <a:pt x="57562" y="25656"/>
                  </a:lnTo>
                  <a:lnTo>
                    <a:pt x="57778" y="25009"/>
                  </a:lnTo>
                  <a:lnTo>
                    <a:pt x="57778" y="25009"/>
                  </a:lnTo>
                  <a:lnTo>
                    <a:pt x="57562" y="24793"/>
                  </a:lnTo>
                  <a:lnTo>
                    <a:pt x="57346" y="24578"/>
                  </a:lnTo>
                  <a:lnTo>
                    <a:pt x="56700" y="24578"/>
                  </a:lnTo>
                  <a:lnTo>
                    <a:pt x="56700" y="24578"/>
                  </a:lnTo>
                  <a:lnTo>
                    <a:pt x="56269" y="24578"/>
                  </a:lnTo>
                  <a:lnTo>
                    <a:pt x="55837" y="24578"/>
                  </a:lnTo>
                  <a:lnTo>
                    <a:pt x="55837" y="24578"/>
                  </a:lnTo>
                  <a:lnTo>
                    <a:pt x="56053" y="23931"/>
                  </a:lnTo>
                  <a:lnTo>
                    <a:pt x="56700" y="23500"/>
                  </a:lnTo>
                  <a:lnTo>
                    <a:pt x="57131" y="23500"/>
                  </a:lnTo>
                  <a:lnTo>
                    <a:pt x="57778" y="23715"/>
                  </a:lnTo>
                  <a:lnTo>
                    <a:pt x="59071" y="24362"/>
                  </a:lnTo>
                  <a:lnTo>
                    <a:pt x="59934" y="25009"/>
                  </a:lnTo>
                  <a:lnTo>
                    <a:pt x="59934" y="25009"/>
                  </a:lnTo>
                  <a:lnTo>
                    <a:pt x="60149" y="24793"/>
                  </a:lnTo>
                  <a:lnTo>
                    <a:pt x="60149" y="24578"/>
                  </a:lnTo>
                  <a:lnTo>
                    <a:pt x="59718" y="24147"/>
                  </a:lnTo>
                  <a:lnTo>
                    <a:pt x="59502" y="23931"/>
                  </a:lnTo>
                  <a:lnTo>
                    <a:pt x="59287" y="23931"/>
                  </a:lnTo>
                  <a:lnTo>
                    <a:pt x="59502" y="23715"/>
                  </a:lnTo>
                  <a:lnTo>
                    <a:pt x="59502" y="23715"/>
                  </a:lnTo>
                  <a:lnTo>
                    <a:pt x="60365" y="23715"/>
                  </a:lnTo>
                  <a:lnTo>
                    <a:pt x="61227" y="23715"/>
                  </a:lnTo>
                  <a:lnTo>
                    <a:pt x="62736" y="23284"/>
                  </a:lnTo>
                  <a:lnTo>
                    <a:pt x="64030" y="22853"/>
                  </a:lnTo>
                  <a:lnTo>
                    <a:pt x="65539" y="22638"/>
                  </a:lnTo>
                  <a:lnTo>
                    <a:pt x="65539" y="22638"/>
                  </a:lnTo>
                  <a:lnTo>
                    <a:pt x="64676" y="23500"/>
                  </a:lnTo>
                  <a:lnTo>
                    <a:pt x="63598" y="24362"/>
                  </a:lnTo>
                  <a:lnTo>
                    <a:pt x="62736" y="25440"/>
                  </a:lnTo>
                  <a:lnTo>
                    <a:pt x="62521" y="25871"/>
                  </a:lnTo>
                  <a:lnTo>
                    <a:pt x="62521" y="26302"/>
                  </a:lnTo>
                  <a:lnTo>
                    <a:pt x="62521" y="26302"/>
                  </a:lnTo>
                  <a:lnTo>
                    <a:pt x="64030" y="26302"/>
                  </a:lnTo>
                  <a:lnTo>
                    <a:pt x="65323" y="26518"/>
                  </a:lnTo>
                  <a:lnTo>
                    <a:pt x="67910" y="27165"/>
                  </a:lnTo>
                  <a:lnTo>
                    <a:pt x="67910" y="27165"/>
                  </a:lnTo>
                  <a:lnTo>
                    <a:pt x="67910" y="26734"/>
                  </a:lnTo>
                  <a:lnTo>
                    <a:pt x="67910" y="26087"/>
                  </a:lnTo>
                  <a:lnTo>
                    <a:pt x="67695" y="25440"/>
                  </a:lnTo>
                  <a:lnTo>
                    <a:pt x="67910" y="24578"/>
                  </a:lnTo>
                  <a:lnTo>
                    <a:pt x="67910" y="24578"/>
                  </a:lnTo>
                  <a:lnTo>
                    <a:pt x="67479" y="24362"/>
                  </a:lnTo>
                  <a:lnTo>
                    <a:pt x="66832" y="24362"/>
                  </a:lnTo>
                  <a:lnTo>
                    <a:pt x="66401" y="24147"/>
                  </a:lnTo>
                  <a:lnTo>
                    <a:pt x="66186" y="23931"/>
                  </a:lnTo>
                  <a:lnTo>
                    <a:pt x="66186" y="23715"/>
                  </a:lnTo>
                  <a:lnTo>
                    <a:pt x="66186" y="23715"/>
                  </a:lnTo>
                  <a:lnTo>
                    <a:pt x="66617" y="22853"/>
                  </a:lnTo>
                  <a:lnTo>
                    <a:pt x="67048" y="22206"/>
                  </a:lnTo>
                  <a:lnTo>
                    <a:pt x="67263" y="21344"/>
                  </a:lnTo>
                  <a:lnTo>
                    <a:pt x="67479" y="20266"/>
                  </a:lnTo>
                  <a:lnTo>
                    <a:pt x="67479" y="20266"/>
                  </a:lnTo>
                  <a:lnTo>
                    <a:pt x="66401" y="18973"/>
                  </a:lnTo>
                  <a:lnTo>
                    <a:pt x="65754" y="18326"/>
                  </a:lnTo>
                  <a:lnTo>
                    <a:pt x="64892" y="18110"/>
                  </a:lnTo>
                  <a:lnTo>
                    <a:pt x="64892" y="18110"/>
                  </a:lnTo>
                  <a:lnTo>
                    <a:pt x="64676" y="16817"/>
                  </a:lnTo>
                  <a:lnTo>
                    <a:pt x="64461" y="15523"/>
                  </a:lnTo>
                  <a:lnTo>
                    <a:pt x="64245" y="14230"/>
                  </a:lnTo>
                  <a:lnTo>
                    <a:pt x="64030" y="13798"/>
                  </a:lnTo>
                  <a:lnTo>
                    <a:pt x="63598" y="13367"/>
                  </a:lnTo>
                  <a:lnTo>
                    <a:pt x="63598" y="13367"/>
                  </a:lnTo>
                  <a:lnTo>
                    <a:pt x="62736" y="13798"/>
                  </a:lnTo>
                  <a:lnTo>
                    <a:pt x="62089" y="14445"/>
                  </a:lnTo>
                  <a:lnTo>
                    <a:pt x="61227" y="14876"/>
                  </a:lnTo>
                  <a:lnTo>
                    <a:pt x="60796" y="15092"/>
                  </a:lnTo>
                  <a:lnTo>
                    <a:pt x="60149" y="15308"/>
                  </a:lnTo>
                  <a:lnTo>
                    <a:pt x="60149" y="15308"/>
                  </a:lnTo>
                  <a:lnTo>
                    <a:pt x="59502" y="14876"/>
                  </a:lnTo>
                  <a:lnTo>
                    <a:pt x="59287" y="14445"/>
                  </a:lnTo>
                  <a:lnTo>
                    <a:pt x="59287" y="14014"/>
                  </a:lnTo>
                  <a:lnTo>
                    <a:pt x="59287" y="14014"/>
                  </a:lnTo>
                  <a:lnTo>
                    <a:pt x="59287" y="13583"/>
                  </a:lnTo>
                  <a:lnTo>
                    <a:pt x="59502" y="13367"/>
                  </a:lnTo>
                  <a:lnTo>
                    <a:pt x="59718" y="13152"/>
                  </a:lnTo>
                  <a:lnTo>
                    <a:pt x="59718" y="12721"/>
                  </a:lnTo>
                  <a:lnTo>
                    <a:pt x="59718" y="12721"/>
                  </a:lnTo>
                  <a:lnTo>
                    <a:pt x="59071" y="12505"/>
                  </a:lnTo>
                  <a:lnTo>
                    <a:pt x="58640" y="12074"/>
                  </a:lnTo>
                  <a:lnTo>
                    <a:pt x="57562" y="10996"/>
                  </a:lnTo>
                  <a:lnTo>
                    <a:pt x="57562" y="10996"/>
                  </a:lnTo>
                  <a:lnTo>
                    <a:pt x="57131" y="11211"/>
                  </a:lnTo>
                  <a:lnTo>
                    <a:pt x="56484" y="11211"/>
                  </a:lnTo>
                  <a:lnTo>
                    <a:pt x="55406" y="11211"/>
                  </a:lnTo>
                  <a:lnTo>
                    <a:pt x="55406" y="11211"/>
                  </a:lnTo>
                  <a:lnTo>
                    <a:pt x="53897" y="10996"/>
                  </a:lnTo>
                  <a:lnTo>
                    <a:pt x="53897" y="10996"/>
                  </a:lnTo>
                  <a:lnTo>
                    <a:pt x="53466" y="11427"/>
                  </a:lnTo>
                  <a:lnTo>
                    <a:pt x="53035" y="12074"/>
                  </a:lnTo>
                  <a:lnTo>
                    <a:pt x="52604" y="13367"/>
                  </a:lnTo>
                  <a:lnTo>
                    <a:pt x="51741" y="16170"/>
                  </a:lnTo>
                  <a:lnTo>
                    <a:pt x="51310" y="17248"/>
                  </a:lnTo>
                  <a:lnTo>
                    <a:pt x="50879" y="17895"/>
                  </a:lnTo>
                  <a:lnTo>
                    <a:pt x="50448" y="18326"/>
                  </a:lnTo>
                  <a:lnTo>
                    <a:pt x="49801" y="18757"/>
                  </a:lnTo>
                  <a:lnTo>
                    <a:pt x="49154" y="18973"/>
                  </a:lnTo>
                  <a:lnTo>
                    <a:pt x="48292" y="18973"/>
                  </a:lnTo>
                  <a:lnTo>
                    <a:pt x="47214" y="18973"/>
                  </a:lnTo>
                  <a:lnTo>
                    <a:pt x="47214" y="18973"/>
                  </a:lnTo>
                  <a:lnTo>
                    <a:pt x="46352" y="21128"/>
                  </a:lnTo>
                  <a:lnTo>
                    <a:pt x="46136" y="21560"/>
                  </a:lnTo>
                  <a:lnTo>
                    <a:pt x="45705" y="21991"/>
                  </a:lnTo>
                  <a:lnTo>
                    <a:pt x="45274" y="22206"/>
                  </a:lnTo>
                  <a:lnTo>
                    <a:pt x="44627" y="22422"/>
                  </a:lnTo>
                  <a:lnTo>
                    <a:pt x="44627" y="22422"/>
                  </a:lnTo>
                  <a:lnTo>
                    <a:pt x="44196" y="21991"/>
                  </a:lnTo>
                  <a:lnTo>
                    <a:pt x="43980" y="21344"/>
                  </a:lnTo>
                  <a:lnTo>
                    <a:pt x="43980" y="20913"/>
                  </a:lnTo>
                  <a:lnTo>
                    <a:pt x="44196" y="20482"/>
                  </a:lnTo>
                  <a:lnTo>
                    <a:pt x="44627" y="19404"/>
                  </a:lnTo>
                  <a:lnTo>
                    <a:pt x="45058" y="18541"/>
                  </a:lnTo>
                  <a:lnTo>
                    <a:pt x="45058" y="18541"/>
                  </a:lnTo>
                  <a:lnTo>
                    <a:pt x="43980" y="18541"/>
                  </a:lnTo>
                  <a:lnTo>
                    <a:pt x="42902" y="18326"/>
                  </a:lnTo>
                  <a:lnTo>
                    <a:pt x="41393" y="17463"/>
                  </a:lnTo>
                  <a:lnTo>
                    <a:pt x="41393" y="17463"/>
                  </a:lnTo>
                  <a:lnTo>
                    <a:pt x="39884" y="16601"/>
                  </a:lnTo>
                  <a:lnTo>
                    <a:pt x="39022" y="16386"/>
                  </a:lnTo>
                  <a:lnTo>
                    <a:pt x="37944" y="16386"/>
                  </a:lnTo>
                  <a:lnTo>
                    <a:pt x="37944" y="16386"/>
                  </a:lnTo>
                  <a:lnTo>
                    <a:pt x="38159" y="15523"/>
                  </a:lnTo>
                  <a:lnTo>
                    <a:pt x="37944" y="15092"/>
                  </a:lnTo>
                  <a:lnTo>
                    <a:pt x="37513" y="14230"/>
                  </a:lnTo>
                  <a:lnTo>
                    <a:pt x="37513" y="14230"/>
                  </a:lnTo>
                  <a:lnTo>
                    <a:pt x="38591" y="13152"/>
                  </a:lnTo>
                  <a:lnTo>
                    <a:pt x="39884" y="12289"/>
                  </a:lnTo>
                  <a:lnTo>
                    <a:pt x="41178" y="11643"/>
                  </a:lnTo>
                  <a:lnTo>
                    <a:pt x="42687" y="10996"/>
                  </a:lnTo>
                  <a:lnTo>
                    <a:pt x="45920" y="9918"/>
                  </a:lnTo>
                  <a:lnTo>
                    <a:pt x="49154" y="8840"/>
                  </a:lnTo>
                  <a:lnTo>
                    <a:pt x="49154" y="8840"/>
                  </a:lnTo>
                  <a:lnTo>
                    <a:pt x="48723" y="9271"/>
                  </a:lnTo>
                  <a:lnTo>
                    <a:pt x="48292" y="9487"/>
                  </a:lnTo>
                  <a:lnTo>
                    <a:pt x="48076" y="9918"/>
                  </a:lnTo>
                  <a:lnTo>
                    <a:pt x="48076" y="10134"/>
                  </a:lnTo>
                  <a:lnTo>
                    <a:pt x="48076" y="10349"/>
                  </a:lnTo>
                  <a:lnTo>
                    <a:pt x="48076" y="10349"/>
                  </a:lnTo>
                  <a:lnTo>
                    <a:pt x="49154" y="10349"/>
                  </a:lnTo>
                  <a:lnTo>
                    <a:pt x="50232" y="10134"/>
                  </a:lnTo>
                  <a:lnTo>
                    <a:pt x="50232" y="10134"/>
                  </a:lnTo>
                  <a:lnTo>
                    <a:pt x="51526" y="9918"/>
                  </a:lnTo>
                  <a:lnTo>
                    <a:pt x="52172" y="9918"/>
                  </a:lnTo>
                  <a:lnTo>
                    <a:pt x="52819" y="10134"/>
                  </a:lnTo>
                  <a:lnTo>
                    <a:pt x="52819" y="10134"/>
                  </a:lnTo>
                  <a:lnTo>
                    <a:pt x="52604" y="9702"/>
                  </a:lnTo>
                  <a:lnTo>
                    <a:pt x="52388" y="9271"/>
                  </a:lnTo>
                  <a:lnTo>
                    <a:pt x="51741" y="8624"/>
                  </a:lnTo>
                  <a:lnTo>
                    <a:pt x="50879" y="8193"/>
                  </a:lnTo>
                  <a:lnTo>
                    <a:pt x="50663" y="7978"/>
                  </a:lnTo>
                  <a:lnTo>
                    <a:pt x="50663" y="7546"/>
                  </a:lnTo>
                  <a:lnTo>
                    <a:pt x="50663" y="7546"/>
                  </a:lnTo>
                  <a:lnTo>
                    <a:pt x="51526" y="7762"/>
                  </a:lnTo>
                  <a:lnTo>
                    <a:pt x="52388" y="7762"/>
                  </a:lnTo>
                  <a:lnTo>
                    <a:pt x="53250" y="7546"/>
                  </a:lnTo>
                  <a:lnTo>
                    <a:pt x="54113" y="6900"/>
                  </a:lnTo>
                  <a:lnTo>
                    <a:pt x="55406" y="5822"/>
                  </a:lnTo>
                  <a:lnTo>
                    <a:pt x="56484" y="4313"/>
                  </a:lnTo>
                  <a:lnTo>
                    <a:pt x="56484" y="4313"/>
                  </a:lnTo>
                  <a:lnTo>
                    <a:pt x="58209" y="4313"/>
                  </a:lnTo>
                  <a:lnTo>
                    <a:pt x="59718" y="4097"/>
                  </a:lnTo>
                  <a:lnTo>
                    <a:pt x="59718" y="4097"/>
                  </a:lnTo>
                  <a:lnTo>
                    <a:pt x="60796" y="5175"/>
                  </a:lnTo>
                  <a:lnTo>
                    <a:pt x="62089" y="6253"/>
                  </a:lnTo>
                  <a:lnTo>
                    <a:pt x="62089" y="6253"/>
                  </a:lnTo>
                  <a:lnTo>
                    <a:pt x="61443" y="6900"/>
                  </a:lnTo>
                  <a:lnTo>
                    <a:pt x="60796" y="7331"/>
                  </a:lnTo>
                  <a:lnTo>
                    <a:pt x="59071" y="7978"/>
                  </a:lnTo>
                  <a:lnTo>
                    <a:pt x="57131" y="8409"/>
                  </a:lnTo>
                  <a:lnTo>
                    <a:pt x="56269" y="8840"/>
                  </a:lnTo>
                  <a:lnTo>
                    <a:pt x="55622" y="9271"/>
                  </a:lnTo>
                  <a:lnTo>
                    <a:pt x="55622" y="9271"/>
                  </a:lnTo>
                  <a:lnTo>
                    <a:pt x="55837" y="9487"/>
                  </a:lnTo>
                  <a:lnTo>
                    <a:pt x="56269" y="9487"/>
                  </a:lnTo>
                  <a:lnTo>
                    <a:pt x="57131" y="9271"/>
                  </a:lnTo>
                  <a:lnTo>
                    <a:pt x="57131" y="9271"/>
                  </a:lnTo>
                  <a:lnTo>
                    <a:pt x="57778" y="9271"/>
                  </a:lnTo>
                  <a:lnTo>
                    <a:pt x="58640" y="9271"/>
                  </a:lnTo>
                  <a:lnTo>
                    <a:pt x="58640" y="9271"/>
                  </a:lnTo>
                  <a:lnTo>
                    <a:pt x="59502" y="10134"/>
                  </a:lnTo>
                  <a:lnTo>
                    <a:pt x="60580" y="10996"/>
                  </a:lnTo>
                  <a:lnTo>
                    <a:pt x="61874" y="11427"/>
                  </a:lnTo>
                  <a:lnTo>
                    <a:pt x="63598" y="11858"/>
                  </a:lnTo>
                  <a:lnTo>
                    <a:pt x="63598" y="11858"/>
                  </a:lnTo>
                  <a:lnTo>
                    <a:pt x="63598" y="11211"/>
                  </a:lnTo>
                  <a:lnTo>
                    <a:pt x="63383" y="10996"/>
                  </a:lnTo>
                  <a:lnTo>
                    <a:pt x="63167" y="10780"/>
                  </a:lnTo>
                  <a:lnTo>
                    <a:pt x="63383" y="10565"/>
                  </a:lnTo>
                  <a:lnTo>
                    <a:pt x="63383" y="10565"/>
                  </a:lnTo>
                  <a:lnTo>
                    <a:pt x="64245" y="10780"/>
                  </a:lnTo>
                  <a:lnTo>
                    <a:pt x="65108" y="10780"/>
                  </a:lnTo>
                  <a:lnTo>
                    <a:pt x="65539" y="10565"/>
                  </a:lnTo>
                  <a:lnTo>
                    <a:pt x="65970" y="9702"/>
                  </a:lnTo>
                  <a:lnTo>
                    <a:pt x="65970" y="9702"/>
                  </a:lnTo>
                  <a:lnTo>
                    <a:pt x="65754" y="9056"/>
                  </a:lnTo>
                  <a:lnTo>
                    <a:pt x="65539" y="8840"/>
                  </a:lnTo>
                  <a:lnTo>
                    <a:pt x="65108" y="8409"/>
                  </a:lnTo>
                  <a:lnTo>
                    <a:pt x="65108" y="7762"/>
                  </a:lnTo>
                  <a:lnTo>
                    <a:pt x="65108" y="7762"/>
                  </a:lnTo>
                  <a:lnTo>
                    <a:pt x="65323" y="7546"/>
                  </a:lnTo>
                  <a:lnTo>
                    <a:pt x="65754" y="7546"/>
                  </a:lnTo>
                  <a:lnTo>
                    <a:pt x="66186" y="7978"/>
                  </a:lnTo>
                  <a:lnTo>
                    <a:pt x="66832" y="8409"/>
                  </a:lnTo>
                  <a:lnTo>
                    <a:pt x="67048" y="8624"/>
                  </a:lnTo>
                  <a:lnTo>
                    <a:pt x="67263" y="8840"/>
                  </a:lnTo>
                  <a:lnTo>
                    <a:pt x="67263" y="8840"/>
                  </a:lnTo>
                  <a:lnTo>
                    <a:pt x="68988" y="8193"/>
                  </a:lnTo>
                  <a:lnTo>
                    <a:pt x="69635" y="7546"/>
                  </a:lnTo>
                  <a:lnTo>
                    <a:pt x="69850" y="6900"/>
                  </a:lnTo>
                  <a:lnTo>
                    <a:pt x="69850" y="6900"/>
                  </a:lnTo>
                  <a:lnTo>
                    <a:pt x="69204" y="6253"/>
                  </a:lnTo>
                  <a:lnTo>
                    <a:pt x="68341" y="6037"/>
                  </a:lnTo>
                  <a:lnTo>
                    <a:pt x="67479" y="5606"/>
                  </a:lnTo>
                  <a:lnTo>
                    <a:pt x="67048" y="5391"/>
                  </a:lnTo>
                  <a:lnTo>
                    <a:pt x="66832" y="4959"/>
                  </a:lnTo>
                  <a:lnTo>
                    <a:pt x="66832" y="4959"/>
                  </a:lnTo>
                  <a:lnTo>
                    <a:pt x="66832" y="4528"/>
                  </a:lnTo>
                  <a:lnTo>
                    <a:pt x="67048" y="4097"/>
                  </a:lnTo>
                  <a:lnTo>
                    <a:pt x="67048" y="3881"/>
                  </a:lnTo>
                  <a:lnTo>
                    <a:pt x="67048" y="3450"/>
                  </a:lnTo>
                  <a:lnTo>
                    <a:pt x="67048" y="3450"/>
                  </a:lnTo>
                  <a:lnTo>
                    <a:pt x="65970" y="3019"/>
                  </a:lnTo>
                  <a:lnTo>
                    <a:pt x="64676" y="2588"/>
                  </a:lnTo>
                  <a:lnTo>
                    <a:pt x="63598" y="1941"/>
                  </a:lnTo>
                  <a:lnTo>
                    <a:pt x="63167" y="1510"/>
                  </a:lnTo>
                  <a:lnTo>
                    <a:pt x="62952" y="863"/>
                  </a:lnTo>
                  <a:lnTo>
                    <a:pt x="62952" y="863"/>
                  </a:lnTo>
                  <a:lnTo>
                    <a:pt x="59934" y="863"/>
                  </a:lnTo>
                  <a:lnTo>
                    <a:pt x="59934" y="863"/>
                  </a:lnTo>
                  <a:lnTo>
                    <a:pt x="57131" y="863"/>
                  </a:lnTo>
                  <a:lnTo>
                    <a:pt x="55837" y="863"/>
                  </a:lnTo>
                  <a:lnTo>
                    <a:pt x="54544" y="1079"/>
                  </a:lnTo>
                  <a:lnTo>
                    <a:pt x="53682" y="1294"/>
                  </a:lnTo>
                  <a:lnTo>
                    <a:pt x="52819" y="1941"/>
                  </a:lnTo>
                  <a:lnTo>
                    <a:pt x="52388" y="2588"/>
                  </a:lnTo>
                  <a:lnTo>
                    <a:pt x="51957" y="3666"/>
                  </a:lnTo>
                  <a:lnTo>
                    <a:pt x="51957" y="3666"/>
                  </a:lnTo>
                  <a:lnTo>
                    <a:pt x="52172" y="3881"/>
                  </a:lnTo>
                  <a:lnTo>
                    <a:pt x="52388" y="3881"/>
                  </a:lnTo>
                  <a:lnTo>
                    <a:pt x="53035" y="3881"/>
                  </a:lnTo>
                  <a:lnTo>
                    <a:pt x="53466" y="4097"/>
                  </a:lnTo>
                  <a:lnTo>
                    <a:pt x="53466" y="4313"/>
                  </a:lnTo>
                  <a:lnTo>
                    <a:pt x="53466" y="4528"/>
                  </a:lnTo>
                  <a:lnTo>
                    <a:pt x="53466" y="4528"/>
                  </a:lnTo>
                  <a:lnTo>
                    <a:pt x="52819" y="5175"/>
                  </a:lnTo>
                  <a:lnTo>
                    <a:pt x="52172" y="5606"/>
                  </a:lnTo>
                  <a:lnTo>
                    <a:pt x="50448" y="6469"/>
                  </a:lnTo>
                  <a:lnTo>
                    <a:pt x="50448" y="6469"/>
                  </a:lnTo>
                  <a:lnTo>
                    <a:pt x="50232" y="6037"/>
                  </a:lnTo>
                  <a:lnTo>
                    <a:pt x="50448" y="5822"/>
                  </a:lnTo>
                  <a:lnTo>
                    <a:pt x="50663" y="5606"/>
                  </a:lnTo>
                  <a:lnTo>
                    <a:pt x="50663" y="4959"/>
                  </a:lnTo>
                  <a:lnTo>
                    <a:pt x="50663" y="4959"/>
                  </a:lnTo>
                  <a:lnTo>
                    <a:pt x="49801" y="4744"/>
                  </a:lnTo>
                  <a:lnTo>
                    <a:pt x="49370" y="4313"/>
                  </a:lnTo>
                  <a:lnTo>
                    <a:pt x="49370" y="3881"/>
                  </a:lnTo>
                  <a:lnTo>
                    <a:pt x="49370" y="3881"/>
                  </a:lnTo>
                  <a:lnTo>
                    <a:pt x="49585" y="3019"/>
                  </a:lnTo>
                  <a:lnTo>
                    <a:pt x="49585" y="2372"/>
                  </a:lnTo>
                  <a:lnTo>
                    <a:pt x="49801" y="1941"/>
                  </a:lnTo>
                  <a:lnTo>
                    <a:pt x="49801" y="1941"/>
                  </a:lnTo>
                  <a:lnTo>
                    <a:pt x="50663" y="1726"/>
                  </a:lnTo>
                  <a:lnTo>
                    <a:pt x="51741" y="1726"/>
                  </a:lnTo>
                  <a:lnTo>
                    <a:pt x="52819" y="1294"/>
                  </a:lnTo>
                  <a:lnTo>
                    <a:pt x="53035" y="1079"/>
                  </a:lnTo>
                  <a:lnTo>
                    <a:pt x="53250" y="648"/>
                  </a:lnTo>
                  <a:lnTo>
                    <a:pt x="53250" y="648"/>
                  </a:lnTo>
                  <a:lnTo>
                    <a:pt x="52388" y="217"/>
                  </a:lnTo>
                  <a:lnTo>
                    <a:pt x="51741" y="217"/>
                  </a:lnTo>
                  <a:lnTo>
                    <a:pt x="50879" y="432"/>
                  </a:lnTo>
                  <a:lnTo>
                    <a:pt x="50232" y="648"/>
                  </a:lnTo>
                  <a:lnTo>
                    <a:pt x="49154" y="1510"/>
                  </a:lnTo>
                  <a:lnTo>
                    <a:pt x="47861" y="2157"/>
                  </a:lnTo>
                  <a:lnTo>
                    <a:pt x="47861" y="2157"/>
                  </a:lnTo>
                  <a:lnTo>
                    <a:pt x="48076" y="1941"/>
                  </a:lnTo>
                  <a:lnTo>
                    <a:pt x="48292" y="1510"/>
                  </a:lnTo>
                  <a:lnTo>
                    <a:pt x="48507" y="1079"/>
                  </a:lnTo>
                  <a:lnTo>
                    <a:pt x="48507" y="648"/>
                  </a:lnTo>
                  <a:lnTo>
                    <a:pt x="48507" y="648"/>
                  </a:lnTo>
                  <a:lnTo>
                    <a:pt x="47214" y="648"/>
                  </a:lnTo>
                  <a:lnTo>
                    <a:pt x="45920" y="863"/>
                  </a:lnTo>
                  <a:lnTo>
                    <a:pt x="43980" y="1726"/>
                  </a:lnTo>
                  <a:lnTo>
                    <a:pt x="43980" y="1726"/>
                  </a:lnTo>
                  <a:lnTo>
                    <a:pt x="44411" y="2372"/>
                  </a:lnTo>
                  <a:lnTo>
                    <a:pt x="45058" y="2804"/>
                  </a:lnTo>
                  <a:lnTo>
                    <a:pt x="46567" y="3019"/>
                  </a:lnTo>
                  <a:lnTo>
                    <a:pt x="46567" y="3019"/>
                  </a:lnTo>
                  <a:lnTo>
                    <a:pt x="46136" y="3450"/>
                  </a:lnTo>
                  <a:lnTo>
                    <a:pt x="45920" y="3881"/>
                  </a:lnTo>
                  <a:lnTo>
                    <a:pt x="45920" y="4528"/>
                  </a:lnTo>
                  <a:lnTo>
                    <a:pt x="46136" y="5175"/>
                  </a:lnTo>
                  <a:lnTo>
                    <a:pt x="46136" y="5175"/>
                  </a:lnTo>
                  <a:lnTo>
                    <a:pt x="45274" y="5606"/>
                  </a:lnTo>
                  <a:lnTo>
                    <a:pt x="44411" y="6037"/>
                  </a:lnTo>
                  <a:lnTo>
                    <a:pt x="44411" y="6037"/>
                  </a:lnTo>
                  <a:lnTo>
                    <a:pt x="44411" y="5606"/>
                  </a:lnTo>
                  <a:lnTo>
                    <a:pt x="44843" y="5391"/>
                  </a:lnTo>
                  <a:lnTo>
                    <a:pt x="45058" y="5175"/>
                  </a:lnTo>
                  <a:lnTo>
                    <a:pt x="45058" y="4528"/>
                  </a:lnTo>
                  <a:lnTo>
                    <a:pt x="45058" y="4528"/>
                  </a:lnTo>
                  <a:lnTo>
                    <a:pt x="44627" y="4313"/>
                  </a:lnTo>
                  <a:lnTo>
                    <a:pt x="44196" y="4313"/>
                  </a:lnTo>
                  <a:lnTo>
                    <a:pt x="43333" y="4528"/>
                  </a:lnTo>
                  <a:lnTo>
                    <a:pt x="42471" y="5175"/>
                  </a:lnTo>
                  <a:lnTo>
                    <a:pt x="42040" y="6037"/>
                  </a:lnTo>
                  <a:lnTo>
                    <a:pt x="42040" y="6037"/>
                  </a:lnTo>
                  <a:lnTo>
                    <a:pt x="40315" y="6037"/>
                  </a:lnTo>
                  <a:lnTo>
                    <a:pt x="40315" y="6037"/>
                  </a:lnTo>
                  <a:lnTo>
                    <a:pt x="39453" y="6037"/>
                  </a:lnTo>
                  <a:lnTo>
                    <a:pt x="38375" y="5822"/>
                  </a:lnTo>
                  <a:lnTo>
                    <a:pt x="37728" y="5606"/>
                  </a:lnTo>
                  <a:lnTo>
                    <a:pt x="37513" y="5391"/>
                  </a:lnTo>
                  <a:lnTo>
                    <a:pt x="37297" y="4959"/>
                  </a:lnTo>
                  <a:lnTo>
                    <a:pt x="37297" y="4959"/>
                  </a:lnTo>
                  <a:lnTo>
                    <a:pt x="38591" y="5175"/>
                  </a:lnTo>
                  <a:lnTo>
                    <a:pt x="39884" y="5175"/>
                  </a:lnTo>
                  <a:lnTo>
                    <a:pt x="40962" y="4744"/>
                  </a:lnTo>
                  <a:lnTo>
                    <a:pt x="41824" y="4313"/>
                  </a:lnTo>
                  <a:lnTo>
                    <a:pt x="41824" y="4313"/>
                  </a:lnTo>
                  <a:lnTo>
                    <a:pt x="41824" y="3881"/>
                  </a:lnTo>
                  <a:lnTo>
                    <a:pt x="41393" y="3666"/>
                  </a:lnTo>
                  <a:lnTo>
                    <a:pt x="41178" y="3450"/>
                  </a:lnTo>
                  <a:lnTo>
                    <a:pt x="40962" y="3019"/>
                  </a:lnTo>
                  <a:lnTo>
                    <a:pt x="40962" y="3019"/>
                  </a:lnTo>
                  <a:lnTo>
                    <a:pt x="41178" y="2372"/>
                  </a:lnTo>
                  <a:lnTo>
                    <a:pt x="41824" y="1941"/>
                  </a:lnTo>
                  <a:lnTo>
                    <a:pt x="42471" y="1510"/>
                  </a:lnTo>
                  <a:lnTo>
                    <a:pt x="42902" y="863"/>
                  </a:lnTo>
                  <a:lnTo>
                    <a:pt x="42902" y="863"/>
                  </a:lnTo>
                  <a:lnTo>
                    <a:pt x="42255" y="648"/>
                  </a:lnTo>
                  <a:lnTo>
                    <a:pt x="41824" y="648"/>
                  </a:lnTo>
                  <a:lnTo>
                    <a:pt x="40962" y="1079"/>
                  </a:lnTo>
                  <a:lnTo>
                    <a:pt x="40100" y="1726"/>
                  </a:lnTo>
                  <a:lnTo>
                    <a:pt x="39022" y="1941"/>
                  </a:lnTo>
                  <a:lnTo>
                    <a:pt x="39022" y="1941"/>
                  </a:lnTo>
                  <a:lnTo>
                    <a:pt x="37944" y="1726"/>
                  </a:lnTo>
                  <a:lnTo>
                    <a:pt x="36866" y="1294"/>
                  </a:lnTo>
                  <a:lnTo>
                    <a:pt x="34926" y="432"/>
                  </a:lnTo>
                  <a:lnTo>
                    <a:pt x="34926" y="432"/>
                  </a:lnTo>
                  <a:lnTo>
                    <a:pt x="33632" y="217"/>
                  </a:lnTo>
                  <a:lnTo>
                    <a:pt x="32339" y="1"/>
                  </a:lnTo>
                  <a:lnTo>
                    <a:pt x="31045" y="1"/>
                  </a:lnTo>
                  <a:lnTo>
                    <a:pt x="29751" y="217"/>
                  </a:lnTo>
                  <a:lnTo>
                    <a:pt x="28889" y="648"/>
                  </a:lnTo>
                  <a:lnTo>
                    <a:pt x="27811" y="1294"/>
                  </a:lnTo>
                  <a:lnTo>
                    <a:pt x="26949" y="1941"/>
                  </a:lnTo>
                  <a:lnTo>
                    <a:pt x="26302" y="2804"/>
                  </a:lnTo>
                  <a:lnTo>
                    <a:pt x="26302" y="2804"/>
                  </a:lnTo>
                  <a:lnTo>
                    <a:pt x="26733" y="3019"/>
                  </a:lnTo>
                  <a:lnTo>
                    <a:pt x="27164" y="3019"/>
                  </a:lnTo>
                  <a:lnTo>
                    <a:pt x="28242" y="2804"/>
                  </a:lnTo>
                  <a:lnTo>
                    <a:pt x="28242" y="2804"/>
                  </a:lnTo>
                  <a:lnTo>
                    <a:pt x="29320" y="2588"/>
                  </a:lnTo>
                  <a:lnTo>
                    <a:pt x="29751" y="2588"/>
                  </a:lnTo>
                  <a:lnTo>
                    <a:pt x="30398" y="2804"/>
                  </a:lnTo>
                  <a:lnTo>
                    <a:pt x="30398" y="2804"/>
                  </a:lnTo>
                  <a:lnTo>
                    <a:pt x="29751" y="4097"/>
                  </a:lnTo>
                  <a:lnTo>
                    <a:pt x="29536" y="4528"/>
                  </a:lnTo>
                  <a:lnTo>
                    <a:pt x="29105" y="4959"/>
                  </a:lnTo>
                  <a:lnTo>
                    <a:pt x="29105" y="4959"/>
                  </a:lnTo>
                  <a:lnTo>
                    <a:pt x="28242" y="4744"/>
                  </a:lnTo>
                  <a:lnTo>
                    <a:pt x="27380" y="4528"/>
                  </a:lnTo>
                  <a:lnTo>
                    <a:pt x="25224" y="4528"/>
                  </a:lnTo>
                  <a:lnTo>
                    <a:pt x="23284" y="4313"/>
                  </a:lnTo>
                  <a:lnTo>
                    <a:pt x="22422" y="4097"/>
                  </a:lnTo>
                  <a:lnTo>
                    <a:pt x="21775" y="3666"/>
                  </a:lnTo>
                  <a:lnTo>
                    <a:pt x="21775" y="3666"/>
                  </a:lnTo>
                  <a:lnTo>
                    <a:pt x="21128" y="3881"/>
                  </a:lnTo>
                  <a:lnTo>
                    <a:pt x="21128" y="3881"/>
                  </a:lnTo>
                  <a:lnTo>
                    <a:pt x="17463" y="8193"/>
                  </a:lnTo>
                  <a:lnTo>
                    <a:pt x="14014" y="12721"/>
                  </a:lnTo>
                  <a:lnTo>
                    <a:pt x="10780" y="17463"/>
                  </a:lnTo>
                  <a:lnTo>
                    <a:pt x="7977" y="22422"/>
                  </a:lnTo>
                  <a:lnTo>
                    <a:pt x="5390" y="27596"/>
                  </a:lnTo>
                  <a:lnTo>
                    <a:pt x="3234" y="32770"/>
                  </a:lnTo>
                  <a:lnTo>
                    <a:pt x="1510" y="38375"/>
                  </a:lnTo>
                  <a:lnTo>
                    <a:pt x="1" y="43981"/>
                  </a:lnTo>
                  <a:lnTo>
                    <a:pt x="1" y="43981"/>
                  </a:lnTo>
                  <a:lnTo>
                    <a:pt x="432" y="43765"/>
                  </a:lnTo>
                  <a:lnTo>
                    <a:pt x="863" y="43765"/>
                  </a:lnTo>
                  <a:lnTo>
                    <a:pt x="863" y="43765"/>
                  </a:lnTo>
                  <a:lnTo>
                    <a:pt x="1294" y="44196"/>
                  </a:lnTo>
                  <a:lnTo>
                    <a:pt x="1510" y="44627"/>
                  </a:lnTo>
                  <a:lnTo>
                    <a:pt x="1294" y="45921"/>
                  </a:lnTo>
                  <a:lnTo>
                    <a:pt x="1294" y="45921"/>
                  </a:lnTo>
                  <a:lnTo>
                    <a:pt x="2588" y="48077"/>
                  </a:lnTo>
                  <a:lnTo>
                    <a:pt x="4097" y="50233"/>
                  </a:lnTo>
                  <a:lnTo>
                    <a:pt x="5606" y="52173"/>
                  </a:lnTo>
                  <a:lnTo>
                    <a:pt x="6684" y="54544"/>
                  </a:lnTo>
                  <a:lnTo>
                    <a:pt x="6684" y="54544"/>
                  </a:lnTo>
                  <a:lnTo>
                    <a:pt x="6468" y="54975"/>
                  </a:lnTo>
                  <a:lnTo>
                    <a:pt x="6468" y="55407"/>
                  </a:lnTo>
                  <a:lnTo>
                    <a:pt x="6253" y="55838"/>
                  </a:lnTo>
                  <a:lnTo>
                    <a:pt x="6253" y="56485"/>
                  </a:lnTo>
                  <a:lnTo>
                    <a:pt x="6253" y="56485"/>
                  </a:lnTo>
                  <a:lnTo>
                    <a:pt x="8409" y="57994"/>
                  </a:lnTo>
                  <a:lnTo>
                    <a:pt x="9702" y="58856"/>
                  </a:lnTo>
                  <a:lnTo>
                    <a:pt x="10996" y="59503"/>
                  </a:lnTo>
                  <a:lnTo>
                    <a:pt x="12505" y="60150"/>
                  </a:lnTo>
                  <a:lnTo>
                    <a:pt x="13798" y="60581"/>
                  </a:lnTo>
                  <a:lnTo>
                    <a:pt x="15523" y="60581"/>
                  </a:lnTo>
                  <a:lnTo>
                    <a:pt x="17032" y="60365"/>
                  </a:lnTo>
                  <a:lnTo>
                    <a:pt x="17032" y="60365"/>
                  </a:lnTo>
                  <a:lnTo>
                    <a:pt x="17894" y="60796"/>
                  </a:lnTo>
                  <a:lnTo>
                    <a:pt x="18541" y="61443"/>
                  </a:lnTo>
                  <a:lnTo>
                    <a:pt x="19188" y="62305"/>
                  </a:lnTo>
                  <a:lnTo>
                    <a:pt x="20050" y="62952"/>
                  </a:lnTo>
                  <a:lnTo>
                    <a:pt x="20050" y="62952"/>
                  </a:lnTo>
                  <a:lnTo>
                    <a:pt x="21775" y="63383"/>
                  </a:lnTo>
                  <a:lnTo>
                    <a:pt x="23715" y="64030"/>
                  </a:lnTo>
                  <a:lnTo>
                    <a:pt x="24362" y="64246"/>
                  </a:lnTo>
                  <a:lnTo>
                    <a:pt x="25009" y="64892"/>
                  </a:lnTo>
                  <a:lnTo>
                    <a:pt x="25440" y="65755"/>
                  </a:lnTo>
                  <a:lnTo>
                    <a:pt x="25440" y="66833"/>
                  </a:lnTo>
                  <a:lnTo>
                    <a:pt x="25440" y="66833"/>
                  </a:lnTo>
                  <a:lnTo>
                    <a:pt x="28027" y="68557"/>
                  </a:lnTo>
                  <a:lnTo>
                    <a:pt x="29536" y="69420"/>
                  </a:lnTo>
                  <a:lnTo>
                    <a:pt x="31045" y="70067"/>
                  </a:lnTo>
                  <a:lnTo>
                    <a:pt x="31045" y="70067"/>
                  </a:lnTo>
                  <a:lnTo>
                    <a:pt x="31476" y="68773"/>
                  </a:lnTo>
                  <a:lnTo>
                    <a:pt x="31907" y="68342"/>
                  </a:lnTo>
                  <a:lnTo>
                    <a:pt x="32554" y="68342"/>
                  </a:lnTo>
                  <a:lnTo>
                    <a:pt x="32554" y="68342"/>
                  </a:lnTo>
                  <a:lnTo>
                    <a:pt x="33416" y="69420"/>
                  </a:lnTo>
                  <a:lnTo>
                    <a:pt x="33848" y="70713"/>
                  </a:lnTo>
                  <a:lnTo>
                    <a:pt x="34063" y="72222"/>
                  </a:lnTo>
                  <a:lnTo>
                    <a:pt x="34063" y="73947"/>
                  </a:lnTo>
                  <a:lnTo>
                    <a:pt x="34063" y="73947"/>
                  </a:lnTo>
                  <a:lnTo>
                    <a:pt x="32985" y="75241"/>
                  </a:lnTo>
                  <a:lnTo>
                    <a:pt x="31692" y="76534"/>
                  </a:lnTo>
                  <a:lnTo>
                    <a:pt x="31261" y="77181"/>
                  </a:lnTo>
                  <a:lnTo>
                    <a:pt x="30829" y="77828"/>
                  </a:lnTo>
                  <a:lnTo>
                    <a:pt x="30398" y="78906"/>
                  </a:lnTo>
                  <a:lnTo>
                    <a:pt x="30398" y="79768"/>
                  </a:lnTo>
                  <a:lnTo>
                    <a:pt x="30398" y="79768"/>
                  </a:lnTo>
                  <a:lnTo>
                    <a:pt x="30398" y="80199"/>
                  </a:lnTo>
                  <a:lnTo>
                    <a:pt x="30614" y="80630"/>
                  </a:lnTo>
                  <a:lnTo>
                    <a:pt x="30829" y="80846"/>
                  </a:lnTo>
                  <a:lnTo>
                    <a:pt x="31045" y="81277"/>
                  </a:lnTo>
                  <a:lnTo>
                    <a:pt x="31045" y="81277"/>
                  </a:lnTo>
                  <a:lnTo>
                    <a:pt x="30614" y="81708"/>
                  </a:lnTo>
                  <a:lnTo>
                    <a:pt x="30183" y="81924"/>
                  </a:lnTo>
                  <a:lnTo>
                    <a:pt x="29967" y="82355"/>
                  </a:lnTo>
                  <a:lnTo>
                    <a:pt x="29751" y="83002"/>
                  </a:lnTo>
                  <a:lnTo>
                    <a:pt x="29751" y="83002"/>
                  </a:lnTo>
                  <a:lnTo>
                    <a:pt x="33201" y="88391"/>
                  </a:lnTo>
                  <a:lnTo>
                    <a:pt x="34926" y="90978"/>
                  </a:lnTo>
                  <a:lnTo>
                    <a:pt x="36219" y="93997"/>
                  </a:lnTo>
                  <a:lnTo>
                    <a:pt x="36219" y="93997"/>
                  </a:lnTo>
                  <a:lnTo>
                    <a:pt x="37297" y="94643"/>
                  </a:lnTo>
                  <a:lnTo>
                    <a:pt x="38159" y="95290"/>
                  </a:lnTo>
                  <a:lnTo>
                    <a:pt x="39884" y="95937"/>
                  </a:lnTo>
                  <a:lnTo>
                    <a:pt x="40746" y="96152"/>
                  </a:lnTo>
                  <a:lnTo>
                    <a:pt x="41609" y="96584"/>
                  </a:lnTo>
                  <a:lnTo>
                    <a:pt x="42255" y="97230"/>
                  </a:lnTo>
                  <a:lnTo>
                    <a:pt x="42902" y="98093"/>
                  </a:lnTo>
                  <a:lnTo>
                    <a:pt x="42902" y="98093"/>
                  </a:lnTo>
                  <a:lnTo>
                    <a:pt x="43333" y="99386"/>
                  </a:lnTo>
                  <a:lnTo>
                    <a:pt x="43549" y="100895"/>
                  </a:lnTo>
                  <a:lnTo>
                    <a:pt x="43549" y="104345"/>
                  </a:lnTo>
                  <a:lnTo>
                    <a:pt x="43333" y="108010"/>
                  </a:lnTo>
                  <a:lnTo>
                    <a:pt x="43333" y="109734"/>
                  </a:lnTo>
                  <a:lnTo>
                    <a:pt x="43765" y="111459"/>
                  </a:lnTo>
                  <a:lnTo>
                    <a:pt x="43765" y="111459"/>
                  </a:lnTo>
                  <a:lnTo>
                    <a:pt x="43980" y="113184"/>
                  </a:lnTo>
                  <a:lnTo>
                    <a:pt x="44411" y="115124"/>
                  </a:lnTo>
                  <a:lnTo>
                    <a:pt x="44411" y="117064"/>
                  </a:lnTo>
                  <a:lnTo>
                    <a:pt x="44196" y="117927"/>
                  </a:lnTo>
                  <a:lnTo>
                    <a:pt x="43980" y="118789"/>
                  </a:lnTo>
                  <a:lnTo>
                    <a:pt x="43980" y="118789"/>
                  </a:lnTo>
                  <a:lnTo>
                    <a:pt x="44411" y="119220"/>
                  </a:lnTo>
                  <a:lnTo>
                    <a:pt x="44627" y="120083"/>
                  </a:lnTo>
                  <a:lnTo>
                    <a:pt x="45058" y="121807"/>
                  </a:lnTo>
                  <a:lnTo>
                    <a:pt x="45274" y="123532"/>
                  </a:lnTo>
                  <a:lnTo>
                    <a:pt x="45705" y="124179"/>
                  </a:lnTo>
                  <a:lnTo>
                    <a:pt x="46352" y="124825"/>
                  </a:lnTo>
                  <a:lnTo>
                    <a:pt x="46352" y="124825"/>
                  </a:lnTo>
                  <a:lnTo>
                    <a:pt x="46352" y="123963"/>
                  </a:lnTo>
                  <a:lnTo>
                    <a:pt x="46352" y="123532"/>
                  </a:lnTo>
                  <a:lnTo>
                    <a:pt x="46567" y="123316"/>
                  </a:lnTo>
                  <a:lnTo>
                    <a:pt x="46567" y="123316"/>
                  </a:lnTo>
                  <a:lnTo>
                    <a:pt x="46998" y="124179"/>
                  </a:lnTo>
                  <a:lnTo>
                    <a:pt x="46998" y="125472"/>
                  </a:lnTo>
                  <a:lnTo>
                    <a:pt x="46998" y="125472"/>
                  </a:lnTo>
                  <a:lnTo>
                    <a:pt x="46783" y="125688"/>
                  </a:lnTo>
                  <a:lnTo>
                    <a:pt x="46567" y="125688"/>
                  </a:lnTo>
                  <a:lnTo>
                    <a:pt x="46136" y="125688"/>
                  </a:lnTo>
                  <a:lnTo>
                    <a:pt x="46136" y="125903"/>
                  </a:lnTo>
                  <a:lnTo>
                    <a:pt x="46136" y="125903"/>
                  </a:lnTo>
                  <a:lnTo>
                    <a:pt x="46352" y="126981"/>
                  </a:lnTo>
                  <a:lnTo>
                    <a:pt x="46352" y="128275"/>
                  </a:lnTo>
                  <a:lnTo>
                    <a:pt x="46352" y="128275"/>
                  </a:lnTo>
                  <a:lnTo>
                    <a:pt x="46567" y="128490"/>
                  </a:lnTo>
                  <a:lnTo>
                    <a:pt x="46998" y="128706"/>
                  </a:lnTo>
                  <a:lnTo>
                    <a:pt x="47214" y="128922"/>
                  </a:lnTo>
                  <a:lnTo>
                    <a:pt x="47430" y="129137"/>
                  </a:lnTo>
                  <a:lnTo>
                    <a:pt x="47430" y="129137"/>
                  </a:lnTo>
                  <a:lnTo>
                    <a:pt x="47214" y="129784"/>
                  </a:lnTo>
                  <a:lnTo>
                    <a:pt x="46998" y="130215"/>
                  </a:lnTo>
                  <a:lnTo>
                    <a:pt x="46998" y="130215"/>
                  </a:lnTo>
                  <a:lnTo>
                    <a:pt x="47430" y="131293"/>
                  </a:lnTo>
                  <a:lnTo>
                    <a:pt x="48076" y="131940"/>
                  </a:lnTo>
                  <a:lnTo>
                    <a:pt x="48723" y="132802"/>
                  </a:lnTo>
                  <a:lnTo>
                    <a:pt x="49370" y="133880"/>
                  </a:lnTo>
                  <a:lnTo>
                    <a:pt x="49370" y="133880"/>
                  </a:lnTo>
                  <a:lnTo>
                    <a:pt x="50017" y="134096"/>
                  </a:lnTo>
                  <a:lnTo>
                    <a:pt x="50663" y="134742"/>
                  </a:lnTo>
                  <a:lnTo>
                    <a:pt x="51741" y="135820"/>
                  </a:lnTo>
                  <a:lnTo>
                    <a:pt x="51741" y="135820"/>
                  </a:lnTo>
                  <a:lnTo>
                    <a:pt x="52819" y="136036"/>
                  </a:lnTo>
                  <a:lnTo>
                    <a:pt x="53682" y="136467"/>
                  </a:lnTo>
                  <a:lnTo>
                    <a:pt x="55837" y="137329"/>
                  </a:lnTo>
                  <a:lnTo>
                    <a:pt x="56700" y="137545"/>
                  </a:lnTo>
                  <a:lnTo>
                    <a:pt x="57778" y="137761"/>
                  </a:lnTo>
                  <a:lnTo>
                    <a:pt x="58640" y="137545"/>
                  </a:lnTo>
                  <a:lnTo>
                    <a:pt x="59502" y="136898"/>
                  </a:lnTo>
                  <a:lnTo>
                    <a:pt x="59502" y="136898"/>
                  </a:lnTo>
                  <a:lnTo>
                    <a:pt x="56484" y="134958"/>
                  </a:lnTo>
                  <a:lnTo>
                    <a:pt x="55191" y="133880"/>
                  </a:lnTo>
                  <a:lnTo>
                    <a:pt x="54759" y="133233"/>
                  </a:lnTo>
                  <a:lnTo>
                    <a:pt x="54328" y="132371"/>
                  </a:lnTo>
                  <a:lnTo>
                    <a:pt x="54328" y="132371"/>
                  </a:lnTo>
                  <a:lnTo>
                    <a:pt x="54975" y="131724"/>
                  </a:lnTo>
                  <a:lnTo>
                    <a:pt x="55191" y="130862"/>
                  </a:lnTo>
                  <a:lnTo>
                    <a:pt x="56053" y="129137"/>
                  </a:lnTo>
                  <a:lnTo>
                    <a:pt x="56053" y="129137"/>
                  </a:lnTo>
                  <a:lnTo>
                    <a:pt x="55406" y="128706"/>
                  </a:lnTo>
                  <a:lnTo>
                    <a:pt x="54759" y="128490"/>
                  </a:lnTo>
                  <a:lnTo>
                    <a:pt x="54113" y="128275"/>
                  </a:lnTo>
                  <a:lnTo>
                    <a:pt x="53897" y="127844"/>
                  </a:lnTo>
                  <a:lnTo>
                    <a:pt x="53682" y="127628"/>
                  </a:lnTo>
                  <a:lnTo>
                    <a:pt x="53682" y="127628"/>
                  </a:lnTo>
                  <a:lnTo>
                    <a:pt x="54328" y="126766"/>
                  </a:lnTo>
                  <a:lnTo>
                    <a:pt x="54759" y="125688"/>
                  </a:lnTo>
                  <a:lnTo>
                    <a:pt x="55622" y="123532"/>
                  </a:lnTo>
                  <a:lnTo>
                    <a:pt x="55622" y="123532"/>
                  </a:lnTo>
                  <a:lnTo>
                    <a:pt x="54975" y="123532"/>
                  </a:lnTo>
                  <a:lnTo>
                    <a:pt x="54544" y="123316"/>
                  </a:lnTo>
                  <a:lnTo>
                    <a:pt x="54113" y="122885"/>
                  </a:lnTo>
                  <a:lnTo>
                    <a:pt x="53897" y="122454"/>
                  </a:lnTo>
                  <a:lnTo>
                    <a:pt x="53897" y="122454"/>
                  </a:lnTo>
                  <a:lnTo>
                    <a:pt x="54759" y="122454"/>
                  </a:lnTo>
                  <a:lnTo>
                    <a:pt x="54759" y="122454"/>
                  </a:lnTo>
                  <a:lnTo>
                    <a:pt x="55622" y="122454"/>
                  </a:lnTo>
                  <a:lnTo>
                    <a:pt x="56269" y="122238"/>
                  </a:lnTo>
                  <a:lnTo>
                    <a:pt x="56269" y="122238"/>
                  </a:lnTo>
                  <a:lnTo>
                    <a:pt x="56269" y="120945"/>
                  </a:lnTo>
                  <a:lnTo>
                    <a:pt x="56269" y="120514"/>
                  </a:lnTo>
                  <a:lnTo>
                    <a:pt x="56484" y="120083"/>
                  </a:lnTo>
                  <a:lnTo>
                    <a:pt x="56484" y="120083"/>
                  </a:lnTo>
                  <a:lnTo>
                    <a:pt x="57993" y="120083"/>
                  </a:lnTo>
                  <a:lnTo>
                    <a:pt x="59071" y="119867"/>
                  </a:lnTo>
                  <a:lnTo>
                    <a:pt x="59934" y="119220"/>
                  </a:lnTo>
                  <a:lnTo>
                    <a:pt x="60149" y="118573"/>
                  </a:lnTo>
                  <a:lnTo>
                    <a:pt x="60365" y="117496"/>
                  </a:lnTo>
                  <a:lnTo>
                    <a:pt x="60149" y="116633"/>
                  </a:lnTo>
                  <a:lnTo>
                    <a:pt x="59718" y="115986"/>
                  </a:lnTo>
                  <a:lnTo>
                    <a:pt x="59071" y="115340"/>
                  </a:lnTo>
                  <a:lnTo>
                    <a:pt x="59071" y="115340"/>
                  </a:lnTo>
                  <a:lnTo>
                    <a:pt x="59718" y="115340"/>
                  </a:lnTo>
                  <a:lnTo>
                    <a:pt x="60365" y="115555"/>
                  </a:lnTo>
                  <a:lnTo>
                    <a:pt x="61227" y="115771"/>
                  </a:lnTo>
                  <a:lnTo>
                    <a:pt x="62089" y="115771"/>
                  </a:lnTo>
                  <a:lnTo>
                    <a:pt x="62089" y="115771"/>
                  </a:lnTo>
                  <a:lnTo>
                    <a:pt x="62521" y="115555"/>
                  </a:lnTo>
                  <a:lnTo>
                    <a:pt x="62952" y="115124"/>
                  </a:lnTo>
                  <a:lnTo>
                    <a:pt x="63383" y="114046"/>
                  </a:lnTo>
                  <a:lnTo>
                    <a:pt x="63814" y="112968"/>
                  </a:lnTo>
                  <a:lnTo>
                    <a:pt x="64245" y="111459"/>
                  </a:lnTo>
                  <a:lnTo>
                    <a:pt x="64245" y="111459"/>
                  </a:lnTo>
                  <a:lnTo>
                    <a:pt x="65323" y="110381"/>
                  </a:lnTo>
                  <a:lnTo>
                    <a:pt x="66401" y="109088"/>
                  </a:lnTo>
                  <a:lnTo>
                    <a:pt x="66832" y="108441"/>
                  </a:lnTo>
                  <a:lnTo>
                    <a:pt x="67048" y="107579"/>
                  </a:lnTo>
                  <a:lnTo>
                    <a:pt x="67048" y="106716"/>
                  </a:lnTo>
                  <a:lnTo>
                    <a:pt x="66617" y="105638"/>
                  </a:lnTo>
                  <a:lnTo>
                    <a:pt x="66617" y="105638"/>
                  </a:lnTo>
                  <a:lnTo>
                    <a:pt x="67910" y="104560"/>
                  </a:lnTo>
                  <a:lnTo>
                    <a:pt x="69204" y="103698"/>
                  </a:lnTo>
                  <a:lnTo>
                    <a:pt x="70928" y="103051"/>
                  </a:lnTo>
                  <a:lnTo>
                    <a:pt x="72869" y="102836"/>
                  </a:lnTo>
                  <a:lnTo>
                    <a:pt x="72869" y="102836"/>
                  </a:lnTo>
                  <a:lnTo>
                    <a:pt x="74162" y="100680"/>
                  </a:lnTo>
                  <a:lnTo>
                    <a:pt x="75025" y="98308"/>
                  </a:lnTo>
                  <a:lnTo>
                    <a:pt x="75456" y="97015"/>
                  </a:lnTo>
                  <a:lnTo>
                    <a:pt x="75456" y="95721"/>
                  </a:lnTo>
                  <a:lnTo>
                    <a:pt x="75671" y="94212"/>
                  </a:lnTo>
                  <a:lnTo>
                    <a:pt x="75456" y="92488"/>
                  </a:lnTo>
                  <a:lnTo>
                    <a:pt x="75456" y="92488"/>
                  </a:lnTo>
                  <a:lnTo>
                    <a:pt x="76102" y="91625"/>
                  </a:lnTo>
                  <a:lnTo>
                    <a:pt x="76965" y="90547"/>
                  </a:lnTo>
                  <a:lnTo>
                    <a:pt x="78474" y="88391"/>
                  </a:lnTo>
                  <a:lnTo>
                    <a:pt x="79121" y="87313"/>
                  </a:lnTo>
                  <a:lnTo>
                    <a:pt x="79552" y="86020"/>
                  </a:lnTo>
                  <a:lnTo>
                    <a:pt x="79336" y="84726"/>
                  </a:lnTo>
                  <a:lnTo>
                    <a:pt x="78689" y="83217"/>
                  </a:lnTo>
                  <a:close/>
                  <a:moveTo>
                    <a:pt x="63167" y="7115"/>
                  </a:moveTo>
                  <a:lnTo>
                    <a:pt x="63167" y="7115"/>
                  </a:lnTo>
                  <a:lnTo>
                    <a:pt x="62952" y="7331"/>
                  </a:lnTo>
                  <a:lnTo>
                    <a:pt x="62736" y="7331"/>
                  </a:lnTo>
                  <a:lnTo>
                    <a:pt x="62736" y="7331"/>
                  </a:lnTo>
                  <a:lnTo>
                    <a:pt x="62952" y="7115"/>
                  </a:lnTo>
                  <a:lnTo>
                    <a:pt x="63167" y="7115"/>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a:off x="1699925" y="1294475"/>
              <a:ext cx="1988800" cy="3444025"/>
            </a:xfrm>
            <a:custGeom>
              <a:avLst/>
              <a:gdLst/>
              <a:ahLst/>
              <a:cxnLst/>
              <a:rect l="l" t="t" r="r" b="b"/>
              <a:pathLst>
                <a:path w="79552" h="137761" fill="none" extrusionOk="0">
                  <a:moveTo>
                    <a:pt x="78689" y="83217"/>
                  </a:moveTo>
                  <a:lnTo>
                    <a:pt x="78689" y="83217"/>
                  </a:lnTo>
                  <a:lnTo>
                    <a:pt x="77396" y="83002"/>
                  </a:lnTo>
                  <a:lnTo>
                    <a:pt x="76318" y="82571"/>
                  </a:lnTo>
                  <a:lnTo>
                    <a:pt x="74378" y="81493"/>
                  </a:lnTo>
                  <a:lnTo>
                    <a:pt x="73300" y="80846"/>
                  </a:lnTo>
                  <a:lnTo>
                    <a:pt x="72222" y="80630"/>
                  </a:lnTo>
                  <a:lnTo>
                    <a:pt x="70928" y="80415"/>
                  </a:lnTo>
                  <a:lnTo>
                    <a:pt x="69204" y="80630"/>
                  </a:lnTo>
                  <a:lnTo>
                    <a:pt x="69204" y="80630"/>
                  </a:lnTo>
                  <a:lnTo>
                    <a:pt x="68773" y="79768"/>
                  </a:lnTo>
                  <a:lnTo>
                    <a:pt x="68126" y="79121"/>
                  </a:lnTo>
                  <a:lnTo>
                    <a:pt x="67263" y="78906"/>
                  </a:lnTo>
                  <a:lnTo>
                    <a:pt x="66186" y="78690"/>
                  </a:lnTo>
                  <a:lnTo>
                    <a:pt x="64461" y="78259"/>
                  </a:lnTo>
                  <a:lnTo>
                    <a:pt x="63814" y="77828"/>
                  </a:lnTo>
                  <a:lnTo>
                    <a:pt x="63167" y="76965"/>
                  </a:lnTo>
                  <a:lnTo>
                    <a:pt x="63167" y="76965"/>
                  </a:lnTo>
                  <a:lnTo>
                    <a:pt x="63167" y="76534"/>
                  </a:lnTo>
                  <a:lnTo>
                    <a:pt x="63167" y="76103"/>
                  </a:lnTo>
                  <a:lnTo>
                    <a:pt x="62736" y="75456"/>
                  </a:lnTo>
                  <a:lnTo>
                    <a:pt x="62305" y="74378"/>
                  </a:lnTo>
                  <a:lnTo>
                    <a:pt x="62089" y="73947"/>
                  </a:lnTo>
                  <a:lnTo>
                    <a:pt x="62089" y="73300"/>
                  </a:lnTo>
                  <a:lnTo>
                    <a:pt x="62089" y="73300"/>
                  </a:lnTo>
                  <a:lnTo>
                    <a:pt x="61443" y="72654"/>
                  </a:lnTo>
                  <a:lnTo>
                    <a:pt x="60796" y="72222"/>
                  </a:lnTo>
                  <a:lnTo>
                    <a:pt x="59934" y="71791"/>
                  </a:lnTo>
                  <a:lnTo>
                    <a:pt x="59071" y="71791"/>
                  </a:lnTo>
                  <a:lnTo>
                    <a:pt x="57346" y="71576"/>
                  </a:lnTo>
                  <a:lnTo>
                    <a:pt x="56484" y="71576"/>
                  </a:lnTo>
                  <a:lnTo>
                    <a:pt x="55837" y="71360"/>
                  </a:lnTo>
                  <a:lnTo>
                    <a:pt x="55837" y="71360"/>
                  </a:lnTo>
                  <a:lnTo>
                    <a:pt x="55191" y="70929"/>
                  </a:lnTo>
                  <a:lnTo>
                    <a:pt x="54759" y="70498"/>
                  </a:lnTo>
                  <a:lnTo>
                    <a:pt x="53897" y="69635"/>
                  </a:lnTo>
                  <a:lnTo>
                    <a:pt x="53250" y="68773"/>
                  </a:lnTo>
                  <a:lnTo>
                    <a:pt x="52604" y="68342"/>
                  </a:lnTo>
                  <a:lnTo>
                    <a:pt x="51957" y="68342"/>
                  </a:lnTo>
                  <a:lnTo>
                    <a:pt x="51957" y="68342"/>
                  </a:lnTo>
                  <a:lnTo>
                    <a:pt x="51741" y="67264"/>
                  </a:lnTo>
                  <a:lnTo>
                    <a:pt x="51310" y="66402"/>
                  </a:lnTo>
                  <a:lnTo>
                    <a:pt x="51310" y="66402"/>
                  </a:lnTo>
                  <a:lnTo>
                    <a:pt x="51094" y="66833"/>
                  </a:lnTo>
                  <a:lnTo>
                    <a:pt x="50663" y="66833"/>
                  </a:lnTo>
                  <a:lnTo>
                    <a:pt x="50232" y="66402"/>
                  </a:lnTo>
                  <a:lnTo>
                    <a:pt x="50232" y="66402"/>
                  </a:lnTo>
                  <a:lnTo>
                    <a:pt x="49801" y="66186"/>
                  </a:lnTo>
                  <a:lnTo>
                    <a:pt x="49154" y="66186"/>
                  </a:lnTo>
                  <a:lnTo>
                    <a:pt x="49154" y="66186"/>
                  </a:lnTo>
                  <a:lnTo>
                    <a:pt x="48292" y="66402"/>
                  </a:lnTo>
                  <a:lnTo>
                    <a:pt x="47430" y="66617"/>
                  </a:lnTo>
                  <a:lnTo>
                    <a:pt x="46567" y="66617"/>
                  </a:lnTo>
                  <a:lnTo>
                    <a:pt x="45705" y="66402"/>
                  </a:lnTo>
                  <a:lnTo>
                    <a:pt x="44196" y="65755"/>
                  </a:lnTo>
                  <a:lnTo>
                    <a:pt x="42471" y="65108"/>
                  </a:lnTo>
                  <a:lnTo>
                    <a:pt x="42471" y="65108"/>
                  </a:lnTo>
                  <a:lnTo>
                    <a:pt x="42040" y="65108"/>
                  </a:lnTo>
                  <a:lnTo>
                    <a:pt x="41609" y="65324"/>
                  </a:lnTo>
                  <a:lnTo>
                    <a:pt x="41609" y="65324"/>
                  </a:lnTo>
                  <a:lnTo>
                    <a:pt x="41393" y="65755"/>
                  </a:lnTo>
                  <a:lnTo>
                    <a:pt x="40746" y="65755"/>
                  </a:lnTo>
                  <a:lnTo>
                    <a:pt x="40746" y="65755"/>
                  </a:lnTo>
                  <a:lnTo>
                    <a:pt x="40746" y="65324"/>
                  </a:lnTo>
                  <a:lnTo>
                    <a:pt x="40962" y="64892"/>
                  </a:lnTo>
                  <a:lnTo>
                    <a:pt x="40962" y="64461"/>
                  </a:lnTo>
                  <a:lnTo>
                    <a:pt x="40531" y="64246"/>
                  </a:lnTo>
                  <a:lnTo>
                    <a:pt x="40531" y="64246"/>
                  </a:lnTo>
                  <a:lnTo>
                    <a:pt x="39884" y="64892"/>
                  </a:lnTo>
                  <a:lnTo>
                    <a:pt x="38806" y="65324"/>
                  </a:lnTo>
                  <a:lnTo>
                    <a:pt x="37944" y="65755"/>
                  </a:lnTo>
                  <a:lnTo>
                    <a:pt x="36866" y="65970"/>
                  </a:lnTo>
                  <a:lnTo>
                    <a:pt x="36866" y="65970"/>
                  </a:lnTo>
                  <a:lnTo>
                    <a:pt x="36219" y="66617"/>
                  </a:lnTo>
                  <a:lnTo>
                    <a:pt x="36003" y="67479"/>
                  </a:lnTo>
                  <a:lnTo>
                    <a:pt x="35572" y="68126"/>
                  </a:lnTo>
                  <a:lnTo>
                    <a:pt x="35141" y="68342"/>
                  </a:lnTo>
                  <a:lnTo>
                    <a:pt x="34710" y="68557"/>
                  </a:lnTo>
                  <a:lnTo>
                    <a:pt x="34710" y="68557"/>
                  </a:lnTo>
                  <a:lnTo>
                    <a:pt x="34279" y="68126"/>
                  </a:lnTo>
                  <a:lnTo>
                    <a:pt x="33632" y="67911"/>
                  </a:lnTo>
                  <a:lnTo>
                    <a:pt x="32554" y="67695"/>
                  </a:lnTo>
                  <a:lnTo>
                    <a:pt x="31261" y="67695"/>
                  </a:lnTo>
                  <a:lnTo>
                    <a:pt x="29967" y="68342"/>
                  </a:lnTo>
                  <a:lnTo>
                    <a:pt x="29967" y="68342"/>
                  </a:lnTo>
                  <a:lnTo>
                    <a:pt x="29320" y="67911"/>
                  </a:lnTo>
                  <a:lnTo>
                    <a:pt x="28674" y="67264"/>
                  </a:lnTo>
                  <a:lnTo>
                    <a:pt x="28242" y="66617"/>
                  </a:lnTo>
                  <a:lnTo>
                    <a:pt x="27811" y="65755"/>
                  </a:lnTo>
                  <a:lnTo>
                    <a:pt x="27811" y="65755"/>
                  </a:lnTo>
                  <a:lnTo>
                    <a:pt x="28242" y="63599"/>
                  </a:lnTo>
                  <a:lnTo>
                    <a:pt x="28674" y="61227"/>
                  </a:lnTo>
                  <a:lnTo>
                    <a:pt x="28674" y="61227"/>
                  </a:lnTo>
                  <a:lnTo>
                    <a:pt x="28027" y="60796"/>
                  </a:lnTo>
                  <a:lnTo>
                    <a:pt x="27380" y="60581"/>
                  </a:lnTo>
                  <a:lnTo>
                    <a:pt x="25871" y="60581"/>
                  </a:lnTo>
                  <a:lnTo>
                    <a:pt x="25871" y="60581"/>
                  </a:lnTo>
                  <a:lnTo>
                    <a:pt x="24577" y="60581"/>
                  </a:lnTo>
                  <a:lnTo>
                    <a:pt x="23284" y="60365"/>
                  </a:lnTo>
                  <a:lnTo>
                    <a:pt x="23284" y="60365"/>
                  </a:lnTo>
                  <a:lnTo>
                    <a:pt x="23931" y="59072"/>
                  </a:lnTo>
                  <a:lnTo>
                    <a:pt x="24577" y="57778"/>
                  </a:lnTo>
                  <a:lnTo>
                    <a:pt x="25009" y="56485"/>
                  </a:lnTo>
                  <a:lnTo>
                    <a:pt x="25440" y="54760"/>
                  </a:lnTo>
                  <a:lnTo>
                    <a:pt x="25440" y="54760"/>
                  </a:lnTo>
                  <a:lnTo>
                    <a:pt x="25224" y="54544"/>
                  </a:lnTo>
                  <a:lnTo>
                    <a:pt x="24793" y="54329"/>
                  </a:lnTo>
                  <a:lnTo>
                    <a:pt x="23931" y="54329"/>
                  </a:lnTo>
                  <a:lnTo>
                    <a:pt x="22422" y="54760"/>
                  </a:lnTo>
                  <a:lnTo>
                    <a:pt x="22422" y="54760"/>
                  </a:lnTo>
                  <a:lnTo>
                    <a:pt x="22206" y="55622"/>
                  </a:lnTo>
                  <a:lnTo>
                    <a:pt x="21775" y="56269"/>
                  </a:lnTo>
                  <a:lnTo>
                    <a:pt x="21128" y="56700"/>
                  </a:lnTo>
                  <a:lnTo>
                    <a:pt x="20481" y="57347"/>
                  </a:lnTo>
                  <a:lnTo>
                    <a:pt x="19835" y="57563"/>
                  </a:lnTo>
                  <a:lnTo>
                    <a:pt x="18972" y="57778"/>
                  </a:lnTo>
                  <a:lnTo>
                    <a:pt x="17894" y="57778"/>
                  </a:lnTo>
                  <a:lnTo>
                    <a:pt x="16816" y="57778"/>
                  </a:lnTo>
                  <a:lnTo>
                    <a:pt x="16816" y="57778"/>
                  </a:lnTo>
                  <a:lnTo>
                    <a:pt x="15738" y="56916"/>
                  </a:lnTo>
                  <a:lnTo>
                    <a:pt x="15307" y="55838"/>
                  </a:lnTo>
                  <a:lnTo>
                    <a:pt x="15092" y="54760"/>
                  </a:lnTo>
                  <a:lnTo>
                    <a:pt x="15092" y="53466"/>
                  </a:lnTo>
                  <a:lnTo>
                    <a:pt x="15307" y="52173"/>
                  </a:lnTo>
                  <a:lnTo>
                    <a:pt x="15738" y="50664"/>
                  </a:lnTo>
                  <a:lnTo>
                    <a:pt x="16385" y="48077"/>
                  </a:lnTo>
                  <a:lnTo>
                    <a:pt x="16385" y="48077"/>
                  </a:lnTo>
                  <a:lnTo>
                    <a:pt x="18110" y="46999"/>
                  </a:lnTo>
                  <a:lnTo>
                    <a:pt x="19835" y="46136"/>
                  </a:lnTo>
                  <a:lnTo>
                    <a:pt x="20912" y="45705"/>
                  </a:lnTo>
                  <a:lnTo>
                    <a:pt x="21990" y="45705"/>
                  </a:lnTo>
                  <a:lnTo>
                    <a:pt x="23068" y="45921"/>
                  </a:lnTo>
                  <a:lnTo>
                    <a:pt x="24362" y="46352"/>
                  </a:lnTo>
                  <a:lnTo>
                    <a:pt x="24362" y="46352"/>
                  </a:lnTo>
                  <a:lnTo>
                    <a:pt x="25009" y="45705"/>
                  </a:lnTo>
                  <a:lnTo>
                    <a:pt x="25871" y="45274"/>
                  </a:lnTo>
                  <a:lnTo>
                    <a:pt x="26949" y="45059"/>
                  </a:lnTo>
                  <a:lnTo>
                    <a:pt x="28027" y="45059"/>
                  </a:lnTo>
                  <a:lnTo>
                    <a:pt x="29105" y="45059"/>
                  </a:lnTo>
                  <a:lnTo>
                    <a:pt x="30183" y="45490"/>
                  </a:lnTo>
                  <a:lnTo>
                    <a:pt x="31045" y="45705"/>
                  </a:lnTo>
                  <a:lnTo>
                    <a:pt x="31692" y="46352"/>
                  </a:lnTo>
                  <a:lnTo>
                    <a:pt x="31692" y="46352"/>
                  </a:lnTo>
                  <a:lnTo>
                    <a:pt x="31692" y="47214"/>
                  </a:lnTo>
                  <a:lnTo>
                    <a:pt x="31476" y="48077"/>
                  </a:lnTo>
                  <a:lnTo>
                    <a:pt x="31476" y="48077"/>
                  </a:lnTo>
                  <a:lnTo>
                    <a:pt x="32554" y="48723"/>
                  </a:lnTo>
                  <a:lnTo>
                    <a:pt x="33416" y="48939"/>
                  </a:lnTo>
                  <a:lnTo>
                    <a:pt x="34279" y="48939"/>
                  </a:lnTo>
                  <a:lnTo>
                    <a:pt x="34279" y="48939"/>
                  </a:lnTo>
                  <a:lnTo>
                    <a:pt x="34063" y="46783"/>
                  </a:lnTo>
                  <a:lnTo>
                    <a:pt x="33848" y="45705"/>
                  </a:lnTo>
                  <a:lnTo>
                    <a:pt x="33848" y="44412"/>
                  </a:lnTo>
                  <a:lnTo>
                    <a:pt x="33848" y="44412"/>
                  </a:lnTo>
                  <a:lnTo>
                    <a:pt x="34494" y="43549"/>
                  </a:lnTo>
                  <a:lnTo>
                    <a:pt x="35357" y="42903"/>
                  </a:lnTo>
                  <a:lnTo>
                    <a:pt x="37297" y="41609"/>
                  </a:lnTo>
                  <a:lnTo>
                    <a:pt x="41393" y="39238"/>
                  </a:lnTo>
                  <a:lnTo>
                    <a:pt x="41393" y="39238"/>
                  </a:lnTo>
                  <a:lnTo>
                    <a:pt x="41393" y="36866"/>
                  </a:lnTo>
                  <a:lnTo>
                    <a:pt x="41393" y="36866"/>
                  </a:lnTo>
                  <a:lnTo>
                    <a:pt x="42471" y="36866"/>
                  </a:lnTo>
                  <a:lnTo>
                    <a:pt x="42471" y="36866"/>
                  </a:lnTo>
                  <a:lnTo>
                    <a:pt x="43118" y="36004"/>
                  </a:lnTo>
                  <a:lnTo>
                    <a:pt x="43549" y="35357"/>
                  </a:lnTo>
                  <a:lnTo>
                    <a:pt x="45058" y="34279"/>
                  </a:lnTo>
                  <a:lnTo>
                    <a:pt x="46783" y="33417"/>
                  </a:lnTo>
                  <a:lnTo>
                    <a:pt x="48723" y="32770"/>
                  </a:lnTo>
                  <a:lnTo>
                    <a:pt x="48723" y="32770"/>
                  </a:lnTo>
                  <a:lnTo>
                    <a:pt x="48939" y="31908"/>
                  </a:lnTo>
                  <a:lnTo>
                    <a:pt x="49370" y="31045"/>
                  </a:lnTo>
                  <a:lnTo>
                    <a:pt x="50017" y="30614"/>
                  </a:lnTo>
                  <a:lnTo>
                    <a:pt x="50879" y="30183"/>
                  </a:lnTo>
                  <a:lnTo>
                    <a:pt x="52819" y="29752"/>
                  </a:lnTo>
                  <a:lnTo>
                    <a:pt x="54544" y="29105"/>
                  </a:lnTo>
                  <a:lnTo>
                    <a:pt x="54544" y="29105"/>
                  </a:lnTo>
                  <a:lnTo>
                    <a:pt x="54113" y="29752"/>
                  </a:lnTo>
                  <a:lnTo>
                    <a:pt x="53897" y="30183"/>
                  </a:lnTo>
                  <a:lnTo>
                    <a:pt x="54113" y="30830"/>
                  </a:lnTo>
                  <a:lnTo>
                    <a:pt x="54113" y="30830"/>
                  </a:lnTo>
                  <a:lnTo>
                    <a:pt x="54975" y="30183"/>
                  </a:lnTo>
                  <a:lnTo>
                    <a:pt x="55837" y="29967"/>
                  </a:lnTo>
                  <a:lnTo>
                    <a:pt x="57778" y="29321"/>
                  </a:lnTo>
                  <a:lnTo>
                    <a:pt x="58640" y="29105"/>
                  </a:lnTo>
                  <a:lnTo>
                    <a:pt x="59502" y="28674"/>
                  </a:lnTo>
                  <a:lnTo>
                    <a:pt x="60149" y="28243"/>
                  </a:lnTo>
                  <a:lnTo>
                    <a:pt x="60580" y="27596"/>
                  </a:lnTo>
                  <a:lnTo>
                    <a:pt x="60580" y="27596"/>
                  </a:lnTo>
                  <a:lnTo>
                    <a:pt x="59934" y="27596"/>
                  </a:lnTo>
                  <a:lnTo>
                    <a:pt x="59071" y="27812"/>
                  </a:lnTo>
                  <a:lnTo>
                    <a:pt x="59071" y="27812"/>
                  </a:lnTo>
                  <a:lnTo>
                    <a:pt x="58424" y="28027"/>
                  </a:lnTo>
                  <a:lnTo>
                    <a:pt x="57778" y="28243"/>
                  </a:lnTo>
                  <a:lnTo>
                    <a:pt x="57131" y="28027"/>
                  </a:lnTo>
                  <a:lnTo>
                    <a:pt x="56700" y="27596"/>
                  </a:lnTo>
                  <a:lnTo>
                    <a:pt x="56700" y="27596"/>
                  </a:lnTo>
                  <a:lnTo>
                    <a:pt x="56700" y="26518"/>
                  </a:lnTo>
                  <a:lnTo>
                    <a:pt x="57131" y="26087"/>
                  </a:lnTo>
                  <a:lnTo>
                    <a:pt x="57562" y="25656"/>
                  </a:lnTo>
                  <a:lnTo>
                    <a:pt x="57778" y="25009"/>
                  </a:lnTo>
                  <a:lnTo>
                    <a:pt x="57778" y="25009"/>
                  </a:lnTo>
                  <a:lnTo>
                    <a:pt x="57562" y="24793"/>
                  </a:lnTo>
                  <a:lnTo>
                    <a:pt x="57346" y="24578"/>
                  </a:lnTo>
                  <a:lnTo>
                    <a:pt x="56700" y="24578"/>
                  </a:lnTo>
                  <a:lnTo>
                    <a:pt x="56700" y="24578"/>
                  </a:lnTo>
                  <a:lnTo>
                    <a:pt x="56269" y="24578"/>
                  </a:lnTo>
                  <a:lnTo>
                    <a:pt x="55837" y="24578"/>
                  </a:lnTo>
                  <a:lnTo>
                    <a:pt x="55837" y="24578"/>
                  </a:lnTo>
                  <a:lnTo>
                    <a:pt x="56053" y="23931"/>
                  </a:lnTo>
                  <a:lnTo>
                    <a:pt x="56700" y="23500"/>
                  </a:lnTo>
                  <a:lnTo>
                    <a:pt x="57131" y="23500"/>
                  </a:lnTo>
                  <a:lnTo>
                    <a:pt x="57778" y="23715"/>
                  </a:lnTo>
                  <a:lnTo>
                    <a:pt x="59071" y="24362"/>
                  </a:lnTo>
                  <a:lnTo>
                    <a:pt x="59934" y="25009"/>
                  </a:lnTo>
                  <a:lnTo>
                    <a:pt x="59934" y="25009"/>
                  </a:lnTo>
                  <a:lnTo>
                    <a:pt x="60149" y="24793"/>
                  </a:lnTo>
                  <a:lnTo>
                    <a:pt x="60149" y="24578"/>
                  </a:lnTo>
                  <a:lnTo>
                    <a:pt x="59718" y="24147"/>
                  </a:lnTo>
                  <a:lnTo>
                    <a:pt x="59502" y="23931"/>
                  </a:lnTo>
                  <a:lnTo>
                    <a:pt x="59287" y="23931"/>
                  </a:lnTo>
                  <a:lnTo>
                    <a:pt x="59502" y="23715"/>
                  </a:lnTo>
                  <a:lnTo>
                    <a:pt x="59502" y="23715"/>
                  </a:lnTo>
                  <a:lnTo>
                    <a:pt x="60365" y="23715"/>
                  </a:lnTo>
                  <a:lnTo>
                    <a:pt x="61227" y="23715"/>
                  </a:lnTo>
                  <a:lnTo>
                    <a:pt x="62736" y="23284"/>
                  </a:lnTo>
                  <a:lnTo>
                    <a:pt x="64030" y="22853"/>
                  </a:lnTo>
                  <a:lnTo>
                    <a:pt x="65539" y="22638"/>
                  </a:lnTo>
                  <a:lnTo>
                    <a:pt x="65539" y="22638"/>
                  </a:lnTo>
                  <a:lnTo>
                    <a:pt x="64676" y="23500"/>
                  </a:lnTo>
                  <a:lnTo>
                    <a:pt x="63598" y="24362"/>
                  </a:lnTo>
                  <a:lnTo>
                    <a:pt x="62736" y="25440"/>
                  </a:lnTo>
                  <a:lnTo>
                    <a:pt x="62521" y="25871"/>
                  </a:lnTo>
                  <a:lnTo>
                    <a:pt x="62521" y="26302"/>
                  </a:lnTo>
                  <a:lnTo>
                    <a:pt x="62521" y="26302"/>
                  </a:lnTo>
                  <a:lnTo>
                    <a:pt x="64030" y="26302"/>
                  </a:lnTo>
                  <a:lnTo>
                    <a:pt x="65323" y="26518"/>
                  </a:lnTo>
                  <a:lnTo>
                    <a:pt x="67910" y="27165"/>
                  </a:lnTo>
                  <a:lnTo>
                    <a:pt x="67910" y="27165"/>
                  </a:lnTo>
                  <a:lnTo>
                    <a:pt x="67910" y="26734"/>
                  </a:lnTo>
                  <a:lnTo>
                    <a:pt x="67910" y="26087"/>
                  </a:lnTo>
                  <a:lnTo>
                    <a:pt x="67695" y="25440"/>
                  </a:lnTo>
                  <a:lnTo>
                    <a:pt x="67910" y="24578"/>
                  </a:lnTo>
                  <a:lnTo>
                    <a:pt x="67910" y="24578"/>
                  </a:lnTo>
                  <a:lnTo>
                    <a:pt x="67479" y="24362"/>
                  </a:lnTo>
                  <a:lnTo>
                    <a:pt x="66832" y="24362"/>
                  </a:lnTo>
                  <a:lnTo>
                    <a:pt x="66401" y="24147"/>
                  </a:lnTo>
                  <a:lnTo>
                    <a:pt x="66186" y="23931"/>
                  </a:lnTo>
                  <a:lnTo>
                    <a:pt x="66186" y="23715"/>
                  </a:lnTo>
                  <a:lnTo>
                    <a:pt x="66186" y="23715"/>
                  </a:lnTo>
                  <a:lnTo>
                    <a:pt x="66617" y="22853"/>
                  </a:lnTo>
                  <a:lnTo>
                    <a:pt x="67048" y="22206"/>
                  </a:lnTo>
                  <a:lnTo>
                    <a:pt x="67263" y="21344"/>
                  </a:lnTo>
                  <a:lnTo>
                    <a:pt x="67479" y="20266"/>
                  </a:lnTo>
                  <a:lnTo>
                    <a:pt x="67479" y="20266"/>
                  </a:lnTo>
                  <a:lnTo>
                    <a:pt x="66401" y="18973"/>
                  </a:lnTo>
                  <a:lnTo>
                    <a:pt x="65754" y="18326"/>
                  </a:lnTo>
                  <a:lnTo>
                    <a:pt x="64892" y="18110"/>
                  </a:lnTo>
                  <a:lnTo>
                    <a:pt x="64892" y="18110"/>
                  </a:lnTo>
                  <a:lnTo>
                    <a:pt x="64676" y="16817"/>
                  </a:lnTo>
                  <a:lnTo>
                    <a:pt x="64461" y="15523"/>
                  </a:lnTo>
                  <a:lnTo>
                    <a:pt x="64245" y="14230"/>
                  </a:lnTo>
                  <a:lnTo>
                    <a:pt x="64030" y="13798"/>
                  </a:lnTo>
                  <a:lnTo>
                    <a:pt x="63598" y="13367"/>
                  </a:lnTo>
                  <a:lnTo>
                    <a:pt x="63598" y="13367"/>
                  </a:lnTo>
                  <a:lnTo>
                    <a:pt x="62736" y="13798"/>
                  </a:lnTo>
                  <a:lnTo>
                    <a:pt x="62089" y="14445"/>
                  </a:lnTo>
                  <a:lnTo>
                    <a:pt x="61227" y="14876"/>
                  </a:lnTo>
                  <a:lnTo>
                    <a:pt x="60796" y="15092"/>
                  </a:lnTo>
                  <a:lnTo>
                    <a:pt x="60149" y="15308"/>
                  </a:lnTo>
                  <a:lnTo>
                    <a:pt x="60149" y="15308"/>
                  </a:lnTo>
                  <a:lnTo>
                    <a:pt x="59502" y="14876"/>
                  </a:lnTo>
                  <a:lnTo>
                    <a:pt x="59287" y="14445"/>
                  </a:lnTo>
                  <a:lnTo>
                    <a:pt x="59287" y="14014"/>
                  </a:lnTo>
                  <a:lnTo>
                    <a:pt x="59287" y="14014"/>
                  </a:lnTo>
                  <a:lnTo>
                    <a:pt x="59287" y="13583"/>
                  </a:lnTo>
                  <a:lnTo>
                    <a:pt x="59502" y="13367"/>
                  </a:lnTo>
                  <a:lnTo>
                    <a:pt x="59718" y="13152"/>
                  </a:lnTo>
                  <a:lnTo>
                    <a:pt x="59718" y="12721"/>
                  </a:lnTo>
                  <a:lnTo>
                    <a:pt x="59718" y="12721"/>
                  </a:lnTo>
                  <a:lnTo>
                    <a:pt x="59071" y="12505"/>
                  </a:lnTo>
                  <a:lnTo>
                    <a:pt x="58640" y="12074"/>
                  </a:lnTo>
                  <a:lnTo>
                    <a:pt x="57562" y="10996"/>
                  </a:lnTo>
                  <a:lnTo>
                    <a:pt x="57562" y="10996"/>
                  </a:lnTo>
                  <a:lnTo>
                    <a:pt x="57131" y="11211"/>
                  </a:lnTo>
                  <a:lnTo>
                    <a:pt x="56484" y="11211"/>
                  </a:lnTo>
                  <a:lnTo>
                    <a:pt x="55406" y="11211"/>
                  </a:lnTo>
                  <a:lnTo>
                    <a:pt x="55406" y="11211"/>
                  </a:lnTo>
                  <a:lnTo>
                    <a:pt x="53897" y="10996"/>
                  </a:lnTo>
                  <a:lnTo>
                    <a:pt x="53897" y="10996"/>
                  </a:lnTo>
                  <a:lnTo>
                    <a:pt x="53466" y="11427"/>
                  </a:lnTo>
                  <a:lnTo>
                    <a:pt x="53035" y="12074"/>
                  </a:lnTo>
                  <a:lnTo>
                    <a:pt x="52604" y="13367"/>
                  </a:lnTo>
                  <a:lnTo>
                    <a:pt x="51741" y="16170"/>
                  </a:lnTo>
                  <a:lnTo>
                    <a:pt x="51310" y="17248"/>
                  </a:lnTo>
                  <a:lnTo>
                    <a:pt x="50879" y="17895"/>
                  </a:lnTo>
                  <a:lnTo>
                    <a:pt x="50448" y="18326"/>
                  </a:lnTo>
                  <a:lnTo>
                    <a:pt x="49801" y="18757"/>
                  </a:lnTo>
                  <a:lnTo>
                    <a:pt x="49154" y="18973"/>
                  </a:lnTo>
                  <a:lnTo>
                    <a:pt x="48292" y="18973"/>
                  </a:lnTo>
                  <a:lnTo>
                    <a:pt x="47214" y="18973"/>
                  </a:lnTo>
                  <a:lnTo>
                    <a:pt x="47214" y="18973"/>
                  </a:lnTo>
                  <a:lnTo>
                    <a:pt x="46352" y="21128"/>
                  </a:lnTo>
                  <a:lnTo>
                    <a:pt x="46136" y="21560"/>
                  </a:lnTo>
                  <a:lnTo>
                    <a:pt x="45705" y="21991"/>
                  </a:lnTo>
                  <a:lnTo>
                    <a:pt x="45274" y="22206"/>
                  </a:lnTo>
                  <a:lnTo>
                    <a:pt x="44627" y="22422"/>
                  </a:lnTo>
                  <a:lnTo>
                    <a:pt x="44627" y="22422"/>
                  </a:lnTo>
                  <a:lnTo>
                    <a:pt x="44196" y="21991"/>
                  </a:lnTo>
                  <a:lnTo>
                    <a:pt x="43980" y="21344"/>
                  </a:lnTo>
                  <a:lnTo>
                    <a:pt x="43980" y="20913"/>
                  </a:lnTo>
                  <a:lnTo>
                    <a:pt x="44196" y="20482"/>
                  </a:lnTo>
                  <a:lnTo>
                    <a:pt x="44627" y="19404"/>
                  </a:lnTo>
                  <a:lnTo>
                    <a:pt x="45058" y="18541"/>
                  </a:lnTo>
                  <a:lnTo>
                    <a:pt x="45058" y="18541"/>
                  </a:lnTo>
                  <a:lnTo>
                    <a:pt x="43980" y="18541"/>
                  </a:lnTo>
                  <a:lnTo>
                    <a:pt x="42902" y="18326"/>
                  </a:lnTo>
                  <a:lnTo>
                    <a:pt x="41393" y="17463"/>
                  </a:lnTo>
                  <a:lnTo>
                    <a:pt x="41393" y="17463"/>
                  </a:lnTo>
                  <a:lnTo>
                    <a:pt x="39884" y="16601"/>
                  </a:lnTo>
                  <a:lnTo>
                    <a:pt x="39022" y="16386"/>
                  </a:lnTo>
                  <a:lnTo>
                    <a:pt x="37944" y="16386"/>
                  </a:lnTo>
                  <a:lnTo>
                    <a:pt x="37944" y="16386"/>
                  </a:lnTo>
                  <a:lnTo>
                    <a:pt x="38159" y="15523"/>
                  </a:lnTo>
                  <a:lnTo>
                    <a:pt x="37944" y="15092"/>
                  </a:lnTo>
                  <a:lnTo>
                    <a:pt x="37513" y="14230"/>
                  </a:lnTo>
                  <a:lnTo>
                    <a:pt x="37513" y="14230"/>
                  </a:lnTo>
                  <a:lnTo>
                    <a:pt x="38591" y="13152"/>
                  </a:lnTo>
                  <a:lnTo>
                    <a:pt x="39884" y="12289"/>
                  </a:lnTo>
                  <a:lnTo>
                    <a:pt x="41178" y="11643"/>
                  </a:lnTo>
                  <a:lnTo>
                    <a:pt x="42687" y="10996"/>
                  </a:lnTo>
                  <a:lnTo>
                    <a:pt x="45920" y="9918"/>
                  </a:lnTo>
                  <a:lnTo>
                    <a:pt x="49154" y="8840"/>
                  </a:lnTo>
                  <a:lnTo>
                    <a:pt x="49154" y="8840"/>
                  </a:lnTo>
                  <a:lnTo>
                    <a:pt x="48723" y="9271"/>
                  </a:lnTo>
                  <a:lnTo>
                    <a:pt x="48292" y="9487"/>
                  </a:lnTo>
                  <a:lnTo>
                    <a:pt x="48076" y="9918"/>
                  </a:lnTo>
                  <a:lnTo>
                    <a:pt x="48076" y="10134"/>
                  </a:lnTo>
                  <a:lnTo>
                    <a:pt x="48076" y="10349"/>
                  </a:lnTo>
                  <a:lnTo>
                    <a:pt x="48076" y="10349"/>
                  </a:lnTo>
                  <a:lnTo>
                    <a:pt x="49154" y="10349"/>
                  </a:lnTo>
                  <a:lnTo>
                    <a:pt x="50232" y="10134"/>
                  </a:lnTo>
                  <a:lnTo>
                    <a:pt x="50232" y="10134"/>
                  </a:lnTo>
                  <a:lnTo>
                    <a:pt x="51526" y="9918"/>
                  </a:lnTo>
                  <a:lnTo>
                    <a:pt x="52172" y="9918"/>
                  </a:lnTo>
                  <a:lnTo>
                    <a:pt x="52819" y="10134"/>
                  </a:lnTo>
                  <a:lnTo>
                    <a:pt x="52819" y="10134"/>
                  </a:lnTo>
                  <a:lnTo>
                    <a:pt x="52604" y="9702"/>
                  </a:lnTo>
                  <a:lnTo>
                    <a:pt x="52388" y="9271"/>
                  </a:lnTo>
                  <a:lnTo>
                    <a:pt x="51741" y="8624"/>
                  </a:lnTo>
                  <a:lnTo>
                    <a:pt x="50879" y="8193"/>
                  </a:lnTo>
                  <a:lnTo>
                    <a:pt x="50663" y="7978"/>
                  </a:lnTo>
                  <a:lnTo>
                    <a:pt x="50663" y="7546"/>
                  </a:lnTo>
                  <a:lnTo>
                    <a:pt x="50663" y="7546"/>
                  </a:lnTo>
                  <a:lnTo>
                    <a:pt x="51526" y="7762"/>
                  </a:lnTo>
                  <a:lnTo>
                    <a:pt x="52388" y="7762"/>
                  </a:lnTo>
                  <a:lnTo>
                    <a:pt x="53250" y="7546"/>
                  </a:lnTo>
                  <a:lnTo>
                    <a:pt x="54113" y="6900"/>
                  </a:lnTo>
                  <a:lnTo>
                    <a:pt x="55406" y="5822"/>
                  </a:lnTo>
                  <a:lnTo>
                    <a:pt x="56484" y="4313"/>
                  </a:lnTo>
                  <a:lnTo>
                    <a:pt x="56484" y="4313"/>
                  </a:lnTo>
                  <a:lnTo>
                    <a:pt x="58209" y="4313"/>
                  </a:lnTo>
                  <a:lnTo>
                    <a:pt x="59718" y="4097"/>
                  </a:lnTo>
                  <a:lnTo>
                    <a:pt x="59718" y="4097"/>
                  </a:lnTo>
                  <a:lnTo>
                    <a:pt x="60796" y="5175"/>
                  </a:lnTo>
                  <a:lnTo>
                    <a:pt x="62089" y="6253"/>
                  </a:lnTo>
                  <a:lnTo>
                    <a:pt x="62089" y="6253"/>
                  </a:lnTo>
                  <a:lnTo>
                    <a:pt x="61443" y="6900"/>
                  </a:lnTo>
                  <a:lnTo>
                    <a:pt x="60796" y="7331"/>
                  </a:lnTo>
                  <a:lnTo>
                    <a:pt x="59071" y="7978"/>
                  </a:lnTo>
                  <a:lnTo>
                    <a:pt x="57131" y="8409"/>
                  </a:lnTo>
                  <a:lnTo>
                    <a:pt x="56269" y="8840"/>
                  </a:lnTo>
                  <a:lnTo>
                    <a:pt x="55622" y="9271"/>
                  </a:lnTo>
                  <a:lnTo>
                    <a:pt x="55622" y="9271"/>
                  </a:lnTo>
                  <a:lnTo>
                    <a:pt x="55837" y="9487"/>
                  </a:lnTo>
                  <a:lnTo>
                    <a:pt x="56269" y="9487"/>
                  </a:lnTo>
                  <a:lnTo>
                    <a:pt x="57131" y="9271"/>
                  </a:lnTo>
                  <a:lnTo>
                    <a:pt x="57131" y="9271"/>
                  </a:lnTo>
                  <a:lnTo>
                    <a:pt x="57778" y="9271"/>
                  </a:lnTo>
                  <a:lnTo>
                    <a:pt x="58640" y="9271"/>
                  </a:lnTo>
                  <a:lnTo>
                    <a:pt x="58640" y="9271"/>
                  </a:lnTo>
                  <a:lnTo>
                    <a:pt x="59502" y="10134"/>
                  </a:lnTo>
                  <a:lnTo>
                    <a:pt x="60580" y="10996"/>
                  </a:lnTo>
                  <a:lnTo>
                    <a:pt x="61874" y="11427"/>
                  </a:lnTo>
                  <a:lnTo>
                    <a:pt x="63598" y="11858"/>
                  </a:lnTo>
                  <a:lnTo>
                    <a:pt x="63598" y="11858"/>
                  </a:lnTo>
                  <a:lnTo>
                    <a:pt x="63598" y="11211"/>
                  </a:lnTo>
                  <a:lnTo>
                    <a:pt x="63383" y="10996"/>
                  </a:lnTo>
                  <a:lnTo>
                    <a:pt x="63167" y="10780"/>
                  </a:lnTo>
                  <a:lnTo>
                    <a:pt x="63383" y="10565"/>
                  </a:lnTo>
                  <a:lnTo>
                    <a:pt x="63383" y="10565"/>
                  </a:lnTo>
                  <a:lnTo>
                    <a:pt x="64245" y="10780"/>
                  </a:lnTo>
                  <a:lnTo>
                    <a:pt x="65108" y="10780"/>
                  </a:lnTo>
                  <a:lnTo>
                    <a:pt x="65539" y="10565"/>
                  </a:lnTo>
                  <a:lnTo>
                    <a:pt x="65970" y="9702"/>
                  </a:lnTo>
                  <a:lnTo>
                    <a:pt x="65970" y="9702"/>
                  </a:lnTo>
                  <a:lnTo>
                    <a:pt x="65754" y="9056"/>
                  </a:lnTo>
                  <a:lnTo>
                    <a:pt x="65539" y="8840"/>
                  </a:lnTo>
                  <a:lnTo>
                    <a:pt x="65108" y="8409"/>
                  </a:lnTo>
                  <a:lnTo>
                    <a:pt x="65108" y="7762"/>
                  </a:lnTo>
                  <a:lnTo>
                    <a:pt x="65108" y="7762"/>
                  </a:lnTo>
                  <a:lnTo>
                    <a:pt x="65323" y="7546"/>
                  </a:lnTo>
                  <a:lnTo>
                    <a:pt x="65754" y="7546"/>
                  </a:lnTo>
                  <a:lnTo>
                    <a:pt x="66186" y="7978"/>
                  </a:lnTo>
                  <a:lnTo>
                    <a:pt x="66832" y="8409"/>
                  </a:lnTo>
                  <a:lnTo>
                    <a:pt x="67048" y="8624"/>
                  </a:lnTo>
                  <a:lnTo>
                    <a:pt x="67263" y="8840"/>
                  </a:lnTo>
                  <a:lnTo>
                    <a:pt x="67263" y="8840"/>
                  </a:lnTo>
                  <a:lnTo>
                    <a:pt x="68988" y="8193"/>
                  </a:lnTo>
                  <a:lnTo>
                    <a:pt x="69635" y="7546"/>
                  </a:lnTo>
                  <a:lnTo>
                    <a:pt x="69850" y="6900"/>
                  </a:lnTo>
                  <a:lnTo>
                    <a:pt x="69850" y="6900"/>
                  </a:lnTo>
                  <a:lnTo>
                    <a:pt x="69204" y="6253"/>
                  </a:lnTo>
                  <a:lnTo>
                    <a:pt x="68341" y="6037"/>
                  </a:lnTo>
                  <a:lnTo>
                    <a:pt x="67479" y="5606"/>
                  </a:lnTo>
                  <a:lnTo>
                    <a:pt x="67048" y="5391"/>
                  </a:lnTo>
                  <a:lnTo>
                    <a:pt x="66832" y="4959"/>
                  </a:lnTo>
                  <a:lnTo>
                    <a:pt x="66832" y="4959"/>
                  </a:lnTo>
                  <a:lnTo>
                    <a:pt x="66832" y="4528"/>
                  </a:lnTo>
                  <a:lnTo>
                    <a:pt x="67048" y="4097"/>
                  </a:lnTo>
                  <a:lnTo>
                    <a:pt x="67048" y="3881"/>
                  </a:lnTo>
                  <a:lnTo>
                    <a:pt x="67048" y="3450"/>
                  </a:lnTo>
                  <a:lnTo>
                    <a:pt x="67048" y="3450"/>
                  </a:lnTo>
                  <a:lnTo>
                    <a:pt x="65970" y="3019"/>
                  </a:lnTo>
                  <a:lnTo>
                    <a:pt x="64676" y="2588"/>
                  </a:lnTo>
                  <a:lnTo>
                    <a:pt x="63598" y="1941"/>
                  </a:lnTo>
                  <a:lnTo>
                    <a:pt x="63167" y="1510"/>
                  </a:lnTo>
                  <a:lnTo>
                    <a:pt x="62952" y="863"/>
                  </a:lnTo>
                  <a:lnTo>
                    <a:pt x="62952" y="863"/>
                  </a:lnTo>
                  <a:lnTo>
                    <a:pt x="59934" y="863"/>
                  </a:lnTo>
                  <a:lnTo>
                    <a:pt x="59934" y="863"/>
                  </a:lnTo>
                  <a:lnTo>
                    <a:pt x="57131" y="863"/>
                  </a:lnTo>
                  <a:lnTo>
                    <a:pt x="55837" y="863"/>
                  </a:lnTo>
                  <a:lnTo>
                    <a:pt x="54544" y="1079"/>
                  </a:lnTo>
                  <a:lnTo>
                    <a:pt x="53682" y="1294"/>
                  </a:lnTo>
                  <a:lnTo>
                    <a:pt x="52819" y="1941"/>
                  </a:lnTo>
                  <a:lnTo>
                    <a:pt x="52388" y="2588"/>
                  </a:lnTo>
                  <a:lnTo>
                    <a:pt x="51957" y="3666"/>
                  </a:lnTo>
                  <a:lnTo>
                    <a:pt x="51957" y="3666"/>
                  </a:lnTo>
                  <a:lnTo>
                    <a:pt x="52172" y="3881"/>
                  </a:lnTo>
                  <a:lnTo>
                    <a:pt x="52388" y="3881"/>
                  </a:lnTo>
                  <a:lnTo>
                    <a:pt x="53035" y="3881"/>
                  </a:lnTo>
                  <a:lnTo>
                    <a:pt x="53466" y="4097"/>
                  </a:lnTo>
                  <a:lnTo>
                    <a:pt x="53466" y="4313"/>
                  </a:lnTo>
                  <a:lnTo>
                    <a:pt x="53466" y="4528"/>
                  </a:lnTo>
                  <a:lnTo>
                    <a:pt x="53466" y="4528"/>
                  </a:lnTo>
                  <a:lnTo>
                    <a:pt x="52819" y="5175"/>
                  </a:lnTo>
                  <a:lnTo>
                    <a:pt x="52172" y="5606"/>
                  </a:lnTo>
                  <a:lnTo>
                    <a:pt x="50448" y="6469"/>
                  </a:lnTo>
                  <a:lnTo>
                    <a:pt x="50448" y="6469"/>
                  </a:lnTo>
                  <a:lnTo>
                    <a:pt x="50232" y="6037"/>
                  </a:lnTo>
                  <a:lnTo>
                    <a:pt x="50448" y="5822"/>
                  </a:lnTo>
                  <a:lnTo>
                    <a:pt x="50663" y="5606"/>
                  </a:lnTo>
                  <a:lnTo>
                    <a:pt x="50663" y="4959"/>
                  </a:lnTo>
                  <a:lnTo>
                    <a:pt x="50663" y="4959"/>
                  </a:lnTo>
                  <a:lnTo>
                    <a:pt x="49801" y="4744"/>
                  </a:lnTo>
                  <a:lnTo>
                    <a:pt x="49370" y="4313"/>
                  </a:lnTo>
                  <a:lnTo>
                    <a:pt x="49370" y="3881"/>
                  </a:lnTo>
                  <a:lnTo>
                    <a:pt x="49370" y="3881"/>
                  </a:lnTo>
                  <a:lnTo>
                    <a:pt x="49585" y="3019"/>
                  </a:lnTo>
                  <a:lnTo>
                    <a:pt x="49585" y="2372"/>
                  </a:lnTo>
                  <a:lnTo>
                    <a:pt x="49801" y="1941"/>
                  </a:lnTo>
                  <a:lnTo>
                    <a:pt x="49801" y="1941"/>
                  </a:lnTo>
                  <a:lnTo>
                    <a:pt x="50663" y="1726"/>
                  </a:lnTo>
                  <a:lnTo>
                    <a:pt x="51741" y="1726"/>
                  </a:lnTo>
                  <a:lnTo>
                    <a:pt x="52819" y="1294"/>
                  </a:lnTo>
                  <a:lnTo>
                    <a:pt x="53035" y="1079"/>
                  </a:lnTo>
                  <a:lnTo>
                    <a:pt x="53250" y="648"/>
                  </a:lnTo>
                  <a:lnTo>
                    <a:pt x="53250" y="648"/>
                  </a:lnTo>
                  <a:lnTo>
                    <a:pt x="52388" y="217"/>
                  </a:lnTo>
                  <a:lnTo>
                    <a:pt x="51741" y="217"/>
                  </a:lnTo>
                  <a:lnTo>
                    <a:pt x="50879" y="432"/>
                  </a:lnTo>
                  <a:lnTo>
                    <a:pt x="50232" y="648"/>
                  </a:lnTo>
                  <a:lnTo>
                    <a:pt x="49154" y="1510"/>
                  </a:lnTo>
                  <a:lnTo>
                    <a:pt x="47861" y="2157"/>
                  </a:lnTo>
                  <a:lnTo>
                    <a:pt x="47861" y="2157"/>
                  </a:lnTo>
                  <a:lnTo>
                    <a:pt x="48076" y="1941"/>
                  </a:lnTo>
                  <a:lnTo>
                    <a:pt x="48292" y="1510"/>
                  </a:lnTo>
                  <a:lnTo>
                    <a:pt x="48507" y="1079"/>
                  </a:lnTo>
                  <a:lnTo>
                    <a:pt x="48507" y="648"/>
                  </a:lnTo>
                  <a:lnTo>
                    <a:pt x="48507" y="648"/>
                  </a:lnTo>
                  <a:lnTo>
                    <a:pt x="47214" y="648"/>
                  </a:lnTo>
                  <a:lnTo>
                    <a:pt x="45920" y="863"/>
                  </a:lnTo>
                  <a:lnTo>
                    <a:pt x="43980" y="1726"/>
                  </a:lnTo>
                  <a:lnTo>
                    <a:pt x="43980" y="1726"/>
                  </a:lnTo>
                  <a:lnTo>
                    <a:pt x="44411" y="2372"/>
                  </a:lnTo>
                  <a:lnTo>
                    <a:pt x="45058" y="2804"/>
                  </a:lnTo>
                  <a:lnTo>
                    <a:pt x="46567" y="3019"/>
                  </a:lnTo>
                  <a:lnTo>
                    <a:pt x="46567" y="3019"/>
                  </a:lnTo>
                  <a:lnTo>
                    <a:pt x="46136" y="3450"/>
                  </a:lnTo>
                  <a:lnTo>
                    <a:pt x="45920" y="3881"/>
                  </a:lnTo>
                  <a:lnTo>
                    <a:pt x="45920" y="4528"/>
                  </a:lnTo>
                  <a:lnTo>
                    <a:pt x="46136" y="5175"/>
                  </a:lnTo>
                  <a:lnTo>
                    <a:pt x="46136" y="5175"/>
                  </a:lnTo>
                  <a:lnTo>
                    <a:pt x="45274" y="5606"/>
                  </a:lnTo>
                  <a:lnTo>
                    <a:pt x="44411" y="6037"/>
                  </a:lnTo>
                  <a:lnTo>
                    <a:pt x="44411" y="6037"/>
                  </a:lnTo>
                  <a:lnTo>
                    <a:pt x="44411" y="5606"/>
                  </a:lnTo>
                  <a:lnTo>
                    <a:pt x="44843" y="5391"/>
                  </a:lnTo>
                  <a:lnTo>
                    <a:pt x="45058" y="5175"/>
                  </a:lnTo>
                  <a:lnTo>
                    <a:pt x="45058" y="4528"/>
                  </a:lnTo>
                  <a:lnTo>
                    <a:pt x="45058" y="4528"/>
                  </a:lnTo>
                  <a:lnTo>
                    <a:pt x="44627" y="4313"/>
                  </a:lnTo>
                  <a:lnTo>
                    <a:pt x="44196" y="4313"/>
                  </a:lnTo>
                  <a:lnTo>
                    <a:pt x="43333" y="4528"/>
                  </a:lnTo>
                  <a:lnTo>
                    <a:pt x="42471" y="5175"/>
                  </a:lnTo>
                  <a:lnTo>
                    <a:pt x="42040" y="6037"/>
                  </a:lnTo>
                  <a:lnTo>
                    <a:pt x="42040" y="6037"/>
                  </a:lnTo>
                  <a:lnTo>
                    <a:pt x="40315" y="6037"/>
                  </a:lnTo>
                  <a:lnTo>
                    <a:pt x="40315" y="6037"/>
                  </a:lnTo>
                  <a:lnTo>
                    <a:pt x="39453" y="6037"/>
                  </a:lnTo>
                  <a:lnTo>
                    <a:pt x="38375" y="5822"/>
                  </a:lnTo>
                  <a:lnTo>
                    <a:pt x="37728" y="5606"/>
                  </a:lnTo>
                  <a:lnTo>
                    <a:pt x="37513" y="5391"/>
                  </a:lnTo>
                  <a:lnTo>
                    <a:pt x="37297" y="4959"/>
                  </a:lnTo>
                  <a:lnTo>
                    <a:pt x="37297" y="4959"/>
                  </a:lnTo>
                  <a:lnTo>
                    <a:pt x="38591" y="5175"/>
                  </a:lnTo>
                  <a:lnTo>
                    <a:pt x="39884" y="5175"/>
                  </a:lnTo>
                  <a:lnTo>
                    <a:pt x="40962" y="4744"/>
                  </a:lnTo>
                  <a:lnTo>
                    <a:pt x="41824" y="4313"/>
                  </a:lnTo>
                  <a:lnTo>
                    <a:pt x="41824" y="4313"/>
                  </a:lnTo>
                  <a:lnTo>
                    <a:pt x="41824" y="3881"/>
                  </a:lnTo>
                  <a:lnTo>
                    <a:pt x="41393" y="3666"/>
                  </a:lnTo>
                  <a:lnTo>
                    <a:pt x="41178" y="3450"/>
                  </a:lnTo>
                  <a:lnTo>
                    <a:pt x="40962" y="3019"/>
                  </a:lnTo>
                  <a:lnTo>
                    <a:pt x="40962" y="3019"/>
                  </a:lnTo>
                  <a:lnTo>
                    <a:pt x="41178" y="2372"/>
                  </a:lnTo>
                  <a:lnTo>
                    <a:pt x="41824" y="1941"/>
                  </a:lnTo>
                  <a:lnTo>
                    <a:pt x="42471" y="1510"/>
                  </a:lnTo>
                  <a:lnTo>
                    <a:pt x="42902" y="863"/>
                  </a:lnTo>
                  <a:lnTo>
                    <a:pt x="42902" y="863"/>
                  </a:lnTo>
                  <a:lnTo>
                    <a:pt x="42255" y="648"/>
                  </a:lnTo>
                  <a:lnTo>
                    <a:pt x="41824" y="648"/>
                  </a:lnTo>
                  <a:lnTo>
                    <a:pt x="40962" y="1079"/>
                  </a:lnTo>
                  <a:lnTo>
                    <a:pt x="40100" y="1726"/>
                  </a:lnTo>
                  <a:lnTo>
                    <a:pt x="39022" y="1941"/>
                  </a:lnTo>
                  <a:lnTo>
                    <a:pt x="39022" y="1941"/>
                  </a:lnTo>
                  <a:lnTo>
                    <a:pt x="37944" y="1726"/>
                  </a:lnTo>
                  <a:lnTo>
                    <a:pt x="36866" y="1294"/>
                  </a:lnTo>
                  <a:lnTo>
                    <a:pt x="34926" y="432"/>
                  </a:lnTo>
                  <a:lnTo>
                    <a:pt x="34926" y="432"/>
                  </a:lnTo>
                  <a:lnTo>
                    <a:pt x="33632" y="217"/>
                  </a:lnTo>
                  <a:lnTo>
                    <a:pt x="32339" y="1"/>
                  </a:lnTo>
                  <a:lnTo>
                    <a:pt x="31045" y="1"/>
                  </a:lnTo>
                  <a:lnTo>
                    <a:pt x="29751" y="217"/>
                  </a:lnTo>
                  <a:lnTo>
                    <a:pt x="28889" y="648"/>
                  </a:lnTo>
                  <a:lnTo>
                    <a:pt x="27811" y="1294"/>
                  </a:lnTo>
                  <a:lnTo>
                    <a:pt x="26949" y="1941"/>
                  </a:lnTo>
                  <a:lnTo>
                    <a:pt x="26302" y="2804"/>
                  </a:lnTo>
                  <a:lnTo>
                    <a:pt x="26302" y="2804"/>
                  </a:lnTo>
                  <a:lnTo>
                    <a:pt x="26733" y="3019"/>
                  </a:lnTo>
                  <a:lnTo>
                    <a:pt x="27164" y="3019"/>
                  </a:lnTo>
                  <a:lnTo>
                    <a:pt x="28242" y="2804"/>
                  </a:lnTo>
                  <a:lnTo>
                    <a:pt x="28242" y="2804"/>
                  </a:lnTo>
                  <a:lnTo>
                    <a:pt x="29320" y="2588"/>
                  </a:lnTo>
                  <a:lnTo>
                    <a:pt x="29751" y="2588"/>
                  </a:lnTo>
                  <a:lnTo>
                    <a:pt x="30398" y="2804"/>
                  </a:lnTo>
                  <a:lnTo>
                    <a:pt x="30398" y="2804"/>
                  </a:lnTo>
                  <a:lnTo>
                    <a:pt x="29751" y="4097"/>
                  </a:lnTo>
                  <a:lnTo>
                    <a:pt x="29536" y="4528"/>
                  </a:lnTo>
                  <a:lnTo>
                    <a:pt x="29105" y="4959"/>
                  </a:lnTo>
                  <a:lnTo>
                    <a:pt x="29105" y="4959"/>
                  </a:lnTo>
                  <a:lnTo>
                    <a:pt x="28242" y="4744"/>
                  </a:lnTo>
                  <a:lnTo>
                    <a:pt x="27380" y="4528"/>
                  </a:lnTo>
                  <a:lnTo>
                    <a:pt x="25224" y="4528"/>
                  </a:lnTo>
                  <a:lnTo>
                    <a:pt x="23284" y="4313"/>
                  </a:lnTo>
                  <a:lnTo>
                    <a:pt x="22422" y="4097"/>
                  </a:lnTo>
                  <a:lnTo>
                    <a:pt x="21775" y="3666"/>
                  </a:lnTo>
                  <a:lnTo>
                    <a:pt x="21775" y="3666"/>
                  </a:lnTo>
                  <a:lnTo>
                    <a:pt x="21128" y="3881"/>
                  </a:lnTo>
                  <a:lnTo>
                    <a:pt x="21128" y="3881"/>
                  </a:lnTo>
                  <a:lnTo>
                    <a:pt x="17463" y="8193"/>
                  </a:lnTo>
                  <a:lnTo>
                    <a:pt x="14014" y="12721"/>
                  </a:lnTo>
                  <a:lnTo>
                    <a:pt x="10780" y="17463"/>
                  </a:lnTo>
                  <a:lnTo>
                    <a:pt x="7977" y="22422"/>
                  </a:lnTo>
                  <a:lnTo>
                    <a:pt x="5390" y="27596"/>
                  </a:lnTo>
                  <a:lnTo>
                    <a:pt x="3234" y="32770"/>
                  </a:lnTo>
                  <a:lnTo>
                    <a:pt x="1510" y="38375"/>
                  </a:lnTo>
                  <a:lnTo>
                    <a:pt x="1" y="43981"/>
                  </a:lnTo>
                  <a:lnTo>
                    <a:pt x="1" y="43981"/>
                  </a:lnTo>
                  <a:lnTo>
                    <a:pt x="432" y="43765"/>
                  </a:lnTo>
                  <a:lnTo>
                    <a:pt x="863" y="43765"/>
                  </a:lnTo>
                  <a:lnTo>
                    <a:pt x="863" y="43765"/>
                  </a:lnTo>
                  <a:lnTo>
                    <a:pt x="1294" y="44196"/>
                  </a:lnTo>
                  <a:lnTo>
                    <a:pt x="1510" y="44627"/>
                  </a:lnTo>
                  <a:lnTo>
                    <a:pt x="1294" y="45921"/>
                  </a:lnTo>
                  <a:lnTo>
                    <a:pt x="1294" y="45921"/>
                  </a:lnTo>
                  <a:lnTo>
                    <a:pt x="2588" y="48077"/>
                  </a:lnTo>
                  <a:lnTo>
                    <a:pt x="4097" y="50233"/>
                  </a:lnTo>
                  <a:lnTo>
                    <a:pt x="5606" y="52173"/>
                  </a:lnTo>
                  <a:lnTo>
                    <a:pt x="6684" y="54544"/>
                  </a:lnTo>
                  <a:lnTo>
                    <a:pt x="6684" y="54544"/>
                  </a:lnTo>
                  <a:lnTo>
                    <a:pt x="6468" y="54975"/>
                  </a:lnTo>
                  <a:lnTo>
                    <a:pt x="6468" y="55407"/>
                  </a:lnTo>
                  <a:lnTo>
                    <a:pt x="6253" y="55838"/>
                  </a:lnTo>
                  <a:lnTo>
                    <a:pt x="6253" y="56485"/>
                  </a:lnTo>
                  <a:lnTo>
                    <a:pt x="6253" y="56485"/>
                  </a:lnTo>
                  <a:lnTo>
                    <a:pt x="8409" y="57994"/>
                  </a:lnTo>
                  <a:lnTo>
                    <a:pt x="9702" y="58856"/>
                  </a:lnTo>
                  <a:lnTo>
                    <a:pt x="10996" y="59503"/>
                  </a:lnTo>
                  <a:lnTo>
                    <a:pt x="12505" y="60150"/>
                  </a:lnTo>
                  <a:lnTo>
                    <a:pt x="13798" y="60581"/>
                  </a:lnTo>
                  <a:lnTo>
                    <a:pt x="15523" y="60581"/>
                  </a:lnTo>
                  <a:lnTo>
                    <a:pt x="17032" y="60365"/>
                  </a:lnTo>
                  <a:lnTo>
                    <a:pt x="17032" y="60365"/>
                  </a:lnTo>
                  <a:lnTo>
                    <a:pt x="17894" y="60796"/>
                  </a:lnTo>
                  <a:lnTo>
                    <a:pt x="18541" y="61443"/>
                  </a:lnTo>
                  <a:lnTo>
                    <a:pt x="19188" y="62305"/>
                  </a:lnTo>
                  <a:lnTo>
                    <a:pt x="20050" y="62952"/>
                  </a:lnTo>
                  <a:lnTo>
                    <a:pt x="20050" y="62952"/>
                  </a:lnTo>
                  <a:lnTo>
                    <a:pt x="21775" y="63383"/>
                  </a:lnTo>
                  <a:lnTo>
                    <a:pt x="23715" y="64030"/>
                  </a:lnTo>
                  <a:lnTo>
                    <a:pt x="24362" y="64246"/>
                  </a:lnTo>
                  <a:lnTo>
                    <a:pt x="25009" y="64892"/>
                  </a:lnTo>
                  <a:lnTo>
                    <a:pt x="25440" y="65755"/>
                  </a:lnTo>
                  <a:lnTo>
                    <a:pt x="25440" y="66833"/>
                  </a:lnTo>
                  <a:lnTo>
                    <a:pt x="25440" y="66833"/>
                  </a:lnTo>
                  <a:lnTo>
                    <a:pt x="28027" y="68557"/>
                  </a:lnTo>
                  <a:lnTo>
                    <a:pt x="29536" y="69420"/>
                  </a:lnTo>
                  <a:lnTo>
                    <a:pt x="31045" y="70067"/>
                  </a:lnTo>
                  <a:lnTo>
                    <a:pt x="31045" y="70067"/>
                  </a:lnTo>
                  <a:lnTo>
                    <a:pt x="31476" y="68773"/>
                  </a:lnTo>
                  <a:lnTo>
                    <a:pt x="31907" y="68342"/>
                  </a:lnTo>
                  <a:lnTo>
                    <a:pt x="32554" y="68342"/>
                  </a:lnTo>
                  <a:lnTo>
                    <a:pt x="32554" y="68342"/>
                  </a:lnTo>
                  <a:lnTo>
                    <a:pt x="33416" y="69420"/>
                  </a:lnTo>
                  <a:lnTo>
                    <a:pt x="33848" y="70713"/>
                  </a:lnTo>
                  <a:lnTo>
                    <a:pt x="34063" y="72222"/>
                  </a:lnTo>
                  <a:lnTo>
                    <a:pt x="34063" y="73947"/>
                  </a:lnTo>
                  <a:lnTo>
                    <a:pt x="34063" y="73947"/>
                  </a:lnTo>
                  <a:lnTo>
                    <a:pt x="32985" y="75241"/>
                  </a:lnTo>
                  <a:lnTo>
                    <a:pt x="31692" y="76534"/>
                  </a:lnTo>
                  <a:lnTo>
                    <a:pt x="31261" y="77181"/>
                  </a:lnTo>
                  <a:lnTo>
                    <a:pt x="30829" y="77828"/>
                  </a:lnTo>
                  <a:lnTo>
                    <a:pt x="30398" y="78906"/>
                  </a:lnTo>
                  <a:lnTo>
                    <a:pt x="30398" y="79768"/>
                  </a:lnTo>
                  <a:lnTo>
                    <a:pt x="30398" y="79768"/>
                  </a:lnTo>
                  <a:lnTo>
                    <a:pt x="30398" y="80199"/>
                  </a:lnTo>
                  <a:lnTo>
                    <a:pt x="30614" y="80630"/>
                  </a:lnTo>
                  <a:lnTo>
                    <a:pt x="30829" y="80846"/>
                  </a:lnTo>
                  <a:lnTo>
                    <a:pt x="31045" y="81277"/>
                  </a:lnTo>
                  <a:lnTo>
                    <a:pt x="31045" y="81277"/>
                  </a:lnTo>
                  <a:lnTo>
                    <a:pt x="30614" y="81708"/>
                  </a:lnTo>
                  <a:lnTo>
                    <a:pt x="30183" y="81924"/>
                  </a:lnTo>
                  <a:lnTo>
                    <a:pt x="29967" y="82355"/>
                  </a:lnTo>
                  <a:lnTo>
                    <a:pt x="29751" y="83002"/>
                  </a:lnTo>
                  <a:lnTo>
                    <a:pt x="29751" y="83002"/>
                  </a:lnTo>
                  <a:lnTo>
                    <a:pt x="33201" y="88391"/>
                  </a:lnTo>
                  <a:lnTo>
                    <a:pt x="34926" y="90978"/>
                  </a:lnTo>
                  <a:lnTo>
                    <a:pt x="36219" y="93997"/>
                  </a:lnTo>
                  <a:lnTo>
                    <a:pt x="36219" y="93997"/>
                  </a:lnTo>
                  <a:lnTo>
                    <a:pt x="37297" y="94643"/>
                  </a:lnTo>
                  <a:lnTo>
                    <a:pt x="38159" y="95290"/>
                  </a:lnTo>
                  <a:lnTo>
                    <a:pt x="39884" y="95937"/>
                  </a:lnTo>
                  <a:lnTo>
                    <a:pt x="40746" y="96152"/>
                  </a:lnTo>
                  <a:lnTo>
                    <a:pt x="41609" y="96584"/>
                  </a:lnTo>
                  <a:lnTo>
                    <a:pt x="42255" y="97230"/>
                  </a:lnTo>
                  <a:lnTo>
                    <a:pt x="42902" y="98093"/>
                  </a:lnTo>
                  <a:lnTo>
                    <a:pt x="42902" y="98093"/>
                  </a:lnTo>
                  <a:lnTo>
                    <a:pt x="43333" y="99386"/>
                  </a:lnTo>
                  <a:lnTo>
                    <a:pt x="43549" y="100895"/>
                  </a:lnTo>
                  <a:lnTo>
                    <a:pt x="43549" y="104345"/>
                  </a:lnTo>
                  <a:lnTo>
                    <a:pt x="43333" y="108010"/>
                  </a:lnTo>
                  <a:lnTo>
                    <a:pt x="43333" y="109734"/>
                  </a:lnTo>
                  <a:lnTo>
                    <a:pt x="43765" y="111459"/>
                  </a:lnTo>
                  <a:lnTo>
                    <a:pt x="43765" y="111459"/>
                  </a:lnTo>
                  <a:lnTo>
                    <a:pt x="43980" y="113184"/>
                  </a:lnTo>
                  <a:lnTo>
                    <a:pt x="44411" y="115124"/>
                  </a:lnTo>
                  <a:lnTo>
                    <a:pt x="44411" y="117064"/>
                  </a:lnTo>
                  <a:lnTo>
                    <a:pt x="44196" y="117927"/>
                  </a:lnTo>
                  <a:lnTo>
                    <a:pt x="43980" y="118789"/>
                  </a:lnTo>
                  <a:lnTo>
                    <a:pt x="43980" y="118789"/>
                  </a:lnTo>
                  <a:lnTo>
                    <a:pt x="44411" y="119220"/>
                  </a:lnTo>
                  <a:lnTo>
                    <a:pt x="44627" y="120083"/>
                  </a:lnTo>
                  <a:lnTo>
                    <a:pt x="45058" y="121807"/>
                  </a:lnTo>
                  <a:lnTo>
                    <a:pt x="45274" y="123532"/>
                  </a:lnTo>
                  <a:lnTo>
                    <a:pt x="45705" y="124179"/>
                  </a:lnTo>
                  <a:lnTo>
                    <a:pt x="46352" y="124825"/>
                  </a:lnTo>
                  <a:lnTo>
                    <a:pt x="46352" y="124825"/>
                  </a:lnTo>
                  <a:lnTo>
                    <a:pt x="46352" y="123963"/>
                  </a:lnTo>
                  <a:lnTo>
                    <a:pt x="46352" y="123532"/>
                  </a:lnTo>
                  <a:lnTo>
                    <a:pt x="46567" y="123316"/>
                  </a:lnTo>
                  <a:lnTo>
                    <a:pt x="46567" y="123316"/>
                  </a:lnTo>
                  <a:lnTo>
                    <a:pt x="46998" y="124179"/>
                  </a:lnTo>
                  <a:lnTo>
                    <a:pt x="46998" y="125472"/>
                  </a:lnTo>
                  <a:lnTo>
                    <a:pt x="46998" y="125472"/>
                  </a:lnTo>
                  <a:lnTo>
                    <a:pt x="46783" y="125688"/>
                  </a:lnTo>
                  <a:lnTo>
                    <a:pt x="46567" y="125688"/>
                  </a:lnTo>
                  <a:lnTo>
                    <a:pt x="46136" y="125688"/>
                  </a:lnTo>
                  <a:lnTo>
                    <a:pt x="46136" y="125903"/>
                  </a:lnTo>
                  <a:lnTo>
                    <a:pt x="46136" y="125903"/>
                  </a:lnTo>
                  <a:lnTo>
                    <a:pt x="46352" y="126981"/>
                  </a:lnTo>
                  <a:lnTo>
                    <a:pt x="46352" y="128275"/>
                  </a:lnTo>
                  <a:lnTo>
                    <a:pt x="46352" y="128275"/>
                  </a:lnTo>
                  <a:lnTo>
                    <a:pt x="46567" y="128490"/>
                  </a:lnTo>
                  <a:lnTo>
                    <a:pt x="46998" y="128706"/>
                  </a:lnTo>
                  <a:lnTo>
                    <a:pt x="47214" y="128922"/>
                  </a:lnTo>
                  <a:lnTo>
                    <a:pt x="47430" y="129137"/>
                  </a:lnTo>
                  <a:lnTo>
                    <a:pt x="47430" y="129137"/>
                  </a:lnTo>
                  <a:lnTo>
                    <a:pt x="47214" y="129784"/>
                  </a:lnTo>
                  <a:lnTo>
                    <a:pt x="46998" y="130215"/>
                  </a:lnTo>
                  <a:lnTo>
                    <a:pt x="46998" y="130215"/>
                  </a:lnTo>
                  <a:lnTo>
                    <a:pt x="47430" y="131293"/>
                  </a:lnTo>
                  <a:lnTo>
                    <a:pt x="48076" y="131940"/>
                  </a:lnTo>
                  <a:lnTo>
                    <a:pt x="48723" y="132802"/>
                  </a:lnTo>
                  <a:lnTo>
                    <a:pt x="49370" y="133880"/>
                  </a:lnTo>
                  <a:lnTo>
                    <a:pt x="49370" y="133880"/>
                  </a:lnTo>
                  <a:lnTo>
                    <a:pt x="50017" y="134096"/>
                  </a:lnTo>
                  <a:lnTo>
                    <a:pt x="50663" y="134742"/>
                  </a:lnTo>
                  <a:lnTo>
                    <a:pt x="51741" y="135820"/>
                  </a:lnTo>
                  <a:lnTo>
                    <a:pt x="51741" y="135820"/>
                  </a:lnTo>
                  <a:lnTo>
                    <a:pt x="52819" y="136036"/>
                  </a:lnTo>
                  <a:lnTo>
                    <a:pt x="53682" y="136467"/>
                  </a:lnTo>
                  <a:lnTo>
                    <a:pt x="55837" y="137329"/>
                  </a:lnTo>
                  <a:lnTo>
                    <a:pt x="56700" y="137545"/>
                  </a:lnTo>
                  <a:lnTo>
                    <a:pt x="57778" y="137761"/>
                  </a:lnTo>
                  <a:lnTo>
                    <a:pt x="58640" y="137545"/>
                  </a:lnTo>
                  <a:lnTo>
                    <a:pt x="59502" y="136898"/>
                  </a:lnTo>
                  <a:lnTo>
                    <a:pt x="59502" y="136898"/>
                  </a:lnTo>
                  <a:lnTo>
                    <a:pt x="56484" y="134958"/>
                  </a:lnTo>
                  <a:lnTo>
                    <a:pt x="55191" y="133880"/>
                  </a:lnTo>
                  <a:lnTo>
                    <a:pt x="54759" y="133233"/>
                  </a:lnTo>
                  <a:lnTo>
                    <a:pt x="54328" y="132371"/>
                  </a:lnTo>
                  <a:lnTo>
                    <a:pt x="54328" y="132371"/>
                  </a:lnTo>
                  <a:lnTo>
                    <a:pt x="54975" y="131724"/>
                  </a:lnTo>
                  <a:lnTo>
                    <a:pt x="55191" y="130862"/>
                  </a:lnTo>
                  <a:lnTo>
                    <a:pt x="56053" y="129137"/>
                  </a:lnTo>
                  <a:lnTo>
                    <a:pt x="56053" y="129137"/>
                  </a:lnTo>
                  <a:lnTo>
                    <a:pt x="55406" y="128706"/>
                  </a:lnTo>
                  <a:lnTo>
                    <a:pt x="54759" y="128490"/>
                  </a:lnTo>
                  <a:lnTo>
                    <a:pt x="54113" y="128275"/>
                  </a:lnTo>
                  <a:lnTo>
                    <a:pt x="53897" y="127844"/>
                  </a:lnTo>
                  <a:lnTo>
                    <a:pt x="53682" y="127628"/>
                  </a:lnTo>
                  <a:lnTo>
                    <a:pt x="53682" y="127628"/>
                  </a:lnTo>
                  <a:lnTo>
                    <a:pt x="54328" y="126766"/>
                  </a:lnTo>
                  <a:lnTo>
                    <a:pt x="54759" y="125688"/>
                  </a:lnTo>
                  <a:lnTo>
                    <a:pt x="55622" y="123532"/>
                  </a:lnTo>
                  <a:lnTo>
                    <a:pt x="55622" y="123532"/>
                  </a:lnTo>
                  <a:lnTo>
                    <a:pt x="54975" y="123532"/>
                  </a:lnTo>
                  <a:lnTo>
                    <a:pt x="54544" y="123316"/>
                  </a:lnTo>
                  <a:lnTo>
                    <a:pt x="54113" y="122885"/>
                  </a:lnTo>
                  <a:lnTo>
                    <a:pt x="53897" y="122454"/>
                  </a:lnTo>
                  <a:lnTo>
                    <a:pt x="53897" y="122454"/>
                  </a:lnTo>
                  <a:lnTo>
                    <a:pt x="54759" y="122454"/>
                  </a:lnTo>
                  <a:lnTo>
                    <a:pt x="54759" y="122454"/>
                  </a:lnTo>
                  <a:lnTo>
                    <a:pt x="55622" y="122454"/>
                  </a:lnTo>
                  <a:lnTo>
                    <a:pt x="56269" y="122238"/>
                  </a:lnTo>
                  <a:lnTo>
                    <a:pt x="56269" y="122238"/>
                  </a:lnTo>
                  <a:lnTo>
                    <a:pt x="56269" y="120945"/>
                  </a:lnTo>
                  <a:lnTo>
                    <a:pt x="56269" y="120514"/>
                  </a:lnTo>
                  <a:lnTo>
                    <a:pt x="56484" y="120083"/>
                  </a:lnTo>
                  <a:lnTo>
                    <a:pt x="56484" y="120083"/>
                  </a:lnTo>
                  <a:lnTo>
                    <a:pt x="57993" y="120083"/>
                  </a:lnTo>
                  <a:lnTo>
                    <a:pt x="59071" y="119867"/>
                  </a:lnTo>
                  <a:lnTo>
                    <a:pt x="59934" y="119220"/>
                  </a:lnTo>
                  <a:lnTo>
                    <a:pt x="60149" y="118573"/>
                  </a:lnTo>
                  <a:lnTo>
                    <a:pt x="60365" y="117496"/>
                  </a:lnTo>
                  <a:lnTo>
                    <a:pt x="60149" y="116633"/>
                  </a:lnTo>
                  <a:lnTo>
                    <a:pt x="59718" y="115986"/>
                  </a:lnTo>
                  <a:lnTo>
                    <a:pt x="59071" y="115340"/>
                  </a:lnTo>
                  <a:lnTo>
                    <a:pt x="59071" y="115340"/>
                  </a:lnTo>
                  <a:lnTo>
                    <a:pt x="59718" y="115340"/>
                  </a:lnTo>
                  <a:lnTo>
                    <a:pt x="60365" y="115555"/>
                  </a:lnTo>
                  <a:lnTo>
                    <a:pt x="61227" y="115771"/>
                  </a:lnTo>
                  <a:lnTo>
                    <a:pt x="62089" y="115771"/>
                  </a:lnTo>
                  <a:lnTo>
                    <a:pt x="62089" y="115771"/>
                  </a:lnTo>
                  <a:lnTo>
                    <a:pt x="62521" y="115555"/>
                  </a:lnTo>
                  <a:lnTo>
                    <a:pt x="62952" y="115124"/>
                  </a:lnTo>
                  <a:lnTo>
                    <a:pt x="63383" y="114046"/>
                  </a:lnTo>
                  <a:lnTo>
                    <a:pt x="63814" y="112968"/>
                  </a:lnTo>
                  <a:lnTo>
                    <a:pt x="64245" y="111459"/>
                  </a:lnTo>
                  <a:lnTo>
                    <a:pt x="64245" y="111459"/>
                  </a:lnTo>
                  <a:lnTo>
                    <a:pt x="65323" y="110381"/>
                  </a:lnTo>
                  <a:lnTo>
                    <a:pt x="66401" y="109088"/>
                  </a:lnTo>
                  <a:lnTo>
                    <a:pt x="66832" y="108441"/>
                  </a:lnTo>
                  <a:lnTo>
                    <a:pt x="67048" y="107579"/>
                  </a:lnTo>
                  <a:lnTo>
                    <a:pt x="67048" y="106716"/>
                  </a:lnTo>
                  <a:lnTo>
                    <a:pt x="66617" y="105638"/>
                  </a:lnTo>
                  <a:lnTo>
                    <a:pt x="66617" y="105638"/>
                  </a:lnTo>
                  <a:lnTo>
                    <a:pt x="67910" y="104560"/>
                  </a:lnTo>
                  <a:lnTo>
                    <a:pt x="69204" y="103698"/>
                  </a:lnTo>
                  <a:lnTo>
                    <a:pt x="70928" y="103051"/>
                  </a:lnTo>
                  <a:lnTo>
                    <a:pt x="72869" y="102836"/>
                  </a:lnTo>
                  <a:lnTo>
                    <a:pt x="72869" y="102836"/>
                  </a:lnTo>
                  <a:lnTo>
                    <a:pt x="74162" y="100680"/>
                  </a:lnTo>
                  <a:lnTo>
                    <a:pt x="75025" y="98308"/>
                  </a:lnTo>
                  <a:lnTo>
                    <a:pt x="75456" y="97015"/>
                  </a:lnTo>
                  <a:lnTo>
                    <a:pt x="75456" y="95721"/>
                  </a:lnTo>
                  <a:lnTo>
                    <a:pt x="75671" y="94212"/>
                  </a:lnTo>
                  <a:lnTo>
                    <a:pt x="75456" y="92488"/>
                  </a:lnTo>
                  <a:lnTo>
                    <a:pt x="75456" y="92488"/>
                  </a:lnTo>
                  <a:lnTo>
                    <a:pt x="76102" y="91625"/>
                  </a:lnTo>
                  <a:lnTo>
                    <a:pt x="76965" y="90547"/>
                  </a:lnTo>
                  <a:lnTo>
                    <a:pt x="78474" y="88391"/>
                  </a:lnTo>
                  <a:lnTo>
                    <a:pt x="79121" y="87313"/>
                  </a:lnTo>
                  <a:lnTo>
                    <a:pt x="79552" y="86020"/>
                  </a:lnTo>
                  <a:lnTo>
                    <a:pt x="79336" y="84726"/>
                  </a:lnTo>
                  <a:lnTo>
                    <a:pt x="78689" y="8321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p:nvPr/>
          </p:nvSpPr>
          <p:spPr>
            <a:xfrm>
              <a:off x="3268325" y="1472350"/>
              <a:ext cx="10800" cy="5400"/>
            </a:xfrm>
            <a:custGeom>
              <a:avLst/>
              <a:gdLst/>
              <a:ahLst/>
              <a:cxnLst/>
              <a:rect l="l" t="t" r="r" b="b"/>
              <a:pathLst>
                <a:path w="432" h="216" fill="none" extrusionOk="0">
                  <a:moveTo>
                    <a:pt x="431" y="0"/>
                  </a:moveTo>
                  <a:lnTo>
                    <a:pt x="431" y="0"/>
                  </a:lnTo>
                  <a:lnTo>
                    <a:pt x="216" y="216"/>
                  </a:lnTo>
                  <a:lnTo>
                    <a:pt x="0" y="216"/>
                  </a:lnTo>
                  <a:lnTo>
                    <a:pt x="0" y="216"/>
                  </a:lnTo>
                  <a:lnTo>
                    <a:pt x="216" y="0"/>
                  </a:lnTo>
                  <a:lnTo>
                    <a:pt x="43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8"/>
            <p:cNvSpPr/>
            <p:nvPr/>
          </p:nvSpPr>
          <p:spPr>
            <a:xfrm>
              <a:off x="3866575" y="238125"/>
              <a:ext cx="2182825" cy="1395925"/>
            </a:xfrm>
            <a:custGeom>
              <a:avLst/>
              <a:gdLst/>
              <a:ahLst/>
              <a:cxnLst/>
              <a:rect l="l" t="t" r="r" b="b"/>
              <a:pathLst>
                <a:path w="87313" h="55837" extrusionOk="0">
                  <a:moveTo>
                    <a:pt x="0" y="0"/>
                  </a:moveTo>
                  <a:lnTo>
                    <a:pt x="0" y="10779"/>
                  </a:lnTo>
                  <a:lnTo>
                    <a:pt x="6252" y="10995"/>
                  </a:lnTo>
                  <a:lnTo>
                    <a:pt x="12289" y="11857"/>
                  </a:lnTo>
                  <a:lnTo>
                    <a:pt x="18109" y="12935"/>
                  </a:lnTo>
                  <a:lnTo>
                    <a:pt x="23930" y="14444"/>
                  </a:lnTo>
                  <a:lnTo>
                    <a:pt x="29535" y="16169"/>
                  </a:lnTo>
                  <a:lnTo>
                    <a:pt x="34925" y="18325"/>
                  </a:lnTo>
                  <a:lnTo>
                    <a:pt x="40315" y="20912"/>
                  </a:lnTo>
                  <a:lnTo>
                    <a:pt x="45273" y="23715"/>
                  </a:lnTo>
                  <a:lnTo>
                    <a:pt x="50232" y="26733"/>
                  </a:lnTo>
                  <a:lnTo>
                    <a:pt x="54975" y="30182"/>
                  </a:lnTo>
                  <a:lnTo>
                    <a:pt x="59502" y="33847"/>
                  </a:lnTo>
                  <a:lnTo>
                    <a:pt x="63598" y="37728"/>
                  </a:lnTo>
                  <a:lnTo>
                    <a:pt x="67694" y="41824"/>
                  </a:lnTo>
                  <a:lnTo>
                    <a:pt x="71359" y="46351"/>
                  </a:lnTo>
                  <a:lnTo>
                    <a:pt x="74808" y="50878"/>
                  </a:lnTo>
                  <a:lnTo>
                    <a:pt x="78042" y="55837"/>
                  </a:lnTo>
                  <a:lnTo>
                    <a:pt x="87312" y="50447"/>
                  </a:lnTo>
                  <a:lnTo>
                    <a:pt x="83863" y="44842"/>
                  </a:lnTo>
                  <a:lnTo>
                    <a:pt x="79982" y="39668"/>
                  </a:lnTo>
                  <a:lnTo>
                    <a:pt x="75886" y="34709"/>
                  </a:lnTo>
                  <a:lnTo>
                    <a:pt x="71359" y="30182"/>
                  </a:lnTo>
                  <a:lnTo>
                    <a:pt x="66616" y="25655"/>
                  </a:lnTo>
                  <a:lnTo>
                    <a:pt x="61658" y="21559"/>
                  </a:lnTo>
                  <a:lnTo>
                    <a:pt x="56268" y="17894"/>
                  </a:lnTo>
                  <a:lnTo>
                    <a:pt x="50878" y="14444"/>
                  </a:lnTo>
                  <a:lnTo>
                    <a:pt x="45058" y="11210"/>
                  </a:lnTo>
                  <a:lnTo>
                    <a:pt x="39237" y="8408"/>
                  </a:lnTo>
                  <a:lnTo>
                    <a:pt x="32985" y="6036"/>
                  </a:lnTo>
                  <a:lnTo>
                    <a:pt x="26733" y="4096"/>
                  </a:lnTo>
                  <a:lnTo>
                    <a:pt x="20265" y="2371"/>
                  </a:lnTo>
                  <a:lnTo>
                    <a:pt x="13798" y="1078"/>
                  </a:lnTo>
                  <a:lnTo>
                    <a:pt x="6899" y="431"/>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a:off x="5876900" y="1596300"/>
              <a:ext cx="555150" cy="2522400"/>
            </a:xfrm>
            <a:custGeom>
              <a:avLst/>
              <a:gdLst/>
              <a:ahLst/>
              <a:cxnLst/>
              <a:rect l="l" t="t" r="r" b="b"/>
              <a:pathLst>
                <a:path w="22206" h="100896" extrusionOk="0">
                  <a:moveTo>
                    <a:pt x="9271" y="1"/>
                  </a:moveTo>
                  <a:lnTo>
                    <a:pt x="1" y="5390"/>
                  </a:lnTo>
                  <a:lnTo>
                    <a:pt x="2588" y="10565"/>
                  </a:lnTo>
                  <a:lnTo>
                    <a:pt x="4744" y="15739"/>
                  </a:lnTo>
                  <a:lnTo>
                    <a:pt x="6684" y="21344"/>
                  </a:lnTo>
                  <a:lnTo>
                    <a:pt x="8409" y="26949"/>
                  </a:lnTo>
                  <a:lnTo>
                    <a:pt x="9702" y="32554"/>
                  </a:lnTo>
                  <a:lnTo>
                    <a:pt x="10564" y="38375"/>
                  </a:lnTo>
                  <a:lnTo>
                    <a:pt x="11211" y="44412"/>
                  </a:lnTo>
                  <a:lnTo>
                    <a:pt x="11427" y="50448"/>
                  </a:lnTo>
                  <a:lnTo>
                    <a:pt x="11211" y="56484"/>
                  </a:lnTo>
                  <a:lnTo>
                    <a:pt x="10564" y="62521"/>
                  </a:lnTo>
                  <a:lnTo>
                    <a:pt x="9702" y="68342"/>
                  </a:lnTo>
                  <a:lnTo>
                    <a:pt x="8409" y="74163"/>
                  </a:lnTo>
                  <a:lnTo>
                    <a:pt x="6684" y="79552"/>
                  </a:lnTo>
                  <a:lnTo>
                    <a:pt x="4744" y="85157"/>
                  </a:lnTo>
                  <a:lnTo>
                    <a:pt x="2588" y="90331"/>
                  </a:lnTo>
                  <a:lnTo>
                    <a:pt x="1" y="95506"/>
                  </a:lnTo>
                  <a:lnTo>
                    <a:pt x="9271" y="100895"/>
                  </a:lnTo>
                  <a:lnTo>
                    <a:pt x="12289" y="95074"/>
                  </a:lnTo>
                  <a:lnTo>
                    <a:pt x="14876" y="89254"/>
                  </a:lnTo>
                  <a:lnTo>
                    <a:pt x="17032" y="83217"/>
                  </a:lnTo>
                  <a:lnTo>
                    <a:pt x="18757" y="76965"/>
                  </a:lnTo>
                  <a:lnTo>
                    <a:pt x="20266" y="70498"/>
                  </a:lnTo>
                  <a:lnTo>
                    <a:pt x="21344" y="64030"/>
                  </a:lnTo>
                  <a:lnTo>
                    <a:pt x="21990" y="57347"/>
                  </a:lnTo>
                  <a:lnTo>
                    <a:pt x="22206" y="50448"/>
                  </a:lnTo>
                  <a:lnTo>
                    <a:pt x="21990" y="43765"/>
                  </a:lnTo>
                  <a:lnTo>
                    <a:pt x="21344" y="37082"/>
                  </a:lnTo>
                  <a:lnTo>
                    <a:pt x="20266" y="30398"/>
                  </a:lnTo>
                  <a:lnTo>
                    <a:pt x="18757" y="23931"/>
                  </a:lnTo>
                  <a:lnTo>
                    <a:pt x="17032" y="17679"/>
                  </a:lnTo>
                  <a:lnTo>
                    <a:pt x="14876" y="11642"/>
                  </a:lnTo>
                  <a:lnTo>
                    <a:pt x="12289" y="5822"/>
                  </a:lnTo>
                  <a:lnTo>
                    <a:pt x="92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a:off x="1187925" y="1596300"/>
              <a:ext cx="560525" cy="2522400"/>
            </a:xfrm>
            <a:custGeom>
              <a:avLst/>
              <a:gdLst/>
              <a:ahLst/>
              <a:cxnLst/>
              <a:rect l="l" t="t" r="r" b="b"/>
              <a:pathLst>
                <a:path w="22421" h="100896" extrusionOk="0">
                  <a:moveTo>
                    <a:pt x="12935" y="1"/>
                  </a:moveTo>
                  <a:lnTo>
                    <a:pt x="10133" y="5822"/>
                  </a:lnTo>
                  <a:lnTo>
                    <a:pt x="7546" y="11642"/>
                  </a:lnTo>
                  <a:lnTo>
                    <a:pt x="5174" y="17679"/>
                  </a:lnTo>
                  <a:lnTo>
                    <a:pt x="3449" y="23931"/>
                  </a:lnTo>
                  <a:lnTo>
                    <a:pt x="1940" y="30398"/>
                  </a:lnTo>
                  <a:lnTo>
                    <a:pt x="862" y="37082"/>
                  </a:lnTo>
                  <a:lnTo>
                    <a:pt x="216" y="43765"/>
                  </a:lnTo>
                  <a:lnTo>
                    <a:pt x="0" y="50448"/>
                  </a:lnTo>
                  <a:lnTo>
                    <a:pt x="216" y="57347"/>
                  </a:lnTo>
                  <a:lnTo>
                    <a:pt x="862" y="64030"/>
                  </a:lnTo>
                  <a:lnTo>
                    <a:pt x="1940" y="70498"/>
                  </a:lnTo>
                  <a:lnTo>
                    <a:pt x="3449" y="76965"/>
                  </a:lnTo>
                  <a:lnTo>
                    <a:pt x="5174" y="83217"/>
                  </a:lnTo>
                  <a:lnTo>
                    <a:pt x="7546" y="89254"/>
                  </a:lnTo>
                  <a:lnTo>
                    <a:pt x="10133" y="95074"/>
                  </a:lnTo>
                  <a:lnTo>
                    <a:pt x="12935" y="100895"/>
                  </a:lnTo>
                  <a:lnTo>
                    <a:pt x="22421" y="95506"/>
                  </a:lnTo>
                  <a:lnTo>
                    <a:pt x="19834" y="90331"/>
                  </a:lnTo>
                  <a:lnTo>
                    <a:pt x="17462" y="85157"/>
                  </a:lnTo>
                  <a:lnTo>
                    <a:pt x="15522" y="79552"/>
                  </a:lnTo>
                  <a:lnTo>
                    <a:pt x="13797" y="74163"/>
                  </a:lnTo>
                  <a:lnTo>
                    <a:pt x="12504" y="68342"/>
                  </a:lnTo>
                  <a:lnTo>
                    <a:pt x="11642" y="62521"/>
                  </a:lnTo>
                  <a:lnTo>
                    <a:pt x="10995" y="56484"/>
                  </a:lnTo>
                  <a:lnTo>
                    <a:pt x="10779" y="50448"/>
                  </a:lnTo>
                  <a:lnTo>
                    <a:pt x="10995" y="44412"/>
                  </a:lnTo>
                  <a:lnTo>
                    <a:pt x="11642" y="38375"/>
                  </a:lnTo>
                  <a:lnTo>
                    <a:pt x="12504" y="32554"/>
                  </a:lnTo>
                  <a:lnTo>
                    <a:pt x="13797" y="26949"/>
                  </a:lnTo>
                  <a:lnTo>
                    <a:pt x="15522" y="21344"/>
                  </a:lnTo>
                  <a:lnTo>
                    <a:pt x="17462" y="15739"/>
                  </a:lnTo>
                  <a:lnTo>
                    <a:pt x="19834" y="10565"/>
                  </a:lnTo>
                  <a:lnTo>
                    <a:pt x="22421" y="5390"/>
                  </a:lnTo>
                  <a:lnTo>
                    <a:pt x="129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8"/>
            <p:cNvSpPr/>
            <p:nvPr/>
          </p:nvSpPr>
          <p:spPr>
            <a:xfrm>
              <a:off x="1570575" y="4080950"/>
              <a:ext cx="2182825" cy="1395925"/>
            </a:xfrm>
            <a:custGeom>
              <a:avLst/>
              <a:gdLst/>
              <a:ahLst/>
              <a:cxnLst/>
              <a:rect l="l" t="t" r="r" b="b"/>
              <a:pathLst>
                <a:path w="87313" h="55837" extrusionOk="0">
                  <a:moveTo>
                    <a:pt x="9271" y="0"/>
                  </a:moveTo>
                  <a:lnTo>
                    <a:pt x="1" y="5390"/>
                  </a:lnTo>
                  <a:lnTo>
                    <a:pt x="3450" y="10995"/>
                  </a:lnTo>
                  <a:lnTo>
                    <a:pt x="7331" y="16169"/>
                  </a:lnTo>
                  <a:lnTo>
                    <a:pt x="11642" y="21128"/>
                  </a:lnTo>
                  <a:lnTo>
                    <a:pt x="15954" y="25655"/>
                  </a:lnTo>
                  <a:lnTo>
                    <a:pt x="20697" y="30182"/>
                  </a:lnTo>
                  <a:lnTo>
                    <a:pt x="25871" y="34278"/>
                  </a:lnTo>
                  <a:lnTo>
                    <a:pt x="31045" y="37943"/>
                  </a:lnTo>
                  <a:lnTo>
                    <a:pt x="36650" y="41393"/>
                  </a:lnTo>
                  <a:lnTo>
                    <a:pt x="42255" y="44627"/>
                  </a:lnTo>
                  <a:lnTo>
                    <a:pt x="48292" y="47429"/>
                  </a:lnTo>
                  <a:lnTo>
                    <a:pt x="54328" y="49801"/>
                  </a:lnTo>
                  <a:lnTo>
                    <a:pt x="60580" y="51741"/>
                  </a:lnTo>
                  <a:lnTo>
                    <a:pt x="67048" y="53466"/>
                  </a:lnTo>
                  <a:lnTo>
                    <a:pt x="73731" y="54759"/>
                  </a:lnTo>
                  <a:lnTo>
                    <a:pt x="80414" y="55621"/>
                  </a:lnTo>
                  <a:lnTo>
                    <a:pt x="87313" y="55837"/>
                  </a:lnTo>
                  <a:lnTo>
                    <a:pt x="87313" y="45058"/>
                  </a:lnTo>
                  <a:lnTo>
                    <a:pt x="81276" y="44842"/>
                  </a:lnTo>
                  <a:lnTo>
                    <a:pt x="75240" y="43980"/>
                  </a:lnTo>
                  <a:lnTo>
                    <a:pt x="69204" y="42902"/>
                  </a:lnTo>
                  <a:lnTo>
                    <a:pt x="63383" y="41393"/>
                  </a:lnTo>
                  <a:lnTo>
                    <a:pt x="57778" y="39668"/>
                  </a:lnTo>
                  <a:lnTo>
                    <a:pt x="52388" y="37512"/>
                  </a:lnTo>
                  <a:lnTo>
                    <a:pt x="47214" y="34925"/>
                  </a:lnTo>
                  <a:lnTo>
                    <a:pt x="42040" y="32123"/>
                  </a:lnTo>
                  <a:lnTo>
                    <a:pt x="37081" y="29104"/>
                  </a:lnTo>
                  <a:lnTo>
                    <a:pt x="32338" y="25655"/>
                  </a:lnTo>
                  <a:lnTo>
                    <a:pt x="28027" y="21990"/>
                  </a:lnTo>
                  <a:lnTo>
                    <a:pt x="23715" y="18109"/>
                  </a:lnTo>
                  <a:lnTo>
                    <a:pt x="19619" y="14013"/>
                  </a:lnTo>
                  <a:lnTo>
                    <a:pt x="15954" y="9486"/>
                  </a:lnTo>
                  <a:lnTo>
                    <a:pt x="12505" y="4959"/>
                  </a:lnTo>
                  <a:lnTo>
                    <a:pt x="92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8"/>
            <p:cNvSpPr/>
            <p:nvPr/>
          </p:nvSpPr>
          <p:spPr>
            <a:xfrm>
              <a:off x="1570575" y="238125"/>
              <a:ext cx="2182825" cy="1395925"/>
            </a:xfrm>
            <a:custGeom>
              <a:avLst/>
              <a:gdLst/>
              <a:ahLst/>
              <a:cxnLst/>
              <a:rect l="l" t="t" r="r" b="b"/>
              <a:pathLst>
                <a:path w="87313" h="55837" extrusionOk="0">
                  <a:moveTo>
                    <a:pt x="87313" y="0"/>
                  </a:moveTo>
                  <a:lnTo>
                    <a:pt x="80414" y="431"/>
                  </a:lnTo>
                  <a:lnTo>
                    <a:pt x="73731" y="1078"/>
                  </a:lnTo>
                  <a:lnTo>
                    <a:pt x="67048" y="2371"/>
                  </a:lnTo>
                  <a:lnTo>
                    <a:pt x="60580" y="4096"/>
                  </a:lnTo>
                  <a:lnTo>
                    <a:pt x="54328" y="6036"/>
                  </a:lnTo>
                  <a:lnTo>
                    <a:pt x="48292" y="8408"/>
                  </a:lnTo>
                  <a:lnTo>
                    <a:pt x="42255" y="11210"/>
                  </a:lnTo>
                  <a:lnTo>
                    <a:pt x="36650" y="14444"/>
                  </a:lnTo>
                  <a:lnTo>
                    <a:pt x="31045" y="17894"/>
                  </a:lnTo>
                  <a:lnTo>
                    <a:pt x="25871" y="21559"/>
                  </a:lnTo>
                  <a:lnTo>
                    <a:pt x="20697" y="25655"/>
                  </a:lnTo>
                  <a:lnTo>
                    <a:pt x="15954" y="30182"/>
                  </a:lnTo>
                  <a:lnTo>
                    <a:pt x="11642" y="34709"/>
                  </a:lnTo>
                  <a:lnTo>
                    <a:pt x="7331" y="39668"/>
                  </a:lnTo>
                  <a:lnTo>
                    <a:pt x="3450" y="44842"/>
                  </a:lnTo>
                  <a:lnTo>
                    <a:pt x="1" y="50447"/>
                  </a:lnTo>
                  <a:lnTo>
                    <a:pt x="9271" y="55837"/>
                  </a:lnTo>
                  <a:lnTo>
                    <a:pt x="12505" y="50878"/>
                  </a:lnTo>
                  <a:lnTo>
                    <a:pt x="15954" y="46351"/>
                  </a:lnTo>
                  <a:lnTo>
                    <a:pt x="19619" y="41824"/>
                  </a:lnTo>
                  <a:lnTo>
                    <a:pt x="23715" y="37728"/>
                  </a:lnTo>
                  <a:lnTo>
                    <a:pt x="28027" y="33847"/>
                  </a:lnTo>
                  <a:lnTo>
                    <a:pt x="32338" y="30182"/>
                  </a:lnTo>
                  <a:lnTo>
                    <a:pt x="37081" y="26733"/>
                  </a:lnTo>
                  <a:lnTo>
                    <a:pt x="42040" y="23715"/>
                  </a:lnTo>
                  <a:lnTo>
                    <a:pt x="47214" y="20912"/>
                  </a:lnTo>
                  <a:lnTo>
                    <a:pt x="52388" y="18325"/>
                  </a:lnTo>
                  <a:lnTo>
                    <a:pt x="57778" y="16169"/>
                  </a:lnTo>
                  <a:lnTo>
                    <a:pt x="63383" y="14444"/>
                  </a:lnTo>
                  <a:lnTo>
                    <a:pt x="69204" y="12935"/>
                  </a:lnTo>
                  <a:lnTo>
                    <a:pt x="75240" y="11857"/>
                  </a:lnTo>
                  <a:lnTo>
                    <a:pt x="81276" y="10995"/>
                  </a:lnTo>
                  <a:lnTo>
                    <a:pt x="87313" y="10779"/>
                  </a:lnTo>
                  <a:lnTo>
                    <a:pt x="873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8"/>
            <p:cNvSpPr/>
            <p:nvPr/>
          </p:nvSpPr>
          <p:spPr>
            <a:xfrm>
              <a:off x="3866575" y="4080950"/>
              <a:ext cx="2182825" cy="1395925"/>
            </a:xfrm>
            <a:custGeom>
              <a:avLst/>
              <a:gdLst/>
              <a:ahLst/>
              <a:cxnLst/>
              <a:rect l="l" t="t" r="r" b="b"/>
              <a:pathLst>
                <a:path w="87313" h="55837" extrusionOk="0">
                  <a:moveTo>
                    <a:pt x="78042" y="0"/>
                  </a:moveTo>
                  <a:lnTo>
                    <a:pt x="74808" y="4959"/>
                  </a:lnTo>
                  <a:lnTo>
                    <a:pt x="71359" y="9486"/>
                  </a:lnTo>
                  <a:lnTo>
                    <a:pt x="67694" y="14013"/>
                  </a:lnTo>
                  <a:lnTo>
                    <a:pt x="63598" y="18109"/>
                  </a:lnTo>
                  <a:lnTo>
                    <a:pt x="59502" y="21990"/>
                  </a:lnTo>
                  <a:lnTo>
                    <a:pt x="54975" y="25655"/>
                  </a:lnTo>
                  <a:lnTo>
                    <a:pt x="50232" y="29104"/>
                  </a:lnTo>
                  <a:lnTo>
                    <a:pt x="45273" y="32123"/>
                  </a:lnTo>
                  <a:lnTo>
                    <a:pt x="40315" y="34925"/>
                  </a:lnTo>
                  <a:lnTo>
                    <a:pt x="34925" y="37512"/>
                  </a:lnTo>
                  <a:lnTo>
                    <a:pt x="29535" y="39668"/>
                  </a:lnTo>
                  <a:lnTo>
                    <a:pt x="23930" y="41393"/>
                  </a:lnTo>
                  <a:lnTo>
                    <a:pt x="18109" y="42902"/>
                  </a:lnTo>
                  <a:lnTo>
                    <a:pt x="12289" y="43980"/>
                  </a:lnTo>
                  <a:lnTo>
                    <a:pt x="6252" y="44842"/>
                  </a:lnTo>
                  <a:lnTo>
                    <a:pt x="0" y="45058"/>
                  </a:lnTo>
                  <a:lnTo>
                    <a:pt x="0" y="55837"/>
                  </a:lnTo>
                  <a:lnTo>
                    <a:pt x="6899" y="55621"/>
                  </a:lnTo>
                  <a:lnTo>
                    <a:pt x="13798" y="54759"/>
                  </a:lnTo>
                  <a:lnTo>
                    <a:pt x="20265" y="53466"/>
                  </a:lnTo>
                  <a:lnTo>
                    <a:pt x="26733" y="51741"/>
                  </a:lnTo>
                  <a:lnTo>
                    <a:pt x="32985" y="49801"/>
                  </a:lnTo>
                  <a:lnTo>
                    <a:pt x="39237" y="47429"/>
                  </a:lnTo>
                  <a:lnTo>
                    <a:pt x="45058" y="44627"/>
                  </a:lnTo>
                  <a:lnTo>
                    <a:pt x="50878" y="41393"/>
                  </a:lnTo>
                  <a:lnTo>
                    <a:pt x="56268" y="37943"/>
                  </a:lnTo>
                  <a:lnTo>
                    <a:pt x="61658" y="34278"/>
                  </a:lnTo>
                  <a:lnTo>
                    <a:pt x="66616" y="30182"/>
                  </a:lnTo>
                  <a:lnTo>
                    <a:pt x="71359" y="25655"/>
                  </a:lnTo>
                  <a:lnTo>
                    <a:pt x="75886" y="21128"/>
                  </a:lnTo>
                  <a:lnTo>
                    <a:pt x="79982" y="16169"/>
                  </a:lnTo>
                  <a:lnTo>
                    <a:pt x="83863" y="10995"/>
                  </a:lnTo>
                  <a:lnTo>
                    <a:pt x="87312" y="5390"/>
                  </a:lnTo>
                  <a:lnTo>
                    <a:pt x="780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18"/>
          <p:cNvSpPr/>
          <p:nvPr/>
        </p:nvSpPr>
        <p:spPr>
          <a:xfrm>
            <a:off x="6312305" y="2662292"/>
            <a:ext cx="594300" cy="5943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a:off x="6327230" y="4110680"/>
            <a:ext cx="594300" cy="594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6327230" y="1097655"/>
            <a:ext cx="594300" cy="59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8"/>
          <p:cNvSpPr/>
          <p:nvPr/>
        </p:nvSpPr>
        <p:spPr>
          <a:xfrm>
            <a:off x="2258080" y="4112667"/>
            <a:ext cx="594300" cy="594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a:off x="2258080" y="1102330"/>
            <a:ext cx="594300" cy="59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8"/>
          <p:cNvSpPr/>
          <p:nvPr/>
        </p:nvSpPr>
        <p:spPr>
          <a:xfrm>
            <a:off x="2258080" y="266805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txBox="1"/>
          <p:nvPr/>
        </p:nvSpPr>
        <p:spPr>
          <a:xfrm>
            <a:off x="298045" y="1303021"/>
            <a:ext cx="1967888" cy="4566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dirty="0">
                <a:latin typeface="Roboto"/>
                <a:ea typeface="Roboto"/>
                <a:cs typeface="Roboto"/>
                <a:sym typeface="Roboto"/>
              </a:rPr>
              <a:t>Bagaimana </a:t>
            </a:r>
            <a:r>
              <a:rPr lang="en" sz="1200">
                <a:latin typeface="Roboto"/>
                <a:ea typeface="Roboto"/>
                <a:cs typeface="Roboto"/>
                <a:sym typeface="Roboto"/>
              </a:rPr>
              <a:t>trend penjualan </a:t>
            </a:r>
            <a:r>
              <a:rPr lang="en" sz="1200" dirty="0">
                <a:latin typeface="Roboto"/>
                <a:ea typeface="Roboto"/>
                <a:cs typeface="Roboto"/>
                <a:sym typeface="Roboto"/>
              </a:rPr>
              <a:t>berdasarkan negara?</a:t>
            </a:r>
            <a:endParaRPr sz="1200" dirty="0">
              <a:latin typeface="Roboto"/>
              <a:ea typeface="Roboto"/>
              <a:cs typeface="Roboto"/>
              <a:sym typeface="Roboto"/>
            </a:endParaRPr>
          </a:p>
        </p:txBody>
      </p:sp>
      <p:sp>
        <p:nvSpPr>
          <p:cNvPr id="246" name="Google Shape;246;p18"/>
          <p:cNvSpPr txBox="1"/>
          <p:nvPr/>
        </p:nvSpPr>
        <p:spPr>
          <a:xfrm>
            <a:off x="492800" y="2853438"/>
            <a:ext cx="1689900" cy="4566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1200" dirty="0">
                <a:latin typeface="Roboto"/>
                <a:ea typeface="Roboto"/>
                <a:cs typeface="Roboto"/>
                <a:sym typeface="Roboto"/>
              </a:rPr>
              <a:t>Bagaimana dengan metode pembayaran Terbanyak?</a:t>
            </a:r>
            <a:endParaRPr sz="1200" dirty="0">
              <a:latin typeface="Roboto"/>
              <a:ea typeface="Roboto"/>
              <a:cs typeface="Roboto"/>
              <a:sym typeface="Roboto"/>
            </a:endParaRPr>
          </a:p>
        </p:txBody>
      </p:sp>
      <p:sp>
        <p:nvSpPr>
          <p:cNvPr id="248" name="Google Shape;248;p18"/>
          <p:cNvSpPr txBox="1"/>
          <p:nvPr/>
        </p:nvSpPr>
        <p:spPr>
          <a:xfrm>
            <a:off x="492800" y="4220180"/>
            <a:ext cx="1689900" cy="4566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US" sz="1200" dirty="0">
                <a:latin typeface="Roboto"/>
                <a:ea typeface="Roboto"/>
                <a:cs typeface="Roboto"/>
                <a:sym typeface="Roboto"/>
              </a:rPr>
              <a:t>B</a:t>
            </a:r>
            <a:r>
              <a:rPr lang="en" sz="1200" dirty="0">
                <a:latin typeface="Roboto"/>
                <a:ea typeface="Roboto"/>
                <a:cs typeface="Roboto"/>
                <a:sym typeface="Roboto"/>
              </a:rPr>
              <a:t>agaimana dengan top 10 produk yang terjual?</a:t>
            </a:r>
            <a:endParaRPr sz="1200" dirty="0">
              <a:latin typeface="Roboto"/>
              <a:ea typeface="Roboto"/>
              <a:cs typeface="Roboto"/>
              <a:sym typeface="Roboto"/>
            </a:endParaRPr>
          </a:p>
        </p:txBody>
      </p:sp>
      <p:sp>
        <p:nvSpPr>
          <p:cNvPr id="251" name="Google Shape;251;p18"/>
          <p:cNvSpPr txBox="1"/>
          <p:nvPr/>
        </p:nvSpPr>
        <p:spPr>
          <a:xfrm>
            <a:off x="7009670" y="2776674"/>
            <a:ext cx="1689900" cy="456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200" dirty="0">
                <a:latin typeface="Roboto"/>
                <a:ea typeface="Roboto"/>
                <a:cs typeface="Roboto"/>
                <a:sym typeface="Roboto"/>
              </a:rPr>
              <a:t>B</a:t>
            </a:r>
            <a:r>
              <a:rPr lang="en" sz="1200" dirty="0">
                <a:latin typeface="Roboto"/>
                <a:ea typeface="Roboto"/>
                <a:cs typeface="Roboto"/>
                <a:sym typeface="Roboto"/>
              </a:rPr>
              <a:t>agaimana dengan kuantitas item pesanan terbanyak?</a:t>
            </a:r>
            <a:endParaRPr sz="1200" dirty="0">
              <a:latin typeface="Roboto"/>
              <a:ea typeface="Roboto"/>
              <a:cs typeface="Roboto"/>
              <a:sym typeface="Roboto"/>
            </a:endParaRPr>
          </a:p>
        </p:txBody>
      </p:sp>
      <p:sp>
        <p:nvSpPr>
          <p:cNvPr id="253" name="Google Shape;253;p18"/>
          <p:cNvSpPr txBox="1"/>
          <p:nvPr/>
        </p:nvSpPr>
        <p:spPr>
          <a:xfrm>
            <a:off x="7009670" y="4107973"/>
            <a:ext cx="1964871" cy="456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200" dirty="0">
                <a:latin typeface="Roboto"/>
                <a:ea typeface="Roboto"/>
                <a:cs typeface="Roboto"/>
                <a:sym typeface="Roboto"/>
              </a:rPr>
              <a:t>B</a:t>
            </a:r>
            <a:r>
              <a:rPr lang="en" sz="1200" dirty="0">
                <a:latin typeface="Roboto"/>
                <a:ea typeface="Roboto"/>
                <a:cs typeface="Roboto"/>
                <a:sym typeface="Roboto"/>
              </a:rPr>
              <a:t>agaiaman dengan tingkat penjualan terbanyak dalam setahun berdasarkan categori?</a:t>
            </a:r>
            <a:endParaRPr sz="1200" dirty="0">
              <a:latin typeface="Roboto"/>
              <a:ea typeface="Roboto"/>
              <a:cs typeface="Roboto"/>
              <a:sym typeface="Roboto"/>
            </a:endParaRPr>
          </a:p>
        </p:txBody>
      </p:sp>
      <p:sp>
        <p:nvSpPr>
          <p:cNvPr id="255" name="Google Shape;255;p18"/>
          <p:cNvSpPr txBox="1"/>
          <p:nvPr/>
        </p:nvSpPr>
        <p:spPr>
          <a:xfrm>
            <a:off x="7032825" y="1282063"/>
            <a:ext cx="1689900" cy="456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00" dirty="0">
                <a:latin typeface="Roboto"/>
                <a:ea typeface="Roboto"/>
                <a:cs typeface="Roboto"/>
                <a:sym typeface="Roboto"/>
              </a:rPr>
              <a:t>Bagaimana dengan ratio profit item terbanyak?</a:t>
            </a:r>
            <a:endParaRPr sz="1200" dirty="0">
              <a:latin typeface="Roboto"/>
              <a:ea typeface="Roboto"/>
              <a:cs typeface="Roboto"/>
              <a:sym typeface="Roboto"/>
            </a:endParaRPr>
          </a:p>
        </p:txBody>
      </p:sp>
      <p:grpSp>
        <p:nvGrpSpPr>
          <p:cNvPr id="256" name="Google Shape;256;p18"/>
          <p:cNvGrpSpPr/>
          <p:nvPr/>
        </p:nvGrpSpPr>
        <p:grpSpPr>
          <a:xfrm>
            <a:off x="2409004" y="1227900"/>
            <a:ext cx="298169" cy="339253"/>
            <a:chOff x="1529350" y="258825"/>
            <a:chExt cx="423475" cy="481825"/>
          </a:xfrm>
        </p:grpSpPr>
        <p:sp>
          <p:nvSpPr>
            <p:cNvPr id="257" name="Google Shape;257;p18"/>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8" name="Google Shape;258;p18"/>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59" name="Google Shape;259;p18"/>
          <p:cNvGrpSpPr/>
          <p:nvPr/>
        </p:nvGrpSpPr>
        <p:grpSpPr>
          <a:xfrm>
            <a:off x="2371554" y="2794933"/>
            <a:ext cx="350431" cy="339887"/>
            <a:chOff x="3270675" y="841800"/>
            <a:chExt cx="497700" cy="482725"/>
          </a:xfrm>
        </p:grpSpPr>
        <p:sp>
          <p:nvSpPr>
            <p:cNvPr id="260" name="Google Shape;260;p18"/>
            <p:cNvSpPr/>
            <p:nvPr/>
          </p:nvSpPr>
          <p:spPr>
            <a:xfrm>
              <a:off x="3270675" y="902000"/>
              <a:ext cx="447125" cy="422525"/>
            </a:xfrm>
            <a:custGeom>
              <a:avLst/>
              <a:gdLst/>
              <a:ahLst/>
              <a:cxnLst/>
              <a:rect l="l" t="t" r="r" b="b"/>
              <a:pathLst>
                <a:path w="17885" h="16901" extrusionOk="0">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1" name="Google Shape;261;p18"/>
            <p:cNvSpPr/>
            <p:nvPr/>
          </p:nvSpPr>
          <p:spPr>
            <a:xfrm>
              <a:off x="3385250" y="841800"/>
              <a:ext cx="279700" cy="220925"/>
            </a:xfrm>
            <a:custGeom>
              <a:avLst/>
              <a:gdLst/>
              <a:ahLst/>
              <a:cxnLst/>
              <a:rect l="l" t="t" r="r" b="b"/>
              <a:pathLst>
                <a:path w="11188" h="8837" extrusionOk="0">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2" name="Google Shape;262;p18"/>
            <p:cNvSpPr/>
            <p:nvPr/>
          </p:nvSpPr>
          <p:spPr>
            <a:xfrm>
              <a:off x="3530100" y="924750"/>
              <a:ext cx="238275" cy="250200"/>
            </a:xfrm>
            <a:custGeom>
              <a:avLst/>
              <a:gdLst/>
              <a:ahLst/>
              <a:cxnLst/>
              <a:rect l="l" t="t" r="r" b="b"/>
              <a:pathLst>
                <a:path w="9531" h="10008" extrusionOk="0">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3" name="Google Shape;263;p18"/>
          <p:cNvGrpSpPr/>
          <p:nvPr/>
        </p:nvGrpSpPr>
        <p:grpSpPr>
          <a:xfrm>
            <a:off x="6446977" y="1225170"/>
            <a:ext cx="354778" cy="339271"/>
            <a:chOff x="5045500" y="842250"/>
            <a:chExt cx="503875" cy="481850"/>
          </a:xfrm>
        </p:grpSpPr>
        <p:sp>
          <p:nvSpPr>
            <p:cNvPr id="264" name="Google Shape;264;p18"/>
            <p:cNvSpPr/>
            <p:nvPr/>
          </p:nvSpPr>
          <p:spPr>
            <a:xfrm>
              <a:off x="5045500" y="842250"/>
              <a:ext cx="503875" cy="481850"/>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5" name="Google Shape;265;p18"/>
            <p:cNvSpPr/>
            <p:nvPr/>
          </p:nvSpPr>
          <p:spPr>
            <a:xfrm>
              <a:off x="5221050" y="898625"/>
              <a:ext cx="254100" cy="254100"/>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66" name="Google Shape;266;p18"/>
          <p:cNvGrpSpPr/>
          <p:nvPr/>
        </p:nvGrpSpPr>
        <p:grpSpPr>
          <a:xfrm>
            <a:off x="2445559" y="4294165"/>
            <a:ext cx="219345" cy="227301"/>
            <a:chOff x="3357325" y="2093500"/>
            <a:chExt cx="311525" cy="322825"/>
          </a:xfrm>
        </p:grpSpPr>
        <p:sp>
          <p:nvSpPr>
            <p:cNvPr id="267" name="Google Shape;267;p18"/>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8" name="Google Shape;268;p18"/>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9" name="Google Shape;269;p18"/>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70" name="Google Shape;270;p18"/>
          <p:cNvGrpSpPr/>
          <p:nvPr/>
        </p:nvGrpSpPr>
        <p:grpSpPr>
          <a:xfrm>
            <a:off x="6485206" y="4226953"/>
            <a:ext cx="278296" cy="339253"/>
            <a:chOff x="3907325" y="2620775"/>
            <a:chExt cx="395250" cy="481825"/>
          </a:xfrm>
        </p:grpSpPr>
        <p:sp>
          <p:nvSpPr>
            <p:cNvPr id="271" name="Google Shape;271;p18"/>
            <p:cNvSpPr/>
            <p:nvPr/>
          </p:nvSpPr>
          <p:spPr>
            <a:xfrm>
              <a:off x="3907325" y="3016975"/>
              <a:ext cx="74550" cy="56475"/>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2" name="Google Shape;272;p18"/>
            <p:cNvSpPr/>
            <p:nvPr/>
          </p:nvSpPr>
          <p:spPr>
            <a:xfrm>
              <a:off x="3907325" y="2705450"/>
              <a:ext cx="282325" cy="283325"/>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3" name="Google Shape;273;p18"/>
            <p:cNvSpPr/>
            <p:nvPr/>
          </p:nvSpPr>
          <p:spPr>
            <a:xfrm>
              <a:off x="3907325" y="2620775"/>
              <a:ext cx="282325" cy="56475"/>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4" name="Google Shape;274;p18"/>
            <p:cNvSpPr/>
            <p:nvPr/>
          </p:nvSpPr>
          <p:spPr>
            <a:xfrm>
              <a:off x="3992025" y="2762900"/>
              <a:ext cx="310550" cy="339700"/>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75" name="Google Shape;275;p18"/>
          <p:cNvGrpSpPr/>
          <p:nvPr/>
        </p:nvGrpSpPr>
        <p:grpSpPr>
          <a:xfrm>
            <a:off x="6439441" y="2795567"/>
            <a:ext cx="339253" cy="339253"/>
            <a:chOff x="3271200" y="4992125"/>
            <a:chExt cx="481825" cy="481825"/>
          </a:xfrm>
        </p:grpSpPr>
        <p:sp>
          <p:nvSpPr>
            <p:cNvPr id="276" name="Google Shape;276;p18"/>
            <p:cNvSpPr/>
            <p:nvPr/>
          </p:nvSpPr>
          <p:spPr>
            <a:xfrm>
              <a:off x="3497950" y="5106025"/>
              <a:ext cx="28250" cy="28250"/>
            </a:xfrm>
            <a:custGeom>
              <a:avLst/>
              <a:gdLst/>
              <a:ahLst/>
              <a:cxnLst/>
              <a:rect l="l" t="t" r="r" b="b"/>
              <a:pathLst>
                <a:path w="1130" h="1130" extrusionOk="0">
                  <a:moveTo>
                    <a:pt x="566" y="1"/>
                  </a:moveTo>
                  <a:cubicBezTo>
                    <a:pt x="253" y="1"/>
                    <a:pt x="0" y="251"/>
                    <a:pt x="0" y="564"/>
                  </a:cubicBezTo>
                  <a:cubicBezTo>
                    <a:pt x="0" y="877"/>
                    <a:pt x="253" y="1130"/>
                    <a:pt x="566" y="1130"/>
                  </a:cubicBezTo>
                  <a:cubicBezTo>
                    <a:pt x="877" y="1130"/>
                    <a:pt x="1130" y="877"/>
                    <a:pt x="1130" y="564"/>
                  </a:cubicBezTo>
                  <a:cubicBezTo>
                    <a:pt x="1130" y="251"/>
                    <a:pt x="877"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7" name="Google Shape;277;p18"/>
            <p:cNvSpPr/>
            <p:nvPr/>
          </p:nvSpPr>
          <p:spPr>
            <a:xfrm>
              <a:off x="3497950" y="5218950"/>
              <a:ext cx="28250" cy="141175"/>
            </a:xfrm>
            <a:custGeom>
              <a:avLst/>
              <a:gdLst/>
              <a:ahLst/>
              <a:cxnLst/>
              <a:rect l="l" t="t" r="r" b="b"/>
              <a:pathLst>
                <a:path w="1130" h="5647" extrusionOk="0">
                  <a:moveTo>
                    <a:pt x="0" y="0"/>
                  </a:moveTo>
                  <a:lnTo>
                    <a:pt x="0" y="5647"/>
                  </a:lnTo>
                  <a:lnTo>
                    <a:pt x="1130" y="5647"/>
                  </a:lnTo>
                  <a:lnTo>
                    <a:pt x="11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8" name="Google Shape;278;p18"/>
            <p:cNvSpPr/>
            <p:nvPr/>
          </p:nvSpPr>
          <p:spPr>
            <a:xfrm>
              <a:off x="3271200" y="4992125"/>
              <a:ext cx="481825" cy="481825"/>
            </a:xfrm>
            <a:custGeom>
              <a:avLst/>
              <a:gdLst/>
              <a:ahLst/>
              <a:cxnLst/>
              <a:rect l="l" t="t" r="r" b="b"/>
              <a:pathLst>
                <a:path w="19273" h="19273" extrusionOk="0">
                  <a:moveTo>
                    <a:pt x="9636" y="3427"/>
                  </a:moveTo>
                  <a:cubicBezTo>
                    <a:pt x="10320" y="3427"/>
                    <a:pt x="10937" y="3840"/>
                    <a:pt x="11199" y="4472"/>
                  </a:cubicBezTo>
                  <a:cubicBezTo>
                    <a:pt x="11461" y="5105"/>
                    <a:pt x="11317" y="5833"/>
                    <a:pt x="10832" y="6318"/>
                  </a:cubicBezTo>
                  <a:cubicBezTo>
                    <a:pt x="10508" y="6642"/>
                    <a:pt x="10074" y="6814"/>
                    <a:pt x="9634" y="6814"/>
                  </a:cubicBezTo>
                  <a:cubicBezTo>
                    <a:pt x="9415" y="6814"/>
                    <a:pt x="9195" y="6772"/>
                    <a:pt x="8986" y="6686"/>
                  </a:cubicBezTo>
                  <a:cubicBezTo>
                    <a:pt x="8354" y="6424"/>
                    <a:pt x="7941" y="5806"/>
                    <a:pt x="7941" y="5120"/>
                  </a:cubicBezTo>
                  <a:cubicBezTo>
                    <a:pt x="7941" y="4183"/>
                    <a:pt x="8700" y="3427"/>
                    <a:pt x="9636" y="3427"/>
                  </a:cubicBezTo>
                  <a:close/>
                  <a:moveTo>
                    <a:pt x="10766" y="7944"/>
                  </a:moveTo>
                  <a:cubicBezTo>
                    <a:pt x="11076" y="7944"/>
                    <a:pt x="11329" y="8194"/>
                    <a:pt x="11329" y="8507"/>
                  </a:cubicBezTo>
                  <a:lnTo>
                    <a:pt x="11329" y="14720"/>
                  </a:lnTo>
                  <a:lnTo>
                    <a:pt x="11895" y="14720"/>
                  </a:lnTo>
                  <a:cubicBezTo>
                    <a:pt x="12205" y="14720"/>
                    <a:pt x="12458" y="14969"/>
                    <a:pt x="12458" y="15283"/>
                  </a:cubicBezTo>
                  <a:cubicBezTo>
                    <a:pt x="12458" y="15596"/>
                    <a:pt x="12205" y="15849"/>
                    <a:pt x="11895" y="15849"/>
                  </a:cubicBezTo>
                  <a:lnTo>
                    <a:pt x="7378" y="15849"/>
                  </a:lnTo>
                  <a:cubicBezTo>
                    <a:pt x="7065" y="15849"/>
                    <a:pt x="6812" y="15596"/>
                    <a:pt x="6812" y="15283"/>
                  </a:cubicBezTo>
                  <a:cubicBezTo>
                    <a:pt x="6812" y="14969"/>
                    <a:pt x="7065" y="14720"/>
                    <a:pt x="7378" y="14720"/>
                  </a:cubicBezTo>
                  <a:lnTo>
                    <a:pt x="7941" y="14720"/>
                  </a:lnTo>
                  <a:lnTo>
                    <a:pt x="7941" y="9073"/>
                  </a:lnTo>
                  <a:lnTo>
                    <a:pt x="7378" y="9073"/>
                  </a:lnTo>
                  <a:cubicBezTo>
                    <a:pt x="7065" y="9073"/>
                    <a:pt x="6812" y="8821"/>
                    <a:pt x="6812" y="8507"/>
                  </a:cubicBezTo>
                  <a:cubicBezTo>
                    <a:pt x="6812" y="8194"/>
                    <a:pt x="7065" y="7944"/>
                    <a:pt x="7378" y="7944"/>
                  </a:cubicBezTo>
                  <a:close/>
                  <a:moveTo>
                    <a:pt x="1693" y="1"/>
                  </a:moveTo>
                  <a:cubicBezTo>
                    <a:pt x="756" y="1"/>
                    <a:pt x="0" y="759"/>
                    <a:pt x="0" y="1696"/>
                  </a:cubicBezTo>
                  <a:lnTo>
                    <a:pt x="0" y="17580"/>
                  </a:lnTo>
                  <a:cubicBezTo>
                    <a:pt x="0" y="18514"/>
                    <a:pt x="756" y="19273"/>
                    <a:pt x="1693" y="19273"/>
                  </a:cubicBezTo>
                  <a:lnTo>
                    <a:pt x="17577" y="19273"/>
                  </a:lnTo>
                  <a:cubicBezTo>
                    <a:pt x="18514" y="19273"/>
                    <a:pt x="19269" y="18514"/>
                    <a:pt x="19272" y="17580"/>
                  </a:cubicBezTo>
                  <a:lnTo>
                    <a:pt x="19272" y="1696"/>
                  </a:lnTo>
                  <a:cubicBezTo>
                    <a:pt x="19269" y="759"/>
                    <a:pt x="18514" y="1"/>
                    <a:pt x="175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7" name="Google Shape;627;p2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P</a:t>
            </a:r>
            <a:r>
              <a:rPr lang="en" dirty="0">
                <a:solidFill>
                  <a:schemeClr val="dk1"/>
                </a:solidFill>
              </a:rPr>
              <a:t>enjualan di berbagi negara</a:t>
            </a:r>
            <a:endParaRPr dirty="0">
              <a:solidFill>
                <a:schemeClr val="dk1"/>
              </a:solidFill>
            </a:endParaRPr>
          </a:p>
        </p:txBody>
      </p:sp>
      <p:sp>
        <p:nvSpPr>
          <p:cNvPr id="639" name="Google Shape;639;p28"/>
          <p:cNvSpPr txBox="1"/>
          <p:nvPr/>
        </p:nvSpPr>
        <p:spPr>
          <a:xfrm>
            <a:off x="6010656" y="2571750"/>
            <a:ext cx="2676144" cy="436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 sz="1200" dirty="0">
                <a:latin typeface="Roboto"/>
                <a:ea typeface="Roboto"/>
                <a:cs typeface="Roboto"/>
                <a:sym typeface="Roboto"/>
              </a:rPr>
              <a:t>Dari gambar berikut, dapat di lihat berdasarkan warna yang lebih pekat atau merah menunjukkan nilai penjualan yang tinggi, dan warna yang pudar menunjukkan nilai penjualan yang lebih rendah, di sini nilai penjualan yang tinggi terdapat di daerah amerika serikat dengan </a:t>
            </a:r>
            <a:r>
              <a:rPr lang="en" sz="1200">
                <a:latin typeface="Roboto"/>
                <a:ea typeface="Roboto"/>
                <a:cs typeface="Roboto"/>
                <a:sym typeface="Roboto"/>
              </a:rPr>
              <a:t>nilai </a:t>
            </a:r>
            <a:r>
              <a:rPr lang="en" sz="1200" b="1">
                <a:latin typeface="Roboto"/>
                <a:ea typeface="Roboto"/>
                <a:cs typeface="Roboto"/>
                <a:sym typeface="Roboto"/>
              </a:rPr>
              <a:t>4,879,668</a:t>
            </a:r>
            <a:r>
              <a:rPr lang="en" sz="1200">
                <a:latin typeface="Roboto"/>
                <a:ea typeface="Roboto"/>
                <a:cs typeface="Roboto"/>
                <a:sym typeface="Roboto"/>
              </a:rPr>
              <a:t> </a:t>
            </a:r>
            <a:r>
              <a:rPr lang="en" sz="1200" dirty="0">
                <a:latin typeface="Roboto"/>
                <a:ea typeface="Roboto"/>
                <a:cs typeface="Roboto"/>
                <a:sym typeface="Roboto"/>
              </a:rPr>
              <a:t>dan daerah dengan nilai penjualan yang rendah terdapat di daerah Serbia dengan </a:t>
            </a:r>
            <a:r>
              <a:rPr lang="en" sz="1200">
                <a:latin typeface="Roboto"/>
                <a:ea typeface="Roboto"/>
                <a:cs typeface="Roboto"/>
                <a:sym typeface="Roboto"/>
              </a:rPr>
              <a:t>nilai </a:t>
            </a:r>
            <a:r>
              <a:rPr lang="en" sz="1200" b="1">
                <a:latin typeface="Roboto"/>
                <a:ea typeface="Roboto"/>
                <a:cs typeface="Roboto"/>
                <a:sym typeface="Roboto"/>
              </a:rPr>
              <a:t>120</a:t>
            </a:r>
            <a:r>
              <a:rPr lang="en" sz="1200">
                <a:latin typeface="Roboto"/>
                <a:ea typeface="Roboto"/>
                <a:cs typeface="Roboto"/>
                <a:sym typeface="Roboto"/>
              </a:rPr>
              <a:t>, </a:t>
            </a:r>
            <a:r>
              <a:rPr lang="en" sz="1200" dirty="0">
                <a:latin typeface="Roboto"/>
                <a:ea typeface="Roboto"/>
                <a:cs typeface="Roboto"/>
                <a:sym typeface="Roboto"/>
              </a:rPr>
              <a:t>dan untuk daerah kita indonesi memiliki nilai penjualan </a:t>
            </a:r>
            <a:r>
              <a:rPr lang="en" sz="1200">
                <a:latin typeface="Roboto"/>
                <a:ea typeface="Roboto"/>
                <a:cs typeface="Roboto"/>
                <a:sym typeface="Roboto"/>
              </a:rPr>
              <a:t>sebanyak </a:t>
            </a:r>
            <a:r>
              <a:rPr lang="en" sz="1200" b="1">
                <a:latin typeface="Roboto"/>
                <a:ea typeface="Roboto"/>
                <a:cs typeface="Roboto"/>
                <a:sym typeface="Roboto"/>
              </a:rPr>
              <a:t>847,606</a:t>
            </a:r>
            <a:r>
              <a:rPr lang="en" sz="1200">
                <a:latin typeface="Roboto"/>
                <a:ea typeface="Roboto"/>
                <a:cs typeface="Roboto"/>
                <a:sym typeface="Roboto"/>
              </a:rPr>
              <a:t>.</a:t>
            </a:r>
            <a:endParaRPr sz="1200" dirty="0">
              <a:solidFill>
                <a:srgbClr val="000000"/>
              </a:solidFill>
              <a:latin typeface="Roboto"/>
              <a:ea typeface="Roboto"/>
              <a:cs typeface="Roboto"/>
              <a:sym typeface="Roboto"/>
            </a:endParaRPr>
          </a:p>
        </p:txBody>
      </p:sp>
      <p:pic>
        <p:nvPicPr>
          <p:cNvPr id="3" name="Picture 2">
            <a:extLst>
              <a:ext uri="{FF2B5EF4-FFF2-40B4-BE49-F238E27FC236}">
                <a16:creationId xmlns:a16="http://schemas.microsoft.com/office/drawing/2014/main" id="{AC5F6D0E-DAD2-4C1A-9023-460B2BAA8113}"/>
              </a:ext>
            </a:extLst>
          </p:cNvPr>
          <p:cNvPicPr>
            <a:picLocks noChangeAspect="1"/>
          </p:cNvPicPr>
          <p:nvPr/>
        </p:nvPicPr>
        <p:blipFill rotWithShape="1">
          <a:blip r:embed="rId3"/>
          <a:srcRect l="12087" t="16930" r="10959" b="6252"/>
          <a:stretch/>
        </p:blipFill>
        <p:spPr>
          <a:xfrm>
            <a:off x="672647" y="1302067"/>
            <a:ext cx="5138873" cy="2885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80" name="Google Shape;980;p3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Jenis pembayaran</a:t>
            </a:r>
            <a:endParaRPr dirty="0">
              <a:solidFill>
                <a:schemeClr val="dk1"/>
              </a:solidFill>
            </a:endParaRPr>
          </a:p>
        </p:txBody>
      </p:sp>
      <p:sp>
        <p:nvSpPr>
          <p:cNvPr id="1005" name="Google Shape;1005;p33"/>
          <p:cNvSpPr txBox="1"/>
          <p:nvPr/>
        </p:nvSpPr>
        <p:spPr>
          <a:xfrm>
            <a:off x="310896" y="2537970"/>
            <a:ext cx="2242500" cy="5229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200" dirty="0">
                <a:solidFill>
                  <a:schemeClr val="dk1"/>
                </a:solidFill>
                <a:latin typeface="Roboto"/>
                <a:ea typeface="Roboto"/>
                <a:cs typeface="Roboto"/>
                <a:sym typeface="Roboto"/>
              </a:rPr>
              <a:t>D</a:t>
            </a:r>
            <a:r>
              <a:rPr lang="en" sz="1200" dirty="0">
                <a:solidFill>
                  <a:schemeClr val="dk1"/>
                </a:solidFill>
                <a:latin typeface="Roboto"/>
                <a:ea typeface="Roboto"/>
                <a:cs typeface="Roboto"/>
                <a:sym typeface="Roboto"/>
              </a:rPr>
              <a:t>ari tampilan di samping bahwa jenis pembayaran yang paling sering di gunakan adalah jenis debit dengan </a:t>
            </a:r>
            <a:r>
              <a:rPr lang="en" sz="1200">
                <a:solidFill>
                  <a:schemeClr val="dk1"/>
                </a:solidFill>
                <a:latin typeface="Roboto"/>
                <a:ea typeface="Roboto"/>
                <a:cs typeface="Roboto"/>
                <a:sym typeface="Roboto"/>
              </a:rPr>
              <a:t>nilai </a:t>
            </a:r>
            <a:r>
              <a:rPr lang="en" sz="1200" b="1">
                <a:solidFill>
                  <a:schemeClr val="dk1"/>
                </a:solidFill>
                <a:latin typeface="Roboto"/>
                <a:ea typeface="Roboto"/>
                <a:cs typeface="Roboto"/>
                <a:sym typeface="Roboto"/>
              </a:rPr>
              <a:t>14,076,858</a:t>
            </a:r>
            <a:r>
              <a:rPr lang="en" sz="1200">
                <a:solidFill>
                  <a:schemeClr val="dk1"/>
                </a:solidFill>
                <a:latin typeface="Roboto"/>
                <a:ea typeface="Roboto"/>
                <a:cs typeface="Roboto"/>
                <a:sym typeface="Roboto"/>
              </a:rPr>
              <a:t> </a:t>
            </a:r>
            <a:r>
              <a:rPr lang="en" sz="1200" dirty="0">
                <a:solidFill>
                  <a:schemeClr val="dk1"/>
                </a:solidFill>
                <a:latin typeface="Roboto"/>
                <a:ea typeface="Roboto"/>
                <a:cs typeface="Roboto"/>
                <a:sym typeface="Roboto"/>
              </a:rPr>
              <a:t>dan dari gambar ini juga terlihat bahwa cash adalah metode pembayaran yang paling jarang di gunakan dengan </a:t>
            </a:r>
            <a:r>
              <a:rPr lang="en" sz="1200">
                <a:solidFill>
                  <a:schemeClr val="dk1"/>
                </a:solidFill>
                <a:latin typeface="Roboto"/>
                <a:ea typeface="Roboto"/>
                <a:cs typeface="Roboto"/>
                <a:sym typeface="Roboto"/>
              </a:rPr>
              <a:t>nilai </a:t>
            </a:r>
            <a:r>
              <a:rPr lang="en" sz="1200" b="1">
                <a:solidFill>
                  <a:schemeClr val="dk1"/>
                </a:solidFill>
                <a:latin typeface="Roboto"/>
                <a:ea typeface="Roboto"/>
                <a:cs typeface="Roboto"/>
                <a:sym typeface="Roboto"/>
              </a:rPr>
              <a:t>4,022,624</a:t>
            </a:r>
            <a:endParaRPr sz="1200" dirty="0">
              <a:solidFill>
                <a:schemeClr val="dk1"/>
              </a:solidFill>
              <a:latin typeface="Roboto"/>
              <a:ea typeface="Roboto"/>
              <a:cs typeface="Roboto"/>
              <a:sym typeface="Roboto"/>
            </a:endParaRPr>
          </a:p>
        </p:txBody>
      </p:sp>
      <p:pic>
        <p:nvPicPr>
          <p:cNvPr id="3" name="Picture 2">
            <a:extLst>
              <a:ext uri="{FF2B5EF4-FFF2-40B4-BE49-F238E27FC236}">
                <a16:creationId xmlns:a16="http://schemas.microsoft.com/office/drawing/2014/main" id="{3B49A773-E7F6-4FDC-AB20-D88CF9AA68DB}"/>
              </a:ext>
            </a:extLst>
          </p:cNvPr>
          <p:cNvPicPr>
            <a:picLocks noChangeAspect="1"/>
          </p:cNvPicPr>
          <p:nvPr/>
        </p:nvPicPr>
        <p:blipFill rotWithShape="1">
          <a:blip r:embed="rId3"/>
          <a:srcRect l="11642" t="16717" b="6335"/>
          <a:stretch/>
        </p:blipFill>
        <p:spPr>
          <a:xfrm>
            <a:off x="2699700" y="1269324"/>
            <a:ext cx="6247013" cy="306019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82" name="Google Shape;582;p27"/>
          <p:cNvSpPr/>
          <p:nvPr/>
        </p:nvSpPr>
        <p:spPr>
          <a:xfrm>
            <a:off x="473250" y="1292112"/>
            <a:ext cx="3295711" cy="3444563"/>
          </a:xfrm>
          <a:prstGeom prst="roundRect">
            <a:avLst>
              <a:gd name="adj" fmla="val 7339"/>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chemeClr val="dk1"/>
                </a:solidFill>
              </a:rPr>
              <a:t>Penjualan</a:t>
            </a:r>
            <a:r>
              <a:rPr lang="en-US" dirty="0">
                <a:solidFill>
                  <a:schemeClr val="dk1"/>
                </a:solidFill>
              </a:rPr>
              <a:t> </a:t>
            </a:r>
            <a:r>
              <a:rPr lang="en-US" dirty="0" err="1">
                <a:solidFill>
                  <a:schemeClr val="dk1"/>
                </a:solidFill>
              </a:rPr>
              <a:t>produk</a:t>
            </a:r>
            <a:r>
              <a:rPr lang="en-US" dirty="0">
                <a:solidFill>
                  <a:schemeClr val="dk1"/>
                </a:solidFill>
              </a:rPr>
              <a:t> </a:t>
            </a:r>
            <a:r>
              <a:rPr lang="en-US" dirty="0" err="1">
                <a:solidFill>
                  <a:schemeClr val="dk1"/>
                </a:solidFill>
              </a:rPr>
              <a:t>terbanyak</a:t>
            </a:r>
            <a:endParaRPr dirty="0">
              <a:solidFill>
                <a:schemeClr val="dk1"/>
              </a:solidFill>
            </a:endParaRPr>
          </a:p>
        </p:txBody>
      </p:sp>
      <p:sp>
        <p:nvSpPr>
          <p:cNvPr id="587" name="Google Shape;587;p27"/>
          <p:cNvSpPr txBox="1"/>
          <p:nvPr/>
        </p:nvSpPr>
        <p:spPr>
          <a:xfrm>
            <a:off x="473249" y="1377259"/>
            <a:ext cx="3295711" cy="3354766"/>
          </a:xfrm>
          <a:prstGeom prst="rect">
            <a:avLst/>
          </a:prstGeom>
          <a:noFill/>
          <a:ln>
            <a:noFill/>
          </a:ln>
        </p:spPr>
        <p:txBody>
          <a:bodyPr spcFirstLastPara="1" wrap="square" lIns="182875" tIns="0" rIns="182875" bIns="0" anchor="ctr" anchorCtr="0">
            <a:noAutofit/>
          </a:bodyPr>
          <a:lstStyle/>
          <a:p>
            <a:pPr marL="0" lvl="0" indent="0" algn="just" rtl="0">
              <a:lnSpc>
                <a:spcPct val="115000"/>
              </a:lnSpc>
              <a:spcBef>
                <a:spcPts val="0"/>
              </a:spcBef>
              <a:spcAft>
                <a:spcPts val="0"/>
              </a:spcAft>
              <a:buNone/>
            </a:pPr>
            <a:r>
              <a:rPr lang="en-US" sz="1200" dirty="0">
                <a:solidFill>
                  <a:srgbClr val="000000"/>
                </a:solidFill>
                <a:latin typeface="Roboto"/>
                <a:ea typeface="Roboto"/>
                <a:cs typeface="Roboto"/>
                <a:sym typeface="Roboto"/>
              </a:rPr>
              <a:t>D</a:t>
            </a:r>
            <a:r>
              <a:rPr lang="en" sz="1200" dirty="0">
                <a:solidFill>
                  <a:srgbClr val="000000"/>
                </a:solidFill>
                <a:latin typeface="Roboto"/>
                <a:ea typeface="Roboto"/>
                <a:cs typeface="Roboto"/>
                <a:sym typeface="Roboto"/>
              </a:rPr>
              <a:t>ari tampilan di samping menunjukkan bahwa produk paling laris adalah jenis produk  dengan </a:t>
            </a:r>
            <a:r>
              <a:rPr lang="en" sz="1200">
                <a:solidFill>
                  <a:srgbClr val="000000"/>
                </a:solidFill>
                <a:latin typeface="Roboto"/>
                <a:ea typeface="Roboto"/>
                <a:cs typeface="Roboto"/>
                <a:sym typeface="Roboto"/>
              </a:rPr>
              <a:t>nilai </a:t>
            </a:r>
            <a:r>
              <a:rPr lang="en" sz="1200" b="1">
                <a:solidFill>
                  <a:srgbClr val="000000"/>
                </a:solidFill>
                <a:latin typeface="Roboto"/>
                <a:ea typeface="Roboto"/>
                <a:cs typeface="Roboto"/>
                <a:sym typeface="Roboto"/>
              </a:rPr>
              <a:t>6,929,654</a:t>
            </a:r>
            <a:r>
              <a:rPr lang="en" sz="1200">
                <a:solidFill>
                  <a:srgbClr val="000000"/>
                </a:solidFill>
                <a:latin typeface="Roboto"/>
                <a:ea typeface="Roboto"/>
                <a:cs typeface="Roboto"/>
                <a:sym typeface="Roboto"/>
              </a:rPr>
              <a:t> </a:t>
            </a:r>
            <a:r>
              <a:rPr lang="en" sz="1200" dirty="0">
                <a:solidFill>
                  <a:srgbClr val="000000"/>
                </a:solidFill>
                <a:latin typeface="Roboto"/>
                <a:ea typeface="Roboto"/>
                <a:cs typeface="Roboto"/>
                <a:sym typeface="Roboto"/>
              </a:rPr>
              <a:t>yaitu produk dengan nama “field &amp; sportsman 16 gun fire safe” dan pada peringkat 10 ada Dell laptop dengan </a:t>
            </a:r>
            <a:r>
              <a:rPr lang="en" sz="1200">
                <a:solidFill>
                  <a:srgbClr val="000000"/>
                </a:solidFill>
                <a:latin typeface="Roboto"/>
                <a:ea typeface="Roboto"/>
                <a:cs typeface="Roboto"/>
                <a:sym typeface="Roboto"/>
              </a:rPr>
              <a:t>nilai </a:t>
            </a:r>
            <a:r>
              <a:rPr lang="en" sz="1200" b="1">
                <a:solidFill>
                  <a:srgbClr val="000000"/>
                </a:solidFill>
                <a:latin typeface="Roboto"/>
                <a:ea typeface="Roboto"/>
                <a:cs typeface="Roboto"/>
                <a:sym typeface="Roboto"/>
              </a:rPr>
              <a:t>663.000</a:t>
            </a:r>
            <a:endParaRPr sz="1200" dirty="0">
              <a:solidFill>
                <a:srgbClr val="000000"/>
              </a:solidFill>
              <a:latin typeface="Roboto"/>
              <a:ea typeface="Roboto"/>
              <a:cs typeface="Roboto"/>
              <a:sym typeface="Roboto"/>
            </a:endParaRPr>
          </a:p>
        </p:txBody>
      </p:sp>
      <p:grpSp>
        <p:nvGrpSpPr>
          <p:cNvPr id="607" name="Google Shape;607;p27"/>
          <p:cNvGrpSpPr/>
          <p:nvPr/>
        </p:nvGrpSpPr>
        <p:grpSpPr>
          <a:xfrm>
            <a:off x="7445098" y="2469307"/>
            <a:ext cx="431703" cy="420622"/>
            <a:chOff x="946175" y="3253275"/>
            <a:chExt cx="298550" cy="296150"/>
          </a:xfrm>
        </p:grpSpPr>
        <p:sp>
          <p:nvSpPr>
            <p:cNvPr id="608" name="Google Shape;608;p27"/>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7"/>
          <p:cNvGrpSpPr/>
          <p:nvPr/>
        </p:nvGrpSpPr>
        <p:grpSpPr>
          <a:xfrm>
            <a:off x="5585532" y="2469313"/>
            <a:ext cx="420635" cy="420610"/>
            <a:chOff x="946175" y="3619500"/>
            <a:chExt cx="296975" cy="293825"/>
          </a:xfrm>
        </p:grpSpPr>
        <p:sp>
          <p:nvSpPr>
            <p:cNvPr id="614" name="Google Shape;614;p27"/>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FA7A92E9-CCC2-407D-9F2E-795754AC0949}"/>
              </a:ext>
            </a:extLst>
          </p:cNvPr>
          <p:cNvPicPr>
            <a:picLocks noChangeAspect="1"/>
          </p:cNvPicPr>
          <p:nvPr/>
        </p:nvPicPr>
        <p:blipFill rotWithShape="1">
          <a:blip r:embed="rId3"/>
          <a:srcRect l="12000" t="17361" r="55494" b="52082"/>
          <a:stretch/>
        </p:blipFill>
        <p:spPr>
          <a:xfrm>
            <a:off x="4218432" y="1702243"/>
            <a:ext cx="4306158" cy="22769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7" name="Google Shape;627;p2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Top item profit </a:t>
            </a:r>
            <a:r>
              <a:rPr lang="en-US" dirty="0" err="1">
                <a:solidFill>
                  <a:schemeClr val="dk1"/>
                </a:solidFill>
              </a:rPr>
              <a:t>rasio</a:t>
            </a:r>
            <a:endParaRPr dirty="0">
              <a:solidFill>
                <a:schemeClr val="dk1"/>
              </a:solidFill>
            </a:endParaRPr>
          </a:p>
        </p:txBody>
      </p:sp>
      <p:sp>
        <p:nvSpPr>
          <p:cNvPr id="639" name="Google Shape;639;p28"/>
          <p:cNvSpPr txBox="1"/>
          <p:nvPr/>
        </p:nvSpPr>
        <p:spPr>
          <a:xfrm>
            <a:off x="6010656" y="2571750"/>
            <a:ext cx="2676144" cy="4368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200" dirty="0">
                <a:solidFill>
                  <a:srgbClr val="000000"/>
                </a:solidFill>
                <a:latin typeface="Roboto"/>
                <a:ea typeface="Roboto"/>
                <a:cs typeface="Roboto"/>
                <a:sym typeface="Roboto"/>
              </a:rPr>
              <a:t>Dari </a:t>
            </a:r>
            <a:r>
              <a:rPr lang="en-US" sz="1200" dirty="0" err="1">
                <a:solidFill>
                  <a:srgbClr val="000000"/>
                </a:solidFill>
                <a:latin typeface="Roboto"/>
                <a:ea typeface="Roboto"/>
                <a:cs typeface="Roboto"/>
                <a:sym typeface="Roboto"/>
              </a:rPr>
              <a:t>tampilan</a:t>
            </a:r>
            <a:r>
              <a:rPr lang="en-US" sz="1200" dirty="0">
                <a:solidFill>
                  <a:srgbClr val="000000"/>
                </a:solidFill>
                <a:latin typeface="Roboto"/>
                <a:ea typeface="Roboto"/>
                <a:cs typeface="Roboto"/>
                <a:sym typeface="Roboto"/>
              </a:rPr>
              <a:t> di </a:t>
            </a:r>
            <a:r>
              <a:rPr lang="en-US" sz="1200" dirty="0" err="1">
                <a:solidFill>
                  <a:srgbClr val="000000"/>
                </a:solidFill>
                <a:latin typeface="Roboto"/>
                <a:ea typeface="Roboto"/>
                <a:cs typeface="Roboto"/>
                <a:sym typeface="Roboto"/>
              </a:rPr>
              <a:t>samping</a:t>
            </a:r>
            <a:r>
              <a:rPr lang="en-US" sz="1200" dirty="0">
                <a:solidFill>
                  <a:srgbClr val="000000"/>
                </a:solidFill>
                <a:latin typeface="Roboto"/>
                <a:ea typeface="Roboto"/>
                <a:cs typeface="Roboto"/>
                <a:sym typeface="Roboto"/>
              </a:rPr>
              <a:t> </a:t>
            </a:r>
            <a:r>
              <a:rPr lang="en-US" sz="1200" dirty="0" err="1">
                <a:solidFill>
                  <a:srgbClr val="000000"/>
                </a:solidFill>
                <a:latin typeface="Roboto"/>
                <a:ea typeface="Roboto"/>
                <a:cs typeface="Roboto"/>
                <a:sym typeface="Roboto"/>
              </a:rPr>
              <a:t>kita</a:t>
            </a:r>
            <a:r>
              <a:rPr lang="en-US" sz="1200" dirty="0">
                <a:solidFill>
                  <a:srgbClr val="000000"/>
                </a:solidFill>
                <a:latin typeface="Roboto"/>
                <a:ea typeface="Roboto"/>
                <a:cs typeface="Roboto"/>
                <a:sym typeface="Roboto"/>
              </a:rPr>
              <a:t> </a:t>
            </a:r>
            <a:r>
              <a:rPr lang="en-US" sz="1200" dirty="0" err="1">
                <a:solidFill>
                  <a:srgbClr val="000000"/>
                </a:solidFill>
                <a:latin typeface="Roboto"/>
                <a:ea typeface="Roboto"/>
                <a:cs typeface="Roboto"/>
                <a:sym typeface="Roboto"/>
              </a:rPr>
              <a:t>dapa</a:t>
            </a:r>
            <a:r>
              <a:rPr lang="en-US" sz="1200" dirty="0" err="1">
                <a:latin typeface="Roboto"/>
                <a:ea typeface="Roboto"/>
                <a:cs typeface="Roboto"/>
                <a:sym typeface="Roboto"/>
              </a:rPr>
              <a:t>t</a:t>
            </a:r>
            <a:r>
              <a:rPr lang="en-US" sz="1200" dirty="0">
                <a:latin typeface="Roboto"/>
                <a:ea typeface="Roboto"/>
                <a:cs typeface="Roboto"/>
                <a:sym typeface="Roboto"/>
              </a:rPr>
              <a:t> </a:t>
            </a:r>
            <a:r>
              <a:rPr lang="en-US" sz="1200" dirty="0" err="1">
                <a:latin typeface="Roboto"/>
                <a:ea typeface="Roboto"/>
                <a:cs typeface="Roboto"/>
                <a:sym typeface="Roboto"/>
              </a:rPr>
              <a:t>melihat</a:t>
            </a:r>
            <a:r>
              <a:rPr lang="en-US" sz="1200" dirty="0">
                <a:latin typeface="Roboto"/>
                <a:ea typeface="Roboto"/>
                <a:cs typeface="Roboto"/>
                <a:sym typeface="Roboto"/>
              </a:rPr>
              <a:t> </a:t>
            </a:r>
            <a:r>
              <a:rPr lang="en-US" sz="1200" dirty="0" err="1">
                <a:latin typeface="Roboto"/>
                <a:ea typeface="Roboto"/>
                <a:cs typeface="Roboto"/>
                <a:sym typeface="Roboto"/>
              </a:rPr>
              <a:t>rasio</a:t>
            </a:r>
            <a:r>
              <a:rPr lang="en-US" sz="1200" dirty="0">
                <a:latin typeface="Roboto"/>
                <a:ea typeface="Roboto"/>
                <a:cs typeface="Roboto"/>
                <a:sym typeface="Roboto"/>
              </a:rPr>
              <a:t> </a:t>
            </a:r>
            <a:r>
              <a:rPr lang="en-US" sz="1200" dirty="0" err="1">
                <a:latin typeface="Roboto"/>
                <a:ea typeface="Roboto"/>
                <a:cs typeface="Roboto"/>
                <a:sym typeface="Roboto"/>
              </a:rPr>
              <a:t>keuntungan</a:t>
            </a:r>
            <a:r>
              <a:rPr lang="en-US" sz="1200" dirty="0">
                <a:latin typeface="Roboto"/>
                <a:ea typeface="Roboto"/>
                <a:cs typeface="Roboto"/>
                <a:sym typeface="Roboto"/>
              </a:rPr>
              <a:t> pada </a:t>
            </a:r>
            <a:r>
              <a:rPr lang="en-US" sz="1200" dirty="0" err="1">
                <a:latin typeface="Roboto"/>
                <a:ea typeface="Roboto"/>
                <a:cs typeface="Roboto"/>
                <a:sym typeface="Roboto"/>
              </a:rPr>
              <a:t>produk</a:t>
            </a:r>
            <a:r>
              <a:rPr lang="en-US" sz="1200" dirty="0">
                <a:latin typeface="Roboto"/>
                <a:ea typeface="Roboto"/>
                <a:cs typeface="Roboto"/>
                <a:sym typeface="Roboto"/>
              </a:rPr>
              <a:t> item, pada </a:t>
            </a:r>
            <a:r>
              <a:rPr lang="en-US" sz="1200" dirty="0" err="1">
                <a:latin typeface="Roboto"/>
                <a:ea typeface="Roboto"/>
                <a:cs typeface="Roboto"/>
                <a:sym typeface="Roboto"/>
              </a:rPr>
              <a:t>peringkat</a:t>
            </a:r>
            <a:r>
              <a:rPr lang="en-US" sz="1200" dirty="0">
                <a:latin typeface="Roboto"/>
                <a:ea typeface="Roboto"/>
                <a:cs typeface="Roboto"/>
                <a:sym typeface="Roboto"/>
              </a:rPr>
              <a:t> </a:t>
            </a:r>
            <a:r>
              <a:rPr lang="en-US" sz="1200" dirty="0" err="1">
                <a:latin typeface="Roboto"/>
                <a:ea typeface="Roboto"/>
                <a:cs typeface="Roboto"/>
                <a:sym typeface="Roboto"/>
              </a:rPr>
              <a:t>tertinggi</a:t>
            </a:r>
            <a:r>
              <a:rPr lang="en-US" sz="1200" dirty="0">
                <a:latin typeface="Roboto"/>
                <a:ea typeface="Roboto"/>
                <a:cs typeface="Roboto"/>
                <a:sym typeface="Roboto"/>
              </a:rPr>
              <a:t> </a:t>
            </a:r>
            <a:r>
              <a:rPr lang="en-US" sz="1200" dirty="0" err="1">
                <a:latin typeface="Roboto"/>
                <a:ea typeface="Roboto"/>
                <a:cs typeface="Roboto"/>
                <a:sym typeface="Roboto"/>
              </a:rPr>
              <a:t>ada</a:t>
            </a:r>
            <a:r>
              <a:rPr lang="en-US" sz="1200" dirty="0">
                <a:latin typeface="Roboto"/>
                <a:ea typeface="Roboto"/>
                <a:cs typeface="Roboto"/>
                <a:sym typeface="Roboto"/>
              </a:rPr>
              <a:t> “Perfect </a:t>
            </a:r>
            <a:r>
              <a:rPr lang="en-US" sz="1200" dirty="0" err="1">
                <a:latin typeface="Roboto"/>
                <a:ea typeface="Roboto"/>
                <a:cs typeface="Roboto"/>
                <a:sym typeface="Roboto"/>
              </a:rPr>
              <a:t>Fitnes</a:t>
            </a:r>
            <a:r>
              <a:rPr lang="en-US" sz="1200" dirty="0">
                <a:latin typeface="Roboto"/>
                <a:ea typeface="Roboto"/>
                <a:cs typeface="Roboto"/>
                <a:sym typeface="Roboto"/>
              </a:rPr>
              <a:t> Perfect Rip Deck” </a:t>
            </a:r>
            <a:r>
              <a:rPr lang="en-US" sz="1200" dirty="0" err="1">
                <a:latin typeface="Roboto"/>
                <a:ea typeface="Roboto"/>
                <a:cs typeface="Roboto"/>
                <a:sym typeface="Roboto"/>
              </a:rPr>
              <a:t>dengan</a:t>
            </a:r>
            <a:r>
              <a:rPr lang="en-US" sz="1200" dirty="0">
                <a:latin typeface="Roboto"/>
                <a:ea typeface="Roboto"/>
                <a:cs typeface="Roboto"/>
                <a:sym typeface="Roboto"/>
              </a:rPr>
              <a:t> </a:t>
            </a:r>
            <a:r>
              <a:rPr lang="en-US" sz="1200" dirty="0" err="1">
                <a:latin typeface="Roboto"/>
                <a:ea typeface="Roboto"/>
                <a:cs typeface="Roboto"/>
                <a:sym typeface="Roboto"/>
              </a:rPr>
              <a:t>nilai</a:t>
            </a:r>
            <a:r>
              <a:rPr lang="en-US" sz="1200" dirty="0">
                <a:latin typeface="Roboto"/>
                <a:ea typeface="Roboto"/>
                <a:cs typeface="Roboto"/>
                <a:sym typeface="Roboto"/>
              </a:rPr>
              <a:t> </a:t>
            </a:r>
            <a:r>
              <a:rPr lang="en-US" sz="1200" dirty="0" err="1">
                <a:latin typeface="Roboto"/>
                <a:ea typeface="Roboto"/>
                <a:cs typeface="Roboto"/>
                <a:sym typeface="Roboto"/>
              </a:rPr>
              <a:t>rasio</a:t>
            </a:r>
            <a:r>
              <a:rPr lang="en-US" sz="1200" dirty="0">
                <a:latin typeface="Roboto"/>
                <a:ea typeface="Roboto"/>
                <a:cs typeface="Roboto"/>
                <a:sym typeface="Roboto"/>
              </a:rPr>
              <a:t> </a:t>
            </a:r>
            <a:r>
              <a:rPr lang="en-US" sz="1200" dirty="0" err="1">
                <a:latin typeface="Roboto"/>
                <a:ea typeface="Roboto"/>
                <a:cs typeface="Roboto"/>
                <a:sym typeface="Roboto"/>
              </a:rPr>
              <a:t>keuntungan</a:t>
            </a:r>
            <a:r>
              <a:rPr lang="en-US" sz="1200" dirty="0">
                <a:latin typeface="Roboto"/>
                <a:ea typeface="Roboto"/>
                <a:cs typeface="Roboto"/>
                <a:sym typeface="Roboto"/>
              </a:rPr>
              <a:t> </a:t>
            </a:r>
            <a:r>
              <a:rPr lang="en-US" sz="1200" err="1">
                <a:latin typeface="Roboto"/>
                <a:ea typeface="Roboto"/>
                <a:cs typeface="Roboto"/>
                <a:sym typeface="Roboto"/>
              </a:rPr>
              <a:t>nya</a:t>
            </a:r>
            <a:r>
              <a:rPr lang="en-US" sz="1200">
                <a:latin typeface="Roboto"/>
                <a:ea typeface="Roboto"/>
                <a:cs typeface="Roboto"/>
                <a:sym typeface="Roboto"/>
              </a:rPr>
              <a:t> </a:t>
            </a:r>
            <a:r>
              <a:rPr lang="en-US" sz="1200" b="1">
                <a:latin typeface="Roboto"/>
                <a:ea typeface="Roboto"/>
                <a:cs typeface="Roboto"/>
                <a:sym typeface="Roboto"/>
              </a:rPr>
              <a:t>3,056</a:t>
            </a:r>
            <a:r>
              <a:rPr lang="en-US" sz="1200">
                <a:latin typeface="Roboto"/>
                <a:ea typeface="Roboto"/>
                <a:cs typeface="Roboto"/>
                <a:sym typeface="Roboto"/>
              </a:rPr>
              <a:t> </a:t>
            </a:r>
            <a:r>
              <a:rPr lang="en-US" sz="1200" dirty="0" err="1">
                <a:latin typeface="Roboto"/>
                <a:ea typeface="Roboto"/>
                <a:cs typeface="Roboto"/>
                <a:sym typeface="Roboto"/>
              </a:rPr>
              <a:t>lalu</a:t>
            </a:r>
            <a:r>
              <a:rPr lang="en-US" sz="1200" dirty="0">
                <a:latin typeface="Roboto"/>
                <a:ea typeface="Roboto"/>
                <a:cs typeface="Roboto"/>
                <a:sym typeface="Roboto"/>
              </a:rPr>
              <a:t> di </a:t>
            </a:r>
            <a:r>
              <a:rPr lang="en-US" sz="1200" dirty="0" err="1">
                <a:latin typeface="Roboto"/>
                <a:ea typeface="Roboto"/>
                <a:cs typeface="Roboto"/>
                <a:sym typeface="Roboto"/>
              </a:rPr>
              <a:t>bawah</a:t>
            </a:r>
            <a:r>
              <a:rPr lang="en-US" sz="1200" dirty="0">
                <a:latin typeface="Roboto"/>
                <a:ea typeface="Roboto"/>
                <a:cs typeface="Roboto"/>
                <a:sym typeface="Roboto"/>
              </a:rPr>
              <a:t> </a:t>
            </a:r>
            <a:r>
              <a:rPr lang="en-US" sz="1200" dirty="0" err="1">
                <a:latin typeface="Roboto"/>
                <a:ea typeface="Roboto"/>
                <a:cs typeface="Roboto"/>
                <a:sym typeface="Roboto"/>
              </a:rPr>
              <a:t>nya</a:t>
            </a:r>
            <a:r>
              <a:rPr lang="en-US" sz="1200" dirty="0">
                <a:latin typeface="Roboto"/>
                <a:ea typeface="Roboto"/>
                <a:cs typeface="Roboto"/>
                <a:sym typeface="Roboto"/>
              </a:rPr>
              <a:t> di </a:t>
            </a:r>
            <a:r>
              <a:rPr lang="en-US" sz="1200" dirty="0" err="1">
                <a:latin typeface="Roboto"/>
                <a:ea typeface="Roboto"/>
                <a:cs typeface="Roboto"/>
                <a:sym typeface="Roboto"/>
              </a:rPr>
              <a:t>ikuti</a:t>
            </a:r>
            <a:r>
              <a:rPr lang="en-US" sz="1200" dirty="0">
                <a:latin typeface="Roboto"/>
                <a:ea typeface="Roboto"/>
                <a:cs typeface="Roboto"/>
                <a:sym typeface="Roboto"/>
              </a:rPr>
              <a:t> denga </a:t>
            </a:r>
            <a:r>
              <a:rPr lang="en-US" sz="1200" dirty="0" err="1">
                <a:latin typeface="Roboto"/>
                <a:ea typeface="Roboto"/>
                <a:cs typeface="Roboto"/>
                <a:sym typeface="Roboto"/>
              </a:rPr>
              <a:t>produk</a:t>
            </a:r>
            <a:r>
              <a:rPr lang="en-US" sz="1200" dirty="0">
                <a:latin typeface="Roboto"/>
                <a:ea typeface="Roboto"/>
                <a:cs typeface="Roboto"/>
                <a:sym typeface="Roboto"/>
              </a:rPr>
              <a:t> </a:t>
            </a:r>
            <a:r>
              <a:rPr lang="en-US" sz="1200" dirty="0" err="1">
                <a:latin typeface="Roboto"/>
                <a:ea typeface="Roboto"/>
                <a:cs typeface="Roboto"/>
                <a:sym typeface="Roboto"/>
              </a:rPr>
              <a:t>nike</a:t>
            </a:r>
            <a:r>
              <a:rPr lang="en-US" sz="1200" dirty="0">
                <a:latin typeface="Roboto"/>
                <a:ea typeface="Roboto"/>
                <a:cs typeface="Roboto"/>
                <a:sym typeface="Roboto"/>
              </a:rPr>
              <a:t>, dan di </a:t>
            </a:r>
            <a:r>
              <a:rPr lang="en-US" sz="1200" dirty="0" err="1">
                <a:latin typeface="Roboto"/>
                <a:ea typeface="Roboto"/>
                <a:cs typeface="Roboto"/>
                <a:sym typeface="Roboto"/>
              </a:rPr>
              <a:t>urutan</a:t>
            </a:r>
            <a:r>
              <a:rPr lang="en-US" sz="1200" dirty="0">
                <a:latin typeface="Roboto"/>
                <a:ea typeface="Roboto"/>
                <a:cs typeface="Roboto"/>
                <a:sym typeface="Roboto"/>
              </a:rPr>
              <a:t> </a:t>
            </a:r>
            <a:r>
              <a:rPr lang="en-US" sz="1200" dirty="0" err="1">
                <a:latin typeface="Roboto"/>
                <a:ea typeface="Roboto"/>
                <a:cs typeface="Roboto"/>
                <a:sym typeface="Roboto"/>
              </a:rPr>
              <a:t>terakhir</a:t>
            </a:r>
            <a:r>
              <a:rPr lang="en-US" sz="1200" dirty="0">
                <a:latin typeface="Roboto"/>
                <a:ea typeface="Roboto"/>
                <a:cs typeface="Roboto"/>
                <a:sym typeface="Roboto"/>
              </a:rPr>
              <a:t> </a:t>
            </a:r>
            <a:r>
              <a:rPr lang="en-US" sz="1200" dirty="0" err="1">
                <a:latin typeface="Roboto"/>
                <a:ea typeface="Roboto"/>
                <a:cs typeface="Roboto"/>
                <a:sym typeface="Roboto"/>
              </a:rPr>
              <a:t>ada</a:t>
            </a:r>
            <a:r>
              <a:rPr lang="en-US" sz="1200" dirty="0">
                <a:latin typeface="Roboto"/>
                <a:ea typeface="Roboto"/>
                <a:cs typeface="Roboto"/>
                <a:sym typeface="Roboto"/>
              </a:rPr>
              <a:t> “Laptop Dell” </a:t>
            </a:r>
            <a:r>
              <a:rPr lang="en-US" sz="1200" dirty="0" err="1">
                <a:latin typeface="Roboto"/>
                <a:ea typeface="Roboto"/>
                <a:cs typeface="Roboto"/>
                <a:sym typeface="Roboto"/>
              </a:rPr>
              <a:t>dengan</a:t>
            </a:r>
            <a:r>
              <a:rPr lang="en-US" sz="1200" dirty="0">
                <a:latin typeface="Roboto"/>
                <a:ea typeface="Roboto"/>
                <a:cs typeface="Roboto"/>
                <a:sym typeface="Roboto"/>
              </a:rPr>
              <a:t> </a:t>
            </a:r>
            <a:r>
              <a:rPr lang="en-US" sz="1200" dirty="0" err="1">
                <a:latin typeface="Roboto"/>
                <a:ea typeface="Roboto"/>
                <a:cs typeface="Roboto"/>
                <a:sym typeface="Roboto"/>
              </a:rPr>
              <a:t>nilai</a:t>
            </a:r>
            <a:r>
              <a:rPr lang="en-US" sz="1200" dirty="0">
                <a:latin typeface="Roboto"/>
                <a:ea typeface="Roboto"/>
                <a:cs typeface="Roboto"/>
                <a:sym typeface="Roboto"/>
              </a:rPr>
              <a:t> profit </a:t>
            </a:r>
            <a:r>
              <a:rPr lang="en-US" sz="1200" dirty="0" err="1">
                <a:latin typeface="Roboto"/>
                <a:ea typeface="Roboto"/>
                <a:cs typeface="Roboto"/>
                <a:sym typeface="Roboto"/>
              </a:rPr>
              <a:t>rasio</a:t>
            </a:r>
            <a:r>
              <a:rPr lang="en-US" sz="1200" dirty="0">
                <a:latin typeface="Roboto"/>
                <a:ea typeface="Roboto"/>
                <a:cs typeface="Roboto"/>
                <a:sym typeface="Roboto"/>
              </a:rPr>
              <a:t> </a:t>
            </a:r>
            <a:r>
              <a:rPr lang="en-US" sz="1200" err="1">
                <a:latin typeface="Roboto"/>
                <a:ea typeface="Roboto"/>
                <a:cs typeface="Roboto"/>
                <a:sym typeface="Roboto"/>
              </a:rPr>
              <a:t>nya</a:t>
            </a:r>
            <a:r>
              <a:rPr lang="en-US" sz="1200">
                <a:latin typeface="Roboto"/>
                <a:ea typeface="Roboto"/>
                <a:cs typeface="Roboto"/>
                <a:sym typeface="Roboto"/>
              </a:rPr>
              <a:t> </a:t>
            </a:r>
            <a:r>
              <a:rPr lang="en-US" sz="1200" b="1">
                <a:latin typeface="Roboto"/>
                <a:ea typeface="Roboto"/>
                <a:cs typeface="Roboto"/>
                <a:sym typeface="Roboto"/>
              </a:rPr>
              <a:t>52</a:t>
            </a:r>
            <a:r>
              <a:rPr lang="en-US" sz="1200">
                <a:latin typeface="Roboto"/>
                <a:ea typeface="Roboto"/>
                <a:cs typeface="Roboto"/>
                <a:sym typeface="Roboto"/>
              </a:rPr>
              <a:t> </a:t>
            </a:r>
            <a:r>
              <a:rPr lang="en-US" sz="1200" dirty="0" err="1">
                <a:latin typeface="Roboto"/>
                <a:ea typeface="Roboto"/>
                <a:cs typeface="Roboto"/>
                <a:sym typeface="Roboto"/>
              </a:rPr>
              <a:t>sebagai</a:t>
            </a:r>
            <a:r>
              <a:rPr lang="en-US" sz="1200" dirty="0">
                <a:latin typeface="Roboto"/>
                <a:ea typeface="Roboto"/>
                <a:cs typeface="Roboto"/>
                <a:sym typeface="Roboto"/>
              </a:rPr>
              <a:t> </a:t>
            </a:r>
            <a:r>
              <a:rPr lang="en-US" sz="1200" dirty="0" err="1">
                <a:latin typeface="Roboto"/>
                <a:ea typeface="Roboto"/>
                <a:cs typeface="Roboto"/>
                <a:sym typeface="Roboto"/>
              </a:rPr>
              <a:t>penutup</a:t>
            </a:r>
            <a:r>
              <a:rPr lang="en-US" sz="1200" dirty="0">
                <a:latin typeface="Roboto"/>
                <a:ea typeface="Roboto"/>
                <a:cs typeface="Roboto"/>
                <a:sym typeface="Roboto"/>
              </a:rPr>
              <a:t> </a:t>
            </a:r>
            <a:r>
              <a:rPr lang="en-US" sz="1200" dirty="0" err="1">
                <a:latin typeface="Roboto"/>
                <a:ea typeface="Roboto"/>
                <a:cs typeface="Roboto"/>
                <a:sym typeface="Roboto"/>
              </a:rPr>
              <a:t>dari</a:t>
            </a:r>
            <a:r>
              <a:rPr lang="en-US" sz="1200" dirty="0">
                <a:latin typeface="Roboto"/>
                <a:ea typeface="Roboto"/>
                <a:cs typeface="Roboto"/>
                <a:sym typeface="Roboto"/>
              </a:rPr>
              <a:t> Top 10 item Profit </a:t>
            </a:r>
            <a:r>
              <a:rPr lang="en-US" sz="1200" dirty="0" err="1">
                <a:latin typeface="Roboto"/>
                <a:ea typeface="Roboto"/>
                <a:cs typeface="Roboto"/>
                <a:sym typeface="Roboto"/>
              </a:rPr>
              <a:t>Rasio</a:t>
            </a:r>
            <a:r>
              <a:rPr lang="en-US" sz="1200" dirty="0">
                <a:latin typeface="Roboto"/>
                <a:ea typeface="Roboto"/>
                <a:cs typeface="Roboto"/>
                <a:sym typeface="Roboto"/>
              </a:rPr>
              <a:t>.</a:t>
            </a:r>
            <a:endParaRPr sz="1200" dirty="0">
              <a:solidFill>
                <a:srgbClr val="000000"/>
              </a:solidFill>
              <a:latin typeface="Roboto"/>
              <a:ea typeface="Roboto"/>
              <a:cs typeface="Roboto"/>
              <a:sym typeface="Roboto"/>
            </a:endParaRPr>
          </a:p>
        </p:txBody>
      </p:sp>
      <p:pic>
        <p:nvPicPr>
          <p:cNvPr id="4" name="Picture 3">
            <a:extLst>
              <a:ext uri="{FF2B5EF4-FFF2-40B4-BE49-F238E27FC236}">
                <a16:creationId xmlns:a16="http://schemas.microsoft.com/office/drawing/2014/main" id="{EEB3556A-3727-4932-8CAB-B1EB51ADA508}"/>
              </a:ext>
            </a:extLst>
          </p:cNvPr>
          <p:cNvPicPr>
            <a:picLocks noChangeAspect="1"/>
          </p:cNvPicPr>
          <p:nvPr/>
        </p:nvPicPr>
        <p:blipFill rotWithShape="1">
          <a:blip r:embed="rId3"/>
          <a:srcRect l="12267" t="17361" r="20934" b="5422"/>
          <a:stretch/>
        </p:blipFill>
        <p:spPr>
          <a:xfrm>
            <a:off x="176784" y="916597"/>
            <a:ext cx="5669280" cy="3686247"/>
          </a:xfrm>
          <a:prstGeom prst="rect">
            <a:avLst/>
          </a:prstGeom>
        </p:spPr>
      </p:pic>
    </p:spTree>
    <p:extLst>
      <p:ext uri="{BB962C8B-B14F-4D97-AF65-F5344CB8AC3E}">
        <p14:creationId xmlns:p14="http://schemas.microsoft.com/office/powerpoint/2010/main" val="127825624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418</TotalTime>
  <Words>771</Words>
  <Application>Microsoft Office PowerPoint</Application>
  <PresentationFormat>On-screen Show (16:9)</PresentationFormat>
  <Paragraphs>67</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Roboto</vt:lpstr>
      <vt:lpstr>Fira Sans Extra Condensed</vt:lpstr>
      <vt:lpstr>Calibri Light</vt:lpstr>
      <vt:lpstr>Retrospect</vt:lpstr>
      <vt:lpstr>DataCo SMART SUPPLY CHAIN FOR BIG DATA ANALYSIS</vt:lpstr>
      <vt:lpstr>Kelompok 3</vt:lpstr>
      <vt:lpstr>Data Understanding</vt:lpstr>
      <vt:lpstr>Analisis Data</vt:lpstr>
      <vt:lpstr>Questions?</vt:lpstr>
      <vt:lpstr>Penjualan di berbagi negara</vt:lpstr>
      <vt:lpstr>Jenis pembayaran</vt:lpstr>
      <vt:lpstr>Penjualan produk terbanyak</vt:lpstr>
      <vt:lpstr>Top item profit rasio</vt:lpstr>
      <vt:lpstr>Top 10 Kuantitas Item Pesanan</vt:lpstr>
      <vt:lpstr>Penjualan produk terbanyak</vt:lpstr>
      <vt:lpstr>PowerPoint Presentation</vt:lpstr>
      <vt:lpstr>kesimpulan</vt:lpstr>
      <vt:lpstr>Daftar Pustaka</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DataCo SMART SUPPLY CHAIN FOR BIG DATA ANALYSIS</dc:title>
  <dc:creator>DANI</dc:creator>
  <cp:lastModifiedBy>kausar rusrijal</cp:lastModifiedBy>
  <cp:revision>35</cp:revision>
  <dcterms:modified xsi:type="dcterms:W3CDTF">2024-06-11T01:43:04Z</dcterms:modified>
</cp:coreProperties>
</file>