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9" r:id="rId5"/>
    <p:sldId id="26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73" autoAdjust="0"/>
  </p:normalViewPr>
  <p:slideViewPr>
    <p:cSldViewPr snapToGrid="0">
      <p:cViewPr>
        <p:scale>
          <a:sx n="66" d="100"/>
          <a:sy n="66" d="100"/>
        </p:scale>
        <p:origin x="663" y="-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490-8F10-40BD-AC45-95CBB112EB3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5D9B-3E91-462E-B5FB-0C75F32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Downloaded from http://clipart-library.com/clipart/2072966.htm: free for personal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15D9B-3E91-462E-B5FB-0C75F3224F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2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2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EE8C-9281-4FDB-A549-BE9E6356810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4-FF19-E347-19CB-4A36FC4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094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B826-2AE0-12BD-C99D-69DD5851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90949" cy="1655762"/>
          </a:xfrm>
        </p:spPr>
        <p:txBody>
          <a:bodyPr/>
          <a:lstStyle/>
          <a:p>
            <a:r>
              <a:rPr lang="en-US" dirty="0"/>
              <a:t>Final Project – Bakery Store</a:t>
            </a:r>
          </a:p>
          <a:p>
            <a:r>
              <a:rPr lang="en-US" dirty="0"/>
              <a:t>Submission by Naheed Ahmad</a:t>
            </a:r>
          </a:p>
          <a:p>
            <a:r>
              <a:rPr lang="en-US" dirty="0"/>
              <a:t>Dated 9-3-24</a:t>
            </a:r>
          </a:p>
        </p:txBody>
      </p:sp>
    </p:spTree>
    <p:extLst>
      <p:ext uri="{BB962C8B-B14F-4D97-AF65-F5344CB8AC3E}">
        <p14:creationId xmlns:p14="http://schemas.microsoft.com/office/powerpoint/2010/main" val="27851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6527-63F0-9492-3984-8960959D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E7D-B16F-5EFB-B57A-36531098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596562"/>
          </a:xfrm>
        </p:spPr>
        <p:txBody>
          <a:bodyPr/>
          <a:lstStyle/>
          <a:p>
            <a:r>
              <a:rPr lang="en-US" dirty="0"/>
              <a:t>Must have fun!</a:t>
            </a:r>
          </a:p>
        </p:txBody>
      </p:sp>
      <p:pic>
        <p:nvPicPr>
          <p:cNvPr id="5" name="Picture 4" descr="A group of toy figurines&#10;&#10;Description automatically generated with low confidence">
            <a:extLst>
              <a:ext uri="{FF2B5EF4-FFF2-40B4-BE49-F238E27FC236}">
                <a16:creationId xmlns:a16="http://schemas.microsoft.com/office/drawing/2014/main" id="{BF663D7E-7349-32E3-AE07-D82004D25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91" y="2733040"/>
            <a:ext cx="4857923" cy="36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7ED4-8DCA-2E2F-FC48-2B3F64B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B28F-FA94-E874-B5AC-D2E35B2E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– schema: </a:t>
            </a:r>
            <a:r>
              <a:rPr lang="en-US" dirty="0" err="1"/>
              <a:t>bakery_store</a:t>
            </a:r>
            <a:endParaRPr lang="en-US" dirty="0"/>
          </a:p>
          <a:p>
            <a:r>
              <a:rPr lang="en-US" dirty="0"/>
              <a:t>Steps listed to </a:t>
            </a:r>
            <a:r>
              <a:rPr lang="en-US" dirty="0">
                <a:solidFill>
                  <a:srgbClr val="00B050"/>
                </a:solidFill>
              </a:rPr>
              <a:t>organize</a:t>
            </a:r>
            <a:r>
              <a:rPr lang="en-US" dirty="0"/>
              <a:t> and build the project</a:t>
            </a:r>
          </a:p>
        </p:txBody>
      </p:sp>
    </p:spTree>
    <p:extLst>
      <p:ext uri="{BB962C8B-B14F-4D97-AF65-F5344CB8AC3E}">
        <p14:creationId xmlns:p14="http://schemas.microsoft.com/office/powerpoint/2010/main" val="36945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7101-F321-9B2F-AE33-77082D89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55C1-9457-2AE1-B3B1-B2586C9E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1005124"/>
          </a:xfrm>
        </p:spPr>
        <p:txBody>
          <a:bodyPr/>
          <a:lstStyle/>
          <a:p>
            <a:r>
              <a:rPr lang="en-US" dirty="0"/>
              <a:t>The MVP project has 4 tables</a:t>
            </a:r>
          </a:p>
          <a:p>
            <a:r>
              <a:rPr lang="en-US" dirty="0"/>
              <a:t>The 4</a:t>
            </a:r>
            <a:r>
              <a:rPr lang="en-US" baseline="30000" dirty="0"/>
              <a:t>th</a:t>
            </a:r>
            <a:r>
              <a:rPr lang="en-US" dirty="0"/>
              <a:t> table is a join table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D26DCD-C0DD-2CD8-7F36-FEB6EAB746C3}"/>
              </a:ext>
            </a:extLst>
          </p:cNvPr>
          <p:cNvSpPr/>
          <p:nvPr/>
        </p:nvSpPr>
        <p:spPr>
          <a:xfrm>
            <a:off x="2587558" y="2978015"/>
            <a:ext cx="1595336" cy="856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Bakery Store (Parent)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57B6F7-EA8F-67BB-F002-FFE0902CA3B7}"/>
              </a:ext>
            </a:extLst>
          </p:cNvPr>
          <p:cNvSpPr/>
          <p:nvPr/>
        </p:nvSpPr>
        <p:spPr>
          <a:xfrm>
            <a:off x="2587558" y="4296112"/>
            <a:ext cx="1595336" cy="85603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(Child)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B33C23-1D5F-E89D-89DA-AA554229828E}"/>
              </a:ext>
            </a:extLst>
          </p:cNvPr>
          <p:cNvSpPr/>
          <p:nvPr/>
        </p:nvSpPr>
        <p:spPr>
          <a:xfrm>
            <a:off x="2587558" y="5614210"/>
            <a:ext cx="1595336" cy="85603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Item (Category or Type)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FBF8FFA1-262E-BF29-0525-DA601C3B3AAB}"/>
              </a:ext>
            </a:extLst>
          </p:cNvPr>
          <p:cNvSpPr/>
          <p:nvPr/>
        </p:nvSpPr>
        <p:spPr>
          <a:xfrm>
            <a:off x="1420238" y="3308756"/>
            <a:ext cx="1157592" cy="17120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to many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3D6447AF-7011-CF29-24A3-59FD5CE5EDA3}"/>
              </a:ext>
            </a:extLst>
          </p:cNvPr>
          <p:cNvSpPr/>
          <p:nvPr/>
        </p:nvSpPr>
        <p:spPr>
          <a:xfrm>
            <a:off x="4192622" y="3308756"/>
            <a:ext cx="1429966" cy="3064213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20163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8A3B-1FF6-64E1-8E23-898C78BC28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Entity Relationship Diagram – ERD for Bakery Store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29561-D43E-B1E0-C3A8-939755D1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07" y="1202934"/>
            <a:ext cx="5943600" cy="543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6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B1A3B-6EC2-E5EC-9B05-075E476DBF40}"/>
              </a:ext>
            </a:extLst>
          </p:cNvPr>
          <p:cNvSpPr txBox="1"/>
          <p:nvPr/>
        </p:nvSpPr>
        <p:spPr>
          <a:xfrm>
            <a:off x="3384062" y="3079262"/>
            <a:ext cx="1272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11420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F4BF-EB2D-775D-B319-D9EAA328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697C-0B1E-B129-685A-C0DDBA25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rgbClr val="92D050"/>
                </a:solidFill>
              </a:rPr>
              <a:t>project</a:t>
            </a:r>
            <a:r>
              <a:rPr lang="en-US" dirty="0"/>
              <a:t> to model</a:t>
            </a:r>
          </a:p>
          <a:p>
            <a:r>
              <a:rPr lang="en-US" dirty="0"/>
              <a:t>Create an Entity-Relationship Diagram (</a:t>
            </a:r>
            <a:r>
              <a:rPr lang="en-US" dirty="0">
                <a:solidFill>
                  <a:srgbClr val="00B0F0"/>
                </a:solidFill>
              </a:rPr>
              <a:t>ERD</a:t>
            </a:r>
            <a:r>
              <a:rPr lang="en-US" dirty="0"/>
              <a:t>)</a:t>
            </a:r>
          </a:p>
          <a:p>
            <a:r>
              <a:rPr lang="en-US" dirty="0"/>
              <a:t>Verify these </a:t>
            </a:r>
            <a:r>
              <a:rPr lang="en-US" dirty="0">
                <a:solidFill>
                  <a:srgbClr val="FFFF00"/>
                </a:solidFill>
              </a:rPr>
              <a:t>relationships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r>
              <a:rPr lang="en-US" dirty="0"/>
              <a:t>Many-to-many</a:t>
            </a:r>
          </a:p>
          <a:p>
            <a:r>
              <a:rPr lang="en-US" dirty="0"/>
              <a:t>Double-check to ensure it </a:t>
            </a:r>
            <a:r>
              <a:rPr lang="en-US" dirty="0">
                <a:solidFill>
                  <a:schemeClr val="accent4"/>
                </a:solidFill>
              </a:rPr>
              <a:t>makes sense</a:t>
            </a:r>
            <a:r>
              <a:rPr lang="en-US" dirty="0"/>
              <a:t> and that you understand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1CF64-73E9-7659-F783-94A7DEAF7D76}"/>
              </a:ext>
            </a:extLst>
          </p:cNvPr>
          <p:cNvSpPr txBox="1"/>
          <p:nvPr/>
        </p:nvSpPr>
        <p:spPr>
          <a:xfrm rot="20494574">
            <a:off x="8518770" y="493521"/>
            <a:ext cx="397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00704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B053-08F8-8EDB-0231-D03BD68A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593C-5DB4-7351-9F89-A07136CE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3677" cy="43513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Created</a:t>
            </a:r>
            <a:r>
              <a:rPr lang="en-US" dirty="0"/>
              <a:t> schema, user, password, and permissions in MySQL Workbench</a:t>
            </a:r>
          </a:p>
          <a:p>
            <a:r>
              <a:rPr lang="en-US" dirty="0">
                <a:solidFill>
                  <a:srgbClr val="00B0F0"/>
                </a:solidFill>
              </a:rPr>
              <a:t>Refreshed the connection with </a:t>
            </a:r>
            <a:r>
              <a:rPr lang="en-US" dirty="0" err="1">
                <a:solidFill>
                  <a:srgbClr val="00B0F0"/>
                </a:solidFill>
              </a:rPr>
              <a:t>DBeaver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Created a Maven project and titled it as Bakery-Store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A5921-65C3-1572-1357-A981A2DC2C5A}"/>
              </a:ext>
            </a:extLst>
          </p:cNvPr>
          <p:cNvSpPr txBox="1"/>
          <p:nvPr/>
        </p:nvSpPr>
        <p:spPr>
          <a:xfrm rot="20494574">
            <a:off x="8495322" y="242275"/>
            <a:ext cx="397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3934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3906-886B-44B7-F797-E11754CC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steps – if using another project as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31BA-5A2F-E446-D32A-F767531B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76499" cy="4667251"/>
          </a:xfrm>
        </p:spPr>
        <p:txBody>
          <a:bodyPr>
            <a:normAutofit/>
          </a:bodyPr>
          <a:lstStyle/>
          <a:p>
            <a:r>
              <a:rPr lang="en-US" dirty="0"/>
              <a:t>Change the </a:t>
            </a:r>
            <a:r>
              <a:rPr lang="en-US" dirty="0">
                <a:solidFill>
                  <a:srgbClr val="00B0F0"/>
                </a:solidFill>
              </a:rPr>
              <a:t>entities</a:t>
            </a:r>
            <a:r>
              <a:rPr lang="en-US" dirty="0"/>
              <a:t> to match your design</a:t>
            </a:r>
          </a:p>
          <a:p>
            <a:r>
              <a:rPr lang="en-US" dirty="0"/>
              <a:t>Change the </a:t>
            </a:r>
            <a:r>
              <a:rPr lang="en-US" dirty="0">
                <a:solidFill>
                  <a:schemeClr val="accent2"/>
                </a:solidFill>
              </a:rPr>
              <a:t>login</a:t>
            </a:r>
            <a:r>
              <a:rPr lang="en-US" dirty="0"/>
              <a:t> info in </a:t>
            </a:r>
            <a:r>
              <a:rPr lang="en-US" dirty="0" err="1"/>
              <a:t>application.yaml</a:t>
            </a:r>
            <a:endParaRPr lang="en-US" dirty="0"/>
          </a:p>
          <a:p>
            <a:r>
              <a:rPr lang="en-US" dirty="0"/>
              <a:t>Delete all but one </a:t>
            </a:r>
            <a:r>
              <a:rPr lang="en-US" dirty="0">
                <a:solidFill>
                  <a:srgbClr val="00B050"/>
                </a:solidFill>
              </a:rPr>
              <a:t>DAO</a:t>
            </a:r>
            <a:r>
              <a:rPr lang="en-US" dirty="0"/>
              <a:t> class and refactor it to fit your project</a:t>
            </a:r>
          </a:p>
          <a:p>
            <a:r>
              <a:rPr lang="en-US" dirty="0"/>
              <a:t>Add methods for the first </a:t>
            </a:r>
            <a:r>
              <a:rPr lang="en-US" dirty="0">
                <a:solidFill>
                  <a:srgbClr val="FFFF00"/>
                </a:solidFill>
              </a:rPr>
              <a:t>operation</a:t>
            </a:r>
            <a:r>
              <a:rPr lang="en-US" dirty="0"/>
              <a:t> in the controller and service classes</a:t>
            </a:r>
          </a:p>
          <a:p>
            <a:r>
              <a:rPr lang="en-US" dirty="0">
                <a:solidFill>
                  <a:srgbClr val="92D050"/>
                </a:solidFill>
              </a:rPr>
              <a:t>Verify</a:t>
            </a:r>
            <a:r>
              <a:rPr lang="en-US" dirty="0"/>
              <a:t> that it works</a:t>
            </a:r>
          </a:p>
          <a:p>
            <a:r>
              <a:rPr lang="en-US" dirty="0"/>
              <a:t>Add </a:t>
            </a:r>
            <a:r>
              <a:rPr lang="en-US" dirty="0">
                <a:solidFill>
                  <a:schemeClr val="accent4"/>
                </a:solidFill>
              </a:rPr>
              <a:t>other</a:t>
            </a:r>
            <a:r>
              <a:rPr lang="en-US" dirty="0"/>
              <a:t>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12D8F-2345-9A15-8692-A15BB185F3F9}"/>
              </a:ext>
            </a:extLst>
          </p:cNvPr>
          <p:cNvSpPr txBox="1"/>
          <p:nvPr/>
        </p:nvSpPr>
        <p:spPr>
          <a:xfrm rot="20494574">
            <a:off x="8870461" y="1172307"/>
            <a:ext cx="397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7541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6527-63F0-9492-3984-8960959D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E7D-B16F-5EFB-B57A-36531098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31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Must use </a:t>
            </a:r>
            <a:r>
              <a:rPr lang="en-US" dirty="0">
                <a:solidFill>
                  <a:schemeClr val="accent4"/>
                </a:solidFill>
              </a:rPr>
              <a:t>Spring JPA </a:t>
            </a:r>
            <a:r>
              <a:rPr lang="en-US" dirty="0"/>
              <a:t>for persistence layer</a:t>
            </a:r>
          </a:p>
          <a:p>
            <a:r>
              <a:rPr lang="en-US" dirty="0"/>
              <a:t>Must have at least </a:t>
            </a:r>
            <a:r>
              <a:rPr lang="en-US" dirty="0">
                <a:solidFill>
                  <a:srgbClr val="92D050"/>
                </a:solidFill>
              </a:rPr>
              <a:t>one of each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One-to-many relationship</a:t>
            </a:r>
          </a:p>
          <a:p>
            <a:pPr lvl="1"/>
            <a:r>
              <a:rPr lang="en-US" dirty="0"/>
              <a:t>Many-to-many relationship</a:t>
            </a:r>
          </a:p>
          <a:p>
            <a:r>
              <a:rPr lang="en-US" dirty="0"/>
              <a:t>Must perform all </a:t>
            </a:r>
            <a:r>
              <a:rPr lang="en-US" dirty="0">
                <a:solidFill>
                  <a:srgbClr val="00B0F0"/>
                </a:solidFill>
              </a:rPr>
              <a:t>CRUD</a:t>
            </a:r>
            <a:r>
              <a:rPr lang="en-US" dirty="0"/>
              <a:t> operations on a single entity </a:t>
            </a:r>
          </a:p>
          <a:p>
            <a:pPr lvl="1"/>
            <a:r>
              <a:rPr lang="en-US" dirty="0"/>
              <a:t>CRUD can be performed on bakery store and employee. Only delete and add new can be performed on Menu Item</a:t>
            </a:r>
          </a:p>
          <a:p>
            <a:r>
              <a:rPr lang="en-US" dirty="0">
                <a:solidFill>
                  <a:schemeClr val="accent2"/>
                </a:solidFill>
              </a:rPr>
              <a:t>Demonstrate</a:t>
            </a:r>
            <a:r>
              <a:rPr lang="en-US" dirty="0"/>
              <a:t> adding and deleting rows in the join table (many-to-many relationship)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CDBF9-3186-C729-94AD-383164A5232C}"/>
              </a:ext>
            </a:extLst>
          </p:cNvPr>
          <p:cNvSpPr txBox="1"/>
          <p:nvPr/>
        </p:nvSpPr>
        <p:spPr>
          <a:xfrm rot="20494574">
            <a:off x="8464061" y="628457"/>
            <a:ext cx="397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9583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4037</TotalTime>
  <Words>290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Spring Boot</vt:lpstr>
      <vt:lpstr>What's in this presentation?</vt:lpstr>
      <vt:lpstr>About the project</vt:lpstr>
      <vt:lpstr>PowerPoint Presentation</vt:lpstr>
      <vt:lpstr>PowerPoint Presentation</vt:lpstr>
      <vt:lpstr>Design steps</vt:lpstr>
      <vt:lpstr>Structural steps</vt:lpstr>
      <vt:lpstr>Build steps – if using another project as a template</vt:lpstr>
      <vt:lpstr>Project requirements</vt:lpstr>
      <vt:lpstr>Project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Naheed Ahmad</cp:lastModifiedBy>
  <cp:revision>78</cp:revision>
  <dcterms:created xsi:type="dcterms:W3CDTF">2022-12-09T18:29:56Z</dcterms:created>
  <dcterms:modified xsi:type="dcterms:W3CDTF">2024-09-30T16:26:23Z</dcterms:modified>
</cp:coreProperties>
</file>