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bd228de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bd228de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5a89018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5a89018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5a89018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45a89018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bd228de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bd228de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5a890188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5a890188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5a890188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5a890188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5a890188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5a890188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5a890188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5a890188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5a890188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5a890188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5a890188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5a890188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5a89018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5a89018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bd228de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bd228de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a75b0d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a75b0d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3a75b0d3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3a75b0d3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a75b0d3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a75b0d3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bec9c06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bec9c06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a8901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a8901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fbd228de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fbd228de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bec9c06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bec9c06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bd228de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bd228de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fbd228de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fbd228de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bec9c06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bec9c06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jpg"/><Relationship Id="rId8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13775" y="160425"/>
            <a:ext cx="7395000" cy="11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DigiSentiments</a:t>
            </a:r>
            <a:endParaRPr sz="69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17075" y="1326225"/>
            <a:ext cx="46590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Team 2 - Tahiti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Jaime Bunay, Mohan Nilavar, Booker Sessoms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1632150" y="261250"/>
            <a:ext cx="5879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Impact"/>
                <a:ea typeface="Impact"/>
                <a:cs typeface="Impact"/>
                <a:sym typeface="Impact"/>
              </a:rPr>
              <a:t>Model 2. Training: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016125" y="1068450"/>
            <a:ext cx="25221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5354700" y="3975650"/>
            <a:ext cx="7156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871975" y="1412250"/>
            <a:ext cx="5119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LSTM Keras Sequential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30 Day Rolling Volatility as target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Window Size 30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 Feature Columns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5 Input Layers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300 epochs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Batchsize 30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750"/>
            <a:ext cx="8839202" cy="378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0" y="0"/>
            <a:ext cx="89916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Model Evaluation with Training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981500" y="0"/>
            <a:ext cx="67848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Model Evaluation with Test Data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2200"/>
            <a:ext cx="8839202" cy="378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1632150" y="261250"/>
            <a:ext cx="5879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Impact"/>
                <a:ea typeface="Impact"/>
                <a:cs typeface="Impact"/>
                <a:sym typeface="Impact"/>
              </a:rPr>
              <a:t>Model 3. Training: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1016125" y="1068450"/>
            <a:ext cx="25221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5354700" y="3975650"/>
            <a:ext cx="7156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1871975" y="1412250"/>
            <a:ext cx="5119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LSTM Keras Sequential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30 Day Rolling Volatility as target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Window Size = 1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 Feature Columns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5 Input Layers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100 epochs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Batchsize 30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0" y="0"/>
            <a:ext cx="91440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Model Evaluation with Training Data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8000"/>
            <a:ext cx="8839202" cy="378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0" y="0"/>
            <a:ext cx="9080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Model Evaluation with Test Data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900"/>
            <a:ext cx="8839202" cy="378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1632150" y="261250"/>
            <a:ext cx="5879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Impact"/>
                <a:ea typeface="Impact"/>
                <a:cs typeface="Impact"/>
                <a:sym typeface="Impact"/>
              </a:rPr>
              <a:t>Model 4 Training: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1016125" y="1068450"/>
            <a:ext cx="25221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5354700" y="3975650"/>
            <a:ext cx="7156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1871975" y="1412250"/>
            <a:ext cx="5119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LSTM Keras Sequential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30 Day Rolling Volatility as target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Window Size = 15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 Feature Columns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6 Input Layers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150 epochs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Batchsize 15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0" y="0"/>
            <a:ext cx="9080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Model Evaluation with Training Data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900"/>
            <a:ext cx="8839202" cy="378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0" y="0"/>
            <a:ext cx="9080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Model Evaluation with Test Data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900"/>
            <a:ext cx="8839202" cy="378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1069550" y="312450"/>
            <a:ext cx="67659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Impact"/>
                <a:ea typeface="Impact"/>
                <a:cs typeface="Impact"/>
                <a:sym typeface="Impact"/>
              </a:rPr>
              <a:t>Postmortem</a:t>
            </a:r>
            <a:endParaRPr sz="5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1143000" y="1357900"/>
            <a:ext cx="71439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sophisticated data collection scripts to hunt out and scrape the data for large scope projects.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sentiment as a secondary feature seems  appropriate for stocks\securities.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isn’t enough historical data available on cryptocurrency compared to stocks and/or securities.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203225" y="481975"/>
            <a:ext cx="51528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Impact"/>
                <a:ea typeface="Impact"/>
                <a:cs typeface="Impact"/>
                <a:sym typeface="Impact"/>
              </a:rPr>
              <a:t>Project Goals</a:t>
            </a:r>
            <a:endParaRPr sz="5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59750" y="1848150"/>
            <a:ext cx="8575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Develop a tool that can predict volatility for cryptocurrencies.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Analyze publications for sentiment analysis.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Use Machine Learning to make a prediction.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2" name="Google Shape;62;p14"/>
          <p:cNvSpPr txBox="1"/>
          <p:nvPr/>
        </p:nvSpPr>
        <p:spPr>
          <a:xfrm>
            <a:off x="1331425" y="2699850"/>
            <a:ext cx="6153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66000" y="793425"/>
            <a:ext cx="5436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56" y="4536297"/>
            <a:ext cx="1212020" cy="4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41048"/>
          <a:stretch/>
        </p:blipFill>
        <p:spPr>
          <a:xfrm>
            <a:off x="2900175" y="4563388"/>
            <a:ext cx="1282600" cy="4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865" y="4536300"/>
            <a:ext cx="1626711" cy="4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7675" y="4356625"/>
            <a:ext cx="634200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200" y="152400"/>
            <a:ext cx="633487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289525" y="1864900"/>
            <a:ext cx="25206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GetOldTweets.py part1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-161800" y="152400"/>
            <a:ext cx="3227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Gathering Challenges using free tools.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575" y="501825"/>
            <a:ext cx="6848325" cy="41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289525" y="1864900"/>
            <a:ext cx="25206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GetOldTweets.py part2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200" y="228600"/>
            <a:ext cx="4600575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442850" y="1890475"/>
            <a:ext cx="25206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GetOldTweets.py part3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763950" y="496400"/>
            <a:ext cx="69159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Impact"/>
                <a:ea typeface="Impact"/>
                <a:cs typeface="Impact"/>
                <a:sym typeface="Impact"/>
              </a:rPr>
              <a:t>Our Approach</a:t>
            </a:r>
            <a:endParaRPr sz="5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364850" y="1740900"/>
            <a:ext cx="7150500" cy="2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Track down historical crypto data.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Research crypto news outlets and Social Media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network specific meta as additional features for predictions( retweets / reddit comments 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4" y="61950"/>
            <a:ext cx="7382599" cy="50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4065225"/>
            <a:ext cx="1979151" cy="7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425" y="4288737"/>
            <a:ext cx="446177" cy="44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1350" y="4121175"/>
            <a:ext cx="882600" cy="8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62950" y="150425"/>
            <a:ext cx="2163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Data &amp; APIs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65500" y="794475"/>
            <a:ext cx="40452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NewsAPI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Crypto Control API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Crypto Sheets (Google/Sheets)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CryptoCompare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Reddit API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Praw API (Reddit Wrapper)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Twitter API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PushShift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GetOldTweets API/Command-Line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525" y="3240875"/>
            <a:ext cx="1480293" cy="9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7">
            <a:alphaModFix/>
          </a:blip>
          <a:srcRect b="26443" l="0" r="0" t="26443"/>
          <a:stretch/>
        </p:blipFill>
        <p:spPr>
          <a:xfrm>
            <a:off x="1594900" y="3525912"/>
            <a:ext cx="1689523" cy="41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8">
            <a:alphaModFix/>
          </a:blip>
          <a:srcRect b="4915" l="0" r="43649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35325" y="3468025"/>
            <a:ext cx="531576" cy="5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367600" y="606450"/>
            <a:ext cx="63114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Impact"/>
                <a:ea typeface="Impact"/>
                <a:cs typeface="Impact"/>
                <a:sym typeface="Impact"/>
              </a:rPr>
              <a:t>Data Exploration</a:t>
            </a:r>
            <a:r>
              <a:rPr lang="en" sz="3600">
                <a:latin typeface="Impact"/>
                <a:ea typeface="Impact"/>
                <a:cs typeface="Impact"/>
                <a:sym typeface="Impact"/>
              </a:rPr>
              <a:t> 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886550" y="1237950"/>
            <a:ext cx="7773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819875" y="1602375"/>
            <a:ext cx="67605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Challenges</a:t>
            </a:r>
            <a:r>
              <a:rPr lang="en" sz="2200"/>
              <a:t>: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22860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Retrieving Historical Data </a:t>
            </a:r>
            <a:endParaRPr sz="2200"/>
          </a:p>
          <a:p>
            <a:pPr indent="-368300" lvl="0" marL="22860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Quantity Limits</a:t>
            </a:r>
            <a:endParaRPr sz="2200"/>
          </a:p>
          <a:p>
            <a:pPr indent="-368300" lvl="0" marL="22860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Using multiple APIs</a:t>
            </a:r>
            <a:endParaRPr sz="2200"/>
          </a:p>
          <a:p>
            <a:pPr indent="-368300" lvl="0" marL="22860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Normalizing sentiments across social media platforms</a:t>
            </a:r>
            <a:endParaRPr sz="2200"/>
          </a:p>
          <a:p>
            <a:pPr indent="-368300" lvl="0" marL="22860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Standardizing crypto volatility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792500" y="487775"/>
            <a:ext cx="64098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Impact"/>
                <a:ea typeface="Impact"/>
                <a:cs typeface="Impact"/>
                <a:sym typeface="Impact"/>
              </a:rPr>
              <a:t>Revised Approach</a:t>
            </a:r>
            <a:endParaRPr sz="5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468050" y="1520350"/>
            <a:ext cx="2230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5" name="Google Shape;105;p19"/>
          <p:cNvSpPr txBox="1"/>
          <p:nvPr/>
        </p:nvSpPr>
        <p:spPr>
          <a:xfrm>
            <a:off x="746400" y="1648800"/>
            <a:ext cx="8302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Reddit for our S.A. proved to be very complicated.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uncertainty on how to compute ( rich features, multilayered comments.)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 APIs are needed to retrieve the data.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News Sentiments on crypto , though written by an individual, tend to be publisher biased .</a:t>
            </a:r>
            <a:endParaRPr b="1"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 Twitter platform is much more straightforward</a:t>
            </a:r>
            <a:endParaRPr b="1"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Simple feature set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Built in text size limitation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Straightforward API ( using only one. 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1632150" y="261250"/>
            <a:ext cx="5879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Impact"/>
                <a:ea typeface="Impact"/>
                <a:cs typeface="Impact"/>
                <a:sym typeface="Impact"/>
              </a:rPr>
              <a:t>Model 1. Training: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016125" y="1068450"/>
            <a:ext cx="25221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354700" y="3975650"/>
            <a:ext cx="7156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871975" y="1412250"/>
            <a:ext cx="5119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LSTM Keras Sequential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30 Day Volatility as target.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Number of Units 20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Epochs 40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Batchsize 20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899000" y="0"/>
            <a:ext cx="74496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Model Evaluation </a:t>
            </a:r>
            <a:r>
              <a:rPr lang="en" sz="3600">
                <a:latin typeface="Impact"/>
                <a:ea typeface="Impact"/>
                <a:cs typeface="Impact"/>
                <a:sym typeface="Impact"/>
              </a:rPr>
              <a:t>with Training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 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63" y="937075"/>
            <a:ext cx="8016473" cy="352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130575" y="4584425"/>
            <a:ext cx="744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Keras </a:t>
            </a:r>
            <a:r>
              <a:rPr lang="en"/>
              <a:t>Tensorflow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