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</p:sldIdLst>
  <p:sldSz cx="7315200" cy="106807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BETHLEHEM ADUGNA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301A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301C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302A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302B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PERCI WOLDAY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 ASHEBIR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MEKDES ASSFAW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T35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T24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T23 | SUN T2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ROSIE TEKLU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313B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313C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314A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314B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SAMRAWIT TESFAYE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MINNESOTA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LIDYA THEODROS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TILAHUN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T17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T9 | SUN T1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NOLAWIT TILAHUN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314C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314D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401A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401B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LOZA AWGECHEW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NUHAMIN WONDIMU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HELENA ZENA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T14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T28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T10 | SUN T26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TSEBAOT ZEWDU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401C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404A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404B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404C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BEAMLAK TILAHUN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MEAZA TESFAYE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BEZAWIT LEMMA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T26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T32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T22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MERON ASSEFA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404D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405A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405B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405C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TSEDAL TESHOME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YALEMZEWED WODAJE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BEGASHAW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T24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T28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T19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SOLYANA GOBENA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8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WASHINGTON UNIVERSITY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405D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406A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406B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406C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ELIM AFEWERKI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SEATTLE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SIRGUT CHERU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REDIET BEZA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SEATTLE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T33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T4 | SUN T24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T15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SELOME GIRMA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SEATTLE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407A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407B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407C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407D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AIDOM GIRMA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SEATTLE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SAREM HAILU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BELEN ARAAYA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VIRGINIA TECH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T16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T32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T13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NINET TESFAYE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408A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408B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408C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408D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HIERAN (ARSEMA) ANDEBERHAN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ILILI WOLDEMICHAEL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FEVEN TEGEGN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T24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T23 | SUN T8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T13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MESERET WORKU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410A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410B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410C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410D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BETSE DEREJE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MERON DAMTEW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MIRIAM ADUGNA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3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WASHINGTON UNIVERSITY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T28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T34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YEABSERA DERESSA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411A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413A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413B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413C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HEMEN ASSEFA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ARYAM BIKSS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HELDANA TESERA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NASHVILLE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T26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T28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T33 | SUN T19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T20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HERANY ZELALEM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NASHVILLE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414A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414B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501A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501B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SANA FESSUH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NAHOM ZEMED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NAHOM TESHOME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T13 | SUN T20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T27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T28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LUDIANA ATNAFU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302C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303A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303B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304A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BEMNET HAILU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MEKLIT ABERA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ABYALTE BEKELE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T11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T19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T11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T29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ESSEY TESFAI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501C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501D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502A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502B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MINASE (LEGAL: JOSEPH) ASFAW KELEMWORK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ANDREW TADROS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ABENEZER TADESSE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T16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T12 | SUN T34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YITBAREK MULUGETA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502C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502D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503A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503B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ZELALEM AYALEW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75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MASON UNIVERSITY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BAROK HAILE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ATINATIWOS GEBRE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T28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T12 | SUN T18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T11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T13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TEDROS MEKONEN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504A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504B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504C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504D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ALAZAR MASUMBUKO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NATHAN LEMMA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TEDDY KASSA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T21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T30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YOFTAHE KAHSAY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505A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505B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505C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505D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NATHAN GETNET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NAHUM BELAY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REDIAT BEKELE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T4 | SUN T10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T31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T32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T28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MATHIEW HAILU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506A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506B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506C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506D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ZEBULUN HABTU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EBENEZER HABTU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ABENEZER GIRMA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T14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T9 | SUN T21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T26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ZEMARIAM EPHREM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507A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507B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507C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507D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NATHAN ENGIDA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BIRUK BERHE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LUEL SHERIFA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T14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T22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T26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EPHESSON BEKELE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508A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508B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508C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508D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DAWIT AYELE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DN. YOHANNES ASSEFA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ABEL ADAMU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T15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T34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T16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ELEAZAR ASHEBIR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510A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510B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510C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510D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EPHREM ADUGNA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YARED ALEM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WONDIMAGEGN AZEMACH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T18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T30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T4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BIRHANE SELASSIE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511A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512A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512B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512C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YONATAN ACHAMYELEH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FREAB ABEBE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SEATTLE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DN. ALAZARE KASSAHUN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T24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KIDUS FEKADU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512D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513A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GEREMEW BELEW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RAHEL ABEBE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ISAAC ABRAHAM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T19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BETHANY ESAYAS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304B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304C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304D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305A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MERON BELAYNEH/AMSALU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SEATTLE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MAKIDA BEKELE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BETEMARIAM MESFIN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T11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T27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T34 | SUN T32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DAGMAWIT ADAMU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KIDIST ADAMU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MASTEWAL ADANE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LIDIYA AKLILU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T13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T31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MENGESHA ALEBACHEW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ABEMELIK ALELEGN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YOSEF WORKU ALEMAYEHU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HERMELA ALEMAYEHU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T33 | SUN T13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T25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T10 | SUN T20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T33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ALLA ALKATIM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LUBNA ALKATIM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EDEN AMSALU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MEKDES ANILEY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T33 | SUN T12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T13 | SUN T12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T28 | SUN T19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T23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KALEABE ARGAW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NOHA ASEFA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NAZRAWI ASEFIA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HANNA ASFAW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T11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T11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BETELIHEM ASHEBO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NIERT (MENEN) ATENAFU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MARY AYECHEH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BISRAT BAHIRU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T31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T33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T34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T3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BEREKET BAHIRU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BISRAT BAHIRU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MENBEREMARIAM BEKELE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MARIAMAWIT BEKELE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T27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T33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T10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BROOK DANIEL BEKELE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TEKU BELAY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ELIAS BERIE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BIRDIE BERIE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T18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T24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T35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DAGMAWIT BESHAH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LYDIA BINYAM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NAHOMI BINYAM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AMY BIRKNEH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T17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T10 | SUN T8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T26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MERON CHERECHO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BEAMLAK DAGIM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SAMUAL DAGNACHEW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MAHILET DAMETE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T15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T18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T12 | SUN T11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T9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BEMENAT DANIEL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KIDUS DANIEL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LIYA DAWIT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ABIGAIL DEBEBE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T26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T10 | SUN T22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T21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MESERET BEZABIH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305B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305C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305D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306A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MAHIDER DAWIT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WUTSIFTE DERBAW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SEATTLE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YANET KEBEDE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T12 | SUN T28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T33 | SUN T6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T14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MISRAK DEMISSIE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MENA DOCE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MARIA EDRIS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AGNATHIOS ERGETEKAL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T23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T34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ABIGAIL EWNETU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HELDANA GEBRE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KALEAB GEBRE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YEDI GEBREHANA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T29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T28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T28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T23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ALEMU GEBRU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GENANW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HILINA GENANW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SELAM HAILE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T18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T28 | SUN T7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T24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T24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SALEM HAILEMARIAM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JAMAL JAMES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NOAH KAHSAY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YAFET KEBEDE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T26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T34 | SUN T2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T4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ABEMELAKE KEBEDE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HILENA KEBEDE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LAMROT KEBEDE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ALAFE KETSELA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T30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T18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T28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T16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HELINA KETSELA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ZELALEM 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YEABSIRA LEGESSE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FANUEL MAMMO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T22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T27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T9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SHAM MEHARI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DEBORA MEKONNEN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HASET MEKONNEN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BIRUK MEKONNEN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T23 | SUN T14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T13 | SUN T34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T34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T34 | SUN T1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HERMELLA MELKAMU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GELILA MENGESHA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BAMLAK MENGESHA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RUHAMA MENGESHA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T19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T17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T1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RUHAMA MENGESHA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BRIHAN MENKIR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SAHELESELASSE MENKIR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ESROM MESGENA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T28 | SUN T10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T25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BEZAWIT MEZRETAB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BEZAWIT MEZRETAB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YABSERA MOLLA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NURE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T9 | SUN T9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T9 | SUN T9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T23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EDOME KIBRU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306C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306D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307A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307B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JANAFA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LIA JOHANNES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EPHRATAH KAHSAY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3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MASON UNIVERSITY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T13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T22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T4 | SUN T11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KALKIDAN REFERA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SENA SEGED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ABEL SEYEFU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REDIET SHAMA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T19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T34 | SUN T1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T23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T28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SION SHEFERAW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LYDIA SHEFERAW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DESSALEGN SHIFRAW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HERMELA SILESHI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T24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T33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T28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BEZAWIT SIME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EFRATA SIME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JOSEPH SINGOY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ETSUB SOLOMON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T31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T13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T35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SELAM SOLOMON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ETSEGENET SOLOMON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NESEHA TADESSE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MIKIAS TADESSE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T28 | SUN T14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T15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ANANIYA TADESSE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NAHUM TADESSR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EYOB TAFESSE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YAFET TARIKU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T23 | SUN T17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T9 | SUN T9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MEKLIT TARIKU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ABENEZER TEKLETSADIK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MELAT TESFAYE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 TEWODROS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T34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T31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T28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T11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NATHAN TEWODROS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YOHANES TEZERA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LUCAS TSEGAYE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BEZAYIT URGESSA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T13 | SUN T20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T4 | SUN T21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T11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TIGIST WAKE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ELIJAH WATKINS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BETHELEHEM WOLDEGABRIEL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EZRA WORKENEH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T4 | SUN T34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T17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T21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T21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NOEL YEMANE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TSEYON YEZIHALEM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ALAZAR YONAS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SARON YOSEF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T26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T17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T26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VICTOR YUSUF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ABIGAIL ZERIHUN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TSION ZEWDIE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WONDIMU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T19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T17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T34 | SUN T23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AFOMIYA KASSIE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307C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307D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308A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308B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ETSUB KASSIE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SOFIA AHMED SEID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BETHELHEM KEBEDE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BOSTON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T13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T12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T33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T32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ANCHINALUSH ABIYE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NOVA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BEAMLAK ADMASU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YOSEPH AKIEL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YAKOB AKIEL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T13 | SUN T11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T31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ROBEL AKLILU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AARON ALEMAYEHU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LEUL ALEMAYOH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ENDAYLALU ALESEW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T14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T13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T32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SELAMAWIT ASMARE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EDEN ASSEFA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BETHELHEM BAHIRU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BINYAM BELACHEW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T16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T35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T15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T9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YEABSIRA BEREKET BELAYHUN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MIKYAS BESHAH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LOZA DAWIT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MAHEDRE DAWIT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3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WASHINGTON UNIVERSITY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T18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T28 | SUN T15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T4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NUHAMIN DEMEKE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NATHENAEL DEMEWOZ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HERAN DEMISSIE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AARON DESSIE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T34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T12 | SUN T15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AFRATA ESHETU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YEABSIRA FIKRE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FISSEHA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MELAT GEBREYUS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T19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T22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T34 | SUN T2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LEUL HAGOS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MARIAMAWIT HAILU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ESTIFANOS HAILU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SESAYT KEBEDOM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SAN JOSE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T29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T12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T34 | SUN T17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EDOME KIBRU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LIJADIS LAYEW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75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WASHINGTON UNIVERSITY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BEMNET MAMO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ISABEL MERID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MINNESOTA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T18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T12 | SUN T25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T21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LEUL MESFIN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HIWOT MESFIN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HEWAN MOTI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AMANUEL MULUGETA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T25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T5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MERON MULUGETA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LEUL NEGASH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75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MASON UNIVERSITY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LEUL NEGUSE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YEABSIRA NIDA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3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MASON UNIVERSITY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T19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T27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T28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BETELIHIM HAILE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308C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308D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310A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310B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EDEN TEFERA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MAKIDA LEMMA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REBECCA MAMUYE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T18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T23 | SUN T2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T12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T35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LIYA SHIBRU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BEMNET SILESHI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SARA SOLOMON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9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WASHINGTON UNIVERSITY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DANAT TADASE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T4 | SUN T26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T23 | SUN T32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T35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T34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BETESELAME TEGEGNE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ZERIHUN TEKA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NATENAL TEKLETSON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ELSHADAI TESFAYE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T28 | SUN T12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T5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KASSA TIZALE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ROBEL WOLDEGYORGIS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LOZA WONDIMENEH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9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MASON UNIVERSITY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ABRAHAM WUDINEH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T11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T22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T9 | SUN T13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T8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GELILA YEDEMIE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MIKE YIMER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YIMER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TSION YOHANNES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T16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T33 | SUN T14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T27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T9 | SUN T15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SADOR YOHANNES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301B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DINAH ZELALEM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DAGMAWIT ZELEKE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ELBETHEL AMAHA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T24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T13 | SUN T10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T34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 ASHEBIR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302A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305D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308B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308C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WUTSIFTE A DERBAW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/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BETHELHEM KEBEDE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BETELIHIM - HAILE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T24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T28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T32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T22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MEKEDELAWET MERSHA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310C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312D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404B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405B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HANA SISHU RIOT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Mason University (GMU)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MEAZA TESFAYE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YALEMZEWED WODAJE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T13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T22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T19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BEGASHAW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405C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406D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414C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502D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TSION TESFAYE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MERON MULUGETA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ZELALEM AYALEW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T34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T19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T12 | SUN T18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YOHANNES ASSEFA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508C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511A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513D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514C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BERHANE SELASSIE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DN DR. BINYAM BELACHEW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/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ABRAHAM MAMMO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T30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T16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T33 | SUN T22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MENA TADESSE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313D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404D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410D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414D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SAMRAWIT KELKAY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Graduate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MIRIAM ADUGNA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Graduate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ANABEL TESFAYE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T33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T13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MEKEDELAWET MERSHA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310C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310D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311A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312A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EDEN NIGUSIE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GELILA LEGESSE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TSION SEHENE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T13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T31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T34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DN. KALABE DERESSA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/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511B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604A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604B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604C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MIKYAS BESHAH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AARON ABEBE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MATTHEW BIRRU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T32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T13 | SUN T7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BEAMLAK ADMAS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604D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301B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501C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502B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LBETHEL AMAHA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SSEY TESFAI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BENEZER TADESSE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T30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T14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T28 | SUN T34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BEL ADAMU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508D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514C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414D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604B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BRAHAM MAMMO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NABEL TESFAYE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ARON ABEBE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T35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T12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T27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T13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SHEMELES WORKU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/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ZELALEM HAILU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Media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DR. FREHIWOT WEHIB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/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MISRAK FANTAYE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/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T30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T26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T25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T16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DN DR. BINYAM - BELACHEW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/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DN. KALABE - DERESSA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/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MULUGETA MERON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ADAMU ABEL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T25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T32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T32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MERON - MULUGETA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YEABSIRA - FIKRE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LIJADIS - LAYEW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Washington University Campus Ministry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ABRAHAM- MAMMO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T19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T4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MIKE - YIMER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/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MIKYAS - BESHAH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AARON - ABEBE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chemeClr val="bg1">
                    <a:lumMod val="75000"/>
                  </a:schemeClr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/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/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/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/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T22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T15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T9 | SUN T32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t/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NAHOMI MERID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MINNESOTA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312B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312C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312D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313A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BETHLEHEM SHUMYE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HANA RIOT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9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MASON UNIVERSITY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SOLOMON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DA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T14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T23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