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x="7315200" cy="106807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T34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 DERBAW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