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1068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75"/>
  </p:normalViewPr>
  <p:slideViewPr>
    <p:cSldViewPr snapToGrid="0">
      <p:cViewPr varScale="1">
        <p:scale>
          <a:sx n="76" d="100"/>
          <a:sy n="76" d="100"/>
        </p:scale>
        <p:origin x="3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47976"/>
            <a:ext cx="6217920" cy="371846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609841"/>
            <a:ext cx="5486400" cy="257869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68648"/>
            <a:ext cx="1577340" cy="905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68648"/>
            <a:ext cx="4640580" cy="90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62761"/>
            <a:ext cx="6309360" cy="444287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147666"/>
            <a:ext cx="6309360" cy="233640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843242"/>
            <a:ext cx="3108960" cy="677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843242"/>
            <a:ext cx="3108960" cy="677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68651"/>
            <a:ext cx="6309360" cy="20644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18256"/>
            <a:ext cx="3094672" cy="12831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901422"/>
            <a:ext cx="3094672" cy="5738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18256"/>
            <a:ext cx="3109913" cy="12831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901422"/>
            <a:ext cx="3109913" cy="5738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047"/>
            <a:ext cx="2359342" cy="2492163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37825"/>
            <a:ext cx="3703320" cy="75902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4210"/>
            <a:ext cx="2359342" cy="593619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047"/>
            <a:ext cx="2359342" cy="2492163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37825"/>
            <a:ext cx="3703320" cy="75902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4210"/>
            <a:ext cx="2359342" cy="593619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68651"/>
            <a:ext cx="6309360" cy="206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843242"/>
            <a:ext cx="6309360" cy="677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899429"/>
            <a:ext cx="164592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899429"/>
            <a:ext cx="246888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899429"/>
            <a:ext cx="164592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{{NAME1}}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{{CAMPUS1}}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{{ROLE1}}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{{DORM1}}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{{DORM2}}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{{DORM3}}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{{DORM4}}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{{NAME2}}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{{CAMPUS2}}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{{ROLE2}}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{{NAME3}}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{{CAMPUS3}}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{{ROLE3}}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{{NAME4}}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{{CAMPUS4}}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{{ROLE4}}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{{DISCUSSION2}}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{{DISCUSSION3}}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{{DISCUSSION4}}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71B0A7-4440-F24C-4005-448DFED5D9CF}"/>
              </a:ext>
            </a:extLst>
          </p:cNvPr>
          <p:cNvSpPr txBox="1"/>
          <p:nvPr/>
        </p:nvSpPr>
        <p:spPr>
          <a:xfrm>
            <a:off x="1467809" y="9398513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{{TABLE3}}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EE42F-D01A-9A0E-08CD-BBA9FB52DF20}"/>
              </a:ext>
            </a:extLst>
          </p:cNvPr>
          <p:cNvSpPr txBox="1"/>
          <p:nvPr/>
        </p:nvSpPr>
        <p:spPr>
          <a:xfrm>
            <a:off x="1467809" y="4080320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{{TABLE3}}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CB849-EEA5-4ED8-C229-E5467653017B}"/>
              </a:ext>
            </a:extLst>
          </p:cNvPr>
          <p:cNvSpPr txBox="1"/>
          <p:nvPr/>
        </p:nvSpPr>
        <p:spPr>
          <a:xfrm>
            <a:off x="5117623" y="4095337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{{TABLE3}}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24654-2E4C-500B-36F7-4ED38A59087C}"/>
              </a:ext>
            </a:extLst>
          </p:cNvPr>
          <p:cNvSpPr txBox="1"/>
          <p:nvPr/>
        </p:nvSpPr>
        <p:spPr>
          <a:xfrm>
            <a:off x="5117623" y="9399163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{{TABLE3}}</a:t>
            </a:r>
          </a:p>
        </p:txBody>
      </p:sp>
    </p:spTree>
    <p:extLst>
      <p:ext uri="{BB962C8B-B14F-4D97-AF65-F5344CB8AC3E}">
        <p14:creationId xmlns:p14="http://schemas.microsoft.com/office/powerpoint/2010/main" val="241012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76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Aptos Light</vt:lpstr>
      <vt:lpstr>Arial</vt:lpstr>
      <vt:lpstr>Trade Gothic Next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Nahom Nigatu</dc:creator>
  <cp:lastModifiedBy>Nahom Nigatu</cp:lastModifiedBy>
  <cp:revision>12</cp:revision>
  <dcterms:created xsi:type="dcterms:W3CDTF">2025-07-13T18:59:02Z</dcterms:created>
  <dcterms:modified xsi:type="dcterms:W3CDTF">2025-07-16T14:28:47Z</dcterms:modified>
</cp:coreProperties>
</file>