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7315200" cy="106807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2"/>
    <p:restoredTop sz="94675"/>
  </p:normalViewPr>
  <p:slideViewPr>
    <p:cSldViewPr snapToGrid="0">
      <p:cViewPr varScale="1">
        <p:scale>
          <a:sx n="76" d="100"/>
          <a:sy n="76" d="100"/>
        </p:scale>
        <p:origin x="31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8640" y="1747976"/>
            <a:ext cx="6217920" cy="3718466"/>
          </a:xfrm>
        </p:spPr>
        <p:txBody>
          <a:bodyPr anchor="b"/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609841"/>
            <a:ext cx="5486400" cy="2578696"/>
          </a:xfrm>
        </p:spPr>
        <p:txBody>
          <a:bodyPr/>
          <a:lstStyle>
            <a:lvl1pPr marL="0" indent="0" algn="ctr">
              <a:buNone/>
              <a:defRPr sz="1920"/>
            </a:lvl1pPr>
            <a:lvl2pPr marL="365760" indent="0" algn="ctr">
              <a:buNone/>
              <a:defRPr sz="1600"/>
            </a:lvl2pPr>
            <a:lvl3pPr marL="731520" indent="0" algn="ctr">
              <a:buNone/>
              <a:defRPr sz="1440"/>
            </a:lvl3pPr>
            <a:lvl4pPr marL="1097280" indent="0" algn="ctr">
              <a:buNone/>
              <a:defRPr sz="1280"/>
            </a:lvl4pPr>
            <a:lvl5pPr marL="1463040" indent="0" algn="ctr">
              <a:buNone/>
              <a:defRPr sz="1280"/>
            </a:lvl5pPr>
            <a:lvl6pPr marL="1828800" indent="0" algn="ctr">
              <a:buNone/>
              <a:defRPr sz="1280"/>
            </a:lvl6pPr>
            <a:lvl7pPr marL="2194560" indent="0" algn="ctr">
              <a:buNone/>
              <a:defRPr sz="1280"/>
            </a:lvl7pPr>
            <a:lvl8pPr marL="2560320" indent="0" algn="ctr">
              <a:buNone/>
              <a:defRPr sz="1280"/>
            </a:lvl8pPr>
            <a:lvl9pPr marL="2926080" indent="0" algn="ctr">
              <a:buNone/>
              <a:defRPr sz="12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91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9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234940" y="568648"/>
            <a:ext cx="1577340" cy="9051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68648"/>
            <a:ext cx="4640580" cy="9051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073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524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9110" y="2662761"/>
            <a:ext cx="6309360" cy="4442874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9110" y="7147666"/>
            <a:ext cx="6309360" cy="2336402"/>
          </a:xfrm>
        </p:spPr>
        <p:txBody>
          <a:bodyPr/>
          <a:lstStyle>
            <a:lvl1pPr marL="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1pPr>
            <a:lvl2pPr marL="36576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2pPr>
            <a:lvl3pPr marL="731520" indent="0">
              <a:buNone/>
              <a:defRPr sz="1440">
                <a:solidFill>
                  <a:schemeClr val="tx1">
                    <a:tint val="82000"/>
                  </a:schemeClr>
                </a:solidFill>
              </a:defRPr>
            </a:lvl3pPr>
            <a:lvl4pPr marL="10972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4pPr>
            <a:lvl5pPr marL="146304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5pPr>
            <a:lvl6pPr marL="182880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6pPr>
            <a:lvl7pPr marL="219456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7pPr>
            <a:lvl8pPr marL="256032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8pPr>
            <a:lvl9pPr marL="2926080" indent="0">
              <a:buNone/>
              <a:defRPr sz="12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003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2920" y="2843242"/>
            <a:ext cx="3108960" cy="677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03320" y="2843242"/>
            <a:ext cx="3108960" cy="67768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28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568651"/>
            <a:ext cx="6309360" cy="20644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3874" y="2618256"/>
            <a:ext cx="3094672" cy="12831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3874" y="3901422"/>
            <a:ext cx="3094672" cy="5738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03320" y="2618256"/>
            <a:ext cx="3109913" cy="1283167"/>
          </a:xfrm>
        </p:spPr>
        <p:txBody>
          <a:bodyPr anchor="b"/>
          <a:lstStyle>
            <a:lvl1pPr marL="0" indent="0">
              <a:buNone/>
              <a:defRPr sz="1920" b="1"/>
            </a:lvl1pPr>
            <a:lvl2pPr marL="365760" indent="0">
              <a:buNone/>
              <a:defRPr sz="1600" b="1"/>
            </a:lvl2pPr>
            <a:lvl3pPr marL="731520" indent="0">
              <a:buNone/>
              <a:defRPr sz="1440" b="1"/>
            </a:lvl3pPr>
            <a:lvl4pPr marL="1097280" indent="0">
              <a:buNone/>
              <a:defRPr sz="1280" b="1"/>
            </a:lvl4pPr>
            <a:lvl5pPr marL="1463040" indent="0">
              <a:buNone/>
              <a:defRPr sz="1280" b="1"/>
            </a:lvl5pPr>
            <a:lvl6pPr marL="1828800" indent="0">
              <a:buNone/>
              <a:defRPr sz="1280" b="1"/>
            </a:lvl6pPr>
            <a:lvl7pPr marL="2194560" indent="0">
              <a:buNone/>
              <a:defRPr sz="1280" b="1"/>
            </a:lvl7pPr>
            <a:lvl8pPr marL="2560320" indent="0">
              <a:buNone/>
              <a:defRPr sz="1280" b="1"/>
            </a:lvl8pPr>
            <a:lvl9pPr marL="2926080" indent="0">
              <a:buNone/>
              <a:defRPr sz="12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03320" y="3901422"/>
            <a:ext cx="3109913" cy="57384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810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843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18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12047"/>
            <a:ext cx="2359342" cy="2492163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09913" y="1537825"/>
            <a:ext cx="3703320" cy="7590220"/>
          </a:xfrm>
        </p:spPr>
        <p:txBody>
          <a:bodyPr/>
          <a:lstStyle>
            <a:lvl1pPr>
              <a:defRPr sz="2560"/>
            </a:lvl1pPr>
            <a:lvl2pPr>
              <a:defRPr sz="2240"/>
            </a:lvl2pPr>
            <a:lvl3pPr>
              <a:defRPr sz="192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04210"/>
            <a:ext cx="2359342" cy="593619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3873" y="712047"/>
            <a:ext cx="2359342" cy="2492163"/>
          </a:xfrm>
        </p:spPr>
        <p:txBody>
          <a:bodyPr anchor="b"/>
          <a:lstStyle>
            <a:lvl1pPr>
              <a:defRPr sz="2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109913" y="1537825"/>
            <a:ext cx="3703320" cy="7590220"/>
          </a:xfrm>
        </p:spPr>
        <p:txBody>
          <a:bodyPr anchor="t"/>
          <a:lstStyle>
            <a:lvl1pPr marL="0" indent="0">
              <a:buNone/>
              <a:defRPr sz="2560"/>
            </a:lvl1pPr>
            <a:lvl2pPr marL="365760" indent="0">
              <a:buNone/>
              <a:defRPr sz="2240"/>
            </a:lvl2pPr>
            <a:lvl3pPr marL="731520" indent="0">
              <a:buNone/>
              <a:defRPr sz="1920"/>
            </a:lvl3pPr>
            <a:lvl4pPr marL="1097280" indent="0">
              <a:buNone/>
              <a:defRPr sz="1600"/>
            </a:lvl4pPr>
            <a:lvl5pPr marL="1463040" indent="0">
              <a:buNone/>
              <a:defRPr sz="1600"/>
            </a:lvl5pPr>
            <a:lvl6pPr marL="1828800" indent="0">
              <a:buNone/>
              <a:defRPr sz="1600"/>
            </a:lvl6pPr>
            <a:lvl7pPr marL="2194560" indent="0">
              <a:buNone/>
              <a:defRPr sz="1600"/>
            </a:lvl7pPr>
            <a:lvl8pPr marL="2560320" indent="0">
              <a:buNone/>
              <a:defRPr sz="1600"/>
            </a:lvl8pPr>
            <a:lvl9pPr marL="292608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3873" y="3204210"/>
            <a:ext cx="2359342" cy="5936195"/>
          </a:xfrm>
        </p:spPr>
        <p:txBody>
          <a:bodyPr/>
          <a:lstStyle>
            <a:lvl1pPr marL="0" indent="0">
              <a:buNone/>
              <a:defRPr sz="1280"/>
            </a:lvl1pPr>
            <a:lvl2pPr marL="365760" indent="0">
              <a:buNone/>
              <a:defRPr sz="1120"/>
            </a:lvl2pPr>
            <a:lvl3pPr marL="731520" indent="0">
              <a:buNone/>
              <a:defRPr sz="960"/>
            </a:lvl3pPr>
            <a:lvl4pPr marL="1097280" indent="0">
              <a:buNone/>
              <a:defRPr sz="800"/>
            </a:lvl4pPr>
            <a:lvl5pPr marL="1463040" indent="0">
              <a:buNone/>
              <a:defRPr sz="800"/>
            </a:lvl5pPr>
            <a:lvl6pPr marL="1828800" indent="0">
              <a:buNone/>
              <a:defRPr sz="800"/>
            </a:lvl6pPr>
            <a:lvl7pPr marL="2194560" indent="0">
              <a:buNone/>
              <a:defRPr sz="800"/>
            </a:lvl7pPr>
            <a:lvl8pPr marL="2560320" indent="0">
              <a:buNone/>
              <a:defRPr sz="800"/>
            </a:lvl8pPr>
            <a:lvl9pPr marL="2926080" indent="0">
              <a:buNone/>
              <a:defRPr sz="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2173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2920" y="568651"/>
            <a:ext cx="6309360" cy="20644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2920" y="2843242"/>
            <a:ext cx="6309360" cy="6776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02920" y="9899429"/>
            <a:ext cx="1645920" cy="568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EDCBFF-3588-B84A-BFC9-582145DF5B49}" type="datetimeFigureOut">
              <a:rPr lang="en-US" smtClean="0"/>
              <a:t>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423160" y="9899429"/>
            <a:ext cx="2468880" cy="568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66360" y="9899429"/>
            <a:ext cx="1645920" cy="568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3FD5D9-7DE2-7345-825E-3FFF7313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5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731520" rtl="0" eaLnBrk="1" latinLnBrk="0" hangingPunct="1">
        <a:lnSpc>
          <a:spcPct val="90000"/>
        </a:lnSpc>
        <a:spcBef>
          <a:spcPct val="0"/>
        </a:spcBef>
        <a:buNone/>
        <a:defRPr sz="35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731520" rtl="0" eaLnBrk="1" latinLnBrk="0" hangingPunct="1">
        <a:lnSpc>
          <a:spcPct val="90000"/>
        </a:lnSpc>
        <a:spcBef>
          <a:spcPts val="800"/>
        </a:spcBef>
        <a:buFont typeface="Arial" panose="020B0604020202020204" pitchFamily="34" charset="0"/>
        <a:buChar char="•"/>
        <a:defRPr sz="224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201168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indent="-182880" algn="l" defTabSz="731520" rtl="0" eaLnBrk="1" latinLnBrk="0" hangingPunct="1">
        <a:lnSpc>
          <a:spcPct val="90000"/>
        </a:lnSpc>
        <a:spcBef>
          <a:spcPts val="4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1pPr>
      <a:lvl2pPr marL="3657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6pPr>
      <a:lvl7pPr marL="219456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7pPr>
      <a:lvl8pPr marL="256032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8pPr>
      <a:lvl9pPr marL="2926080" algn="l" defTabSz="731520" rtl="0" eaLnBrk="1" latinLnBrk="0" hangingPunct="1">
        <a:defRPr sz="14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F1BA34E-B08C-4A45-7A0B-9B957FDA91A8}"/>
              </a:ext>
            </a:extLst>
          </p:cNvPr>
          <p:cNvSpPr txBox="1"/>
          <p:nvPr/>
        </p:nvSpPr>
        <p:spPr>
          <a:xfrm>
            <a:off x="129707" y="1085606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{{NAME1}}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EDC69A-597B-4662-DFCB-0BD5FF490986}"/>
              </a:ext>
            </a:extLst>
          </p:cNvPr>
          <p:cNvSpPr txBox="1"/>
          <p:nvPr/>
        </p:nvSpPr>
        <p:spPr>
          <a:xfrm>
            <a:off x="138713" y="14545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{{CAMPUS1}}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0AF15B0-6AB0-9962-6C42-419E8A56CCDB}"/>
              </a:ext>
            </a:extLst>
          </p:cNvPr>
          <p:cNvSpPr txBox="1"/>
          <p:nvPr/>
        </p:nvSpPr>
        <p:spPr>
          <a:xfrm>
            <a:off x="156926" y="16996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{{ROLE1}}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8250FE-9C09-66BB-4FB2-847A3286C424}"/>
              </a:ext>
            </a:extLst>
          </p:cNvPr>
          <p:cNvSpPr txBox="1"/>
          <p:nvPr/>
        </p:nvSpPr>
        <p:spPr>
          <a:xfrm>
            <a:off x="699388" y="3772593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D907D3-97F5-EFDA-63EC-12D1AB1280BE}"/>
              </a:ext>
            </a:extLst>
          </p:cNvPr>
          <p:cNvSpPr txBox="1"/>
          <p:nvPr/>
        </p:nvSpPr>
        <p:spPr>
          <a:xfrm>
            <a:off x="699388" y="4034099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{{DORM1}}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425B57-768D-1795-9FC9-EC5791062AC1}"/>
              </a:ext>
            </a:extLst>
          </p:cNvPr>
          <p:cNvSpPr txBox="1"/>
          <p:nvPr/>
        </p:nvSpPr>
        <p:spPr>
          <a:xfrm>
            <a:off x="4349202" y="3765438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33459D9-00D7-87D0-D2D0-F9145225AA6C}"/>
              </a:ext>
            </a:extLst>
          </p:cNvPr>
          <p:cNvSpPr txBox="1"/>
          <p:nvPr/>
        </p:nvSpPr>
        <p:spPr>
          <a:xfrm>
            <a:off x="4349202" y="4026944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{{DORM2}}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33D92E-4864-75E9-F291-7B61CB7669A6}"/>
              </a:ext>
            </a:extLst>
          </p:cNvPr>
          <p:cNvSpPr txBox="1"/>
          <p:nvPr/>
        </p:nvSpPr>
        <p:spPr>
          <a:xfrm>
            <a:off x="699388" y="9099764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9351000-BBDE-0222-2233-384A613A1B26}"/>
              </a:ext>
            </a:extLst>
          </p:cNvPr>
          <p:cNvSpPr txBox="1"/>
          <p:nvPr/>
        </p:nvSpPr>
        <p:spPr>
          <a:xfrm>
            <a:off x="699388" y="9361270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{{DORM3}}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00437-6C39-B1BC-D6DA-A1D57B30C5AB}"/>
              </a:ext>
            </a:extLst>
          </p:cNvPr>
          <p:cNvSpPr txBox="1"/>
          <p:nvPr/>
        </p:nvSpPr>
        <p:spPr>
          <a:xfrm>
            <a:off x="4349202" y="9077335"/>
            <a:ext cx="874438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DORM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AE059E-2D7B-8A63-EF0A-F25B9FFB091C}"/>
              </a:ext>
            </a:extLst>
          </p:cNvPr>
          <p:cNvSpPr txBox="1"/>
          <p:nvPr/>
        </p:nvSpPr>
        <p:spPr>
          <a:xfrm>
            <a:off x="4349202" y="9338841"/>
            <a:ext cx="874438" cy="55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{{DORM4}}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2497D5-6627-E65D-7AB4-18BA36A758CB}"/>
              </a:ext>
            </a:extLst>
          </p:cNvPr>
          <p:cNvSpPr txBox="1"/>
          <p:nvPr/>
        </p:nvSpPr>
        <p:spPr>
          <a:xfrm>
            <a:off x="3800083" y="1080134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{{NAME2}}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6AA317-7E73-8E5C-AC4E-488B54F53FDF}"/>
              </a:ext>
            </a:extLst>
          </p:cNvPr>
          <p:cNvSpPr txBox="1"/>
          <p:nvPr/>
        </p:nvSpPr>
        <p:spPr>
          <a:xfrm>
            <a:off x="3809089" y="14490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{{CAMPUS2}}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D42B306-599C-9C20-3A52-5BC7C4DDD098}"/>
              </a:ext>
            </a:extLst>
          </p:cNvPr>
          <p:cNvSpPr txBox="1"/>
          <p:nvPr/>
        </p:nvSpPr>
        <p:spPr>
          <a:xfrm>
            <a:off x="3827302" y="16941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{{ROLE2}}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F1B9F1-6AF3-58A3-0772-DD373B3C5E1F}"/>
              </a:ext>
            </a:extLst>
          </p:cNvPr>
          <p:cNvSpPr txBox="1"/>
          <p:nvPr/>
        </p:nvSpPr>
        <p:spPr>
          <a:xfrm>
            <a:off x="138713" y="6414305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{{NAME3}}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A8568F-B64F-47EF-624D-3FAF9562375B}"/>
              </a:ext>
            </a:extLst>
          </p:cNvPr>
          <p:cNvSpPr txBox="1"/>
          <p:nvPr/>
        </p:nvSpPr>
        <p:spPr>
          <a:xfrm>
            <a:off x="147719" y="6783212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{{CAMPUS3}}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03A2B1-C1C5-903E-FBBA-446F1EF7AF43}"/>
              </a:ext>
            </a:extLst>
          </p:cNvPr>
          <p:cNvSpPr txBox="1"/>
          <p:nvPr/>
        </p:nvSpPr>
        <p:spPr>
          <a:xfrm>
            <a:off x="165932" y="7028327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{{ROLE3}}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2F35AC-5869-1E1E-F247-8C57C39835AE}"/>
              </a:ext>
            </a:extLst>
          </p:cNvPr>
          <p:cNvSpPr txBox="1"/>
          <p:nvPr/>
        </p:nvSpPr>
        <p:spPr>
          <a:xfrm>
            <a:off x="3772864" y="6408833"/>
            <a:ext cx="4018983" cy="419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24" b="1" dirty="0">
                <a:solidFill>
                  <a:schemeClr val="bg1">
                    <a:lumMod val="75000"/>
                  </a:schemeClr>
                </a:solidFill>
                <a:latin typeface="Trade Gothic Next Light" panose="020B0503040303020004" pitchFamily="34" charset="0"/>
                <a:cs typeface="Trade Gothic Next" panose="020F0502020204030204" pitchFamily="34" charset="0"/>
              </a:rPr>
              <a:t>{{NAME4}}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699EB9-88DC-BDD7-3AD9-DA0960C909FD}"/>
              </a:ext>
            </a:extLst>
          </p:cNvPr>
          <p:cNvSpPr txBox="1"/>
          <p:nvPr/>
        </p:nvSpPr>
        <p:spPr>
          <a:xfrm>
            <a:off x="3781870" y="6777740"/>
            <a:ext cx="4018983" cy="2720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68" dirty="0">
                <a:solidFill>
                  <a:schemeClr val="bg1"/>
                </a:solidFill>
              </a:rPr>
              <a:t>{{CAMPUS4}}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F743F9-3A09-9318-4ED5-2FB9C7CF1CCC}"/>
              </a:ext>
            </a:extLst>
          </p:cNvPr>
          <p:cNvSpPr txBox="1"/>
          <p:nvPr/>
        </p:nvSpPr>
        <p:spPr>
          <a:xfrm>
            <a:off x="3800083" y="7022855"/>
            <a:ext cx="4018983" cy="353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99" dirty="0">
                <a:solidFill>
                  <a:schemeClr val="bg1"/>
                </a:solidFill>
                <a:latin typeface="Trade Gothic Next Light" panose="020B0503040303020004" pitchFamily="34" charset="0"/>
              </a:rPr>
              <a:t>{{ROLE4}}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902BBA-8668-52F3-1159-D8A617B8414D}"/>
              </a:ext>
            </a:extLst>
          </p:cNvPr>
          <p:cNvSpPr txBox="1"/>
          <p:nvPr/>
        </p:nvSpPr>
        <p:spPr>
          <a:xfrm>
            <a:off x="1467809" y="3741109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{{DISCUSSION1}}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C295CD-9AF1-E6DF-4D20-411B2C7C2EFD}"/>
              </a:ext>
            </a:extLst>
          </p:cNvPr>
          <p:cNvSpPr txBox="1"/>
          <p:nvPr/>
        </p:nvSpPr>
        <p:spPr>
          <a:xfrm>
            <a:off x="5117623" y="3743645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{{DISCUSSION2}}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AA9C3E-C423-2B3D-F8F6-87A9EB1BC89B}"/>
              </a:ext>
            </a:extLst>
          </p:cNvPr>
          <p:cNvSpPr txBox="1"/>
          <p:nvPr/>
        </p:nvSpPr>
        <p:spPr>
          <a:xfrm>
            <a:off x="1467809" y="907169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{{DISCUSSION3}}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D96E1D-9900-A15B-E64B-124538168164}"/>
              </a:ext>
            </a:extLst>
          </p:cNvPr>
          <p:cNvSpPr txBox="1"/>
          <p:nvPr/>
        </p:nvSpPr>
        <p:spPr>
          <a:xfrm>
            <a:off x="5117623" y="9072344"/>
            <a:ext cx="1840401" cy="3211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87" b="1" dirty="0">
                <a:solidFill>
                  <a:schemeClr val="tx2">
                    <a:lumMod val="90000"/>
                    <a:lumOff val="10000"/>
                  </a:schemeClr>
                </a:solidFill>
                <a:latin typeface="Aptos Light" panose="020B0004020202020204" pitchFamily="34" charset="0"/>
              </a:rPr>
              <a:t>{{DISCUSSION4}}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72184" y="4078224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>{{TABLE1}}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5120640" y="409651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>{{TABLE2}}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472184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>{{TABLE3}}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120640" y="9400032"/>
            <a:ext cx="1837943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87">
                <a:latin typeface="Aptos Light"/>
              </a:defRPr>
            </a:pPr>
            <a:r>
              <a:t>{{TABLE4}}</a:t>
            </a:r>
          </a:p>
        </p:txBody>
      </p:sp>
    </p:spTree>
    <p:extLst>
      <p:ext uri="{BB962C8B-B14F-4D97-AF65-F5344CB8AC3E}">
        <p14:creationId xmlns:p14="http://schemas.microsoft.com/office/powerpoint/2010/main" val="2410120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271</TotalTime>
  <Words>76</Words>
  <Application>Microsoft Macintosh PowerPoint</Application>
  <PresentationFormat>Custom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Aptos Light</vt:lpstr>
      <vt:lpstr>Arial</vt:lpstr>
      <vt:lpstr>Trade Gothic Next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Nahom Nigatu</dc:creator>
  <cp:lastModifiedBy>Nahom Nigatu</cp:lastModifiedBy>
  <cp:revision>12</cp:revision>
  <dcterms:created xsi:type="dcterms:W3CDTF">2025-07-13T18:59:02Z</dcterms:created>
  <dcterms:modified xsi:type="dcterms:W3CDTF">2025-07-16T14:28:47Z</dcterms:modified>
</cp:coreProperties>
</file>