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x="7315200" cy="106807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BETHLEHEM ADUGNA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PERCI WOLDAY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ASHEBIR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ASSFAW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ROSIE TEKLU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SAMRAWIT TESFAYE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LIDYA THEODROS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TILAHUN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NOLAWIT TILAHUN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AWGECHEW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NUHAMIN WONDIMU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HELENA ZENA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TSEBAOT ZEWDU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TILAHUN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MEAZA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LEMMA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ASSEFA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TSEDAL TESHOME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YALEMZEWED WODAJE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BEGASHAW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SOLYANA GOBENA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8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ELIM AFEWERKI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SIRGUT CHERU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REDIET BEZA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SELOME GIRMA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AIDOM GIRMA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SAREM HAILU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BELEN ARAAYA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VIRGINIA TECH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NINET TESFAYE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HIERAN (ARSEMA) ANDEBERHAN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ILILI WOLDEMICHAEL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FEVEN TEGEGN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WORKU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BETSE DEREJE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DAMTEW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MIRIAM ADUGNA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YEABSERA DERESSA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HEMEN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ARYAM BIKSS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HELDANA TESERA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NASHVILLE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HERANY ZELALEM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NASHVILLE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SANA FESSUH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ZEMED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TESHOME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LUDIANA ATNAFU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HAILU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MEKLIT ABERA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ABYALTE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T29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ESSEY TESFAI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MINASE (LEGAL: JOSEPH) ASFAW KELEMWORK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ANDREW TADROS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T34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YITBAREK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503A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503B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AYALEW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BAROK HAILE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ATINATIWOS GEBRE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TEDROS MEKONEN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ALAZAR MASUMBUKO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TEDDY KASSA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YOFTAHE KAHSAY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GETNET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NAHUM BELAY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REDIAT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MATHIEW HAILU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ZEBULUN HABTU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EBENEZER HABTU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GIRMA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ZEMARIAM EPHREM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ENGIDA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BIRUK BERHE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LUEL SHERIFA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EPHESSON BEKELE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DAWIT AYELE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YOHANNES ASSEFA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ADAMU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ELEAZAR ASHEBIR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EPHREM ADUGNA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YARED ALEM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WONDIMAGEGN AZEMACH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BIRHANE SELASSIE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YONATAN ACHAMYELEH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FREAB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ALAZARE KASSAHUN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KIDUS FEKADU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GEREMEW BELEW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RAHEL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ISAAC ABRAHAM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BETHANY ESAYAS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BELAYNEH/AMSALU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MAKIDA BEKELE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BETEMARIAM MESFIN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T32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ADAMU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KIDIST ADAMU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MASTEWAL ADANE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LIDIYA AKLILU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MENGESHA ALEBACHEW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ABEMELIK ALELEGN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YOSEF WORKU ALEMAYEHU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HERMELA ALEMAYEHU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ALLA ALKATIM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LUBNA ALKATIM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AMSALU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ANILEY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KALEABE ARGAW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NOHA ASEFA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NAZRAWI ASEFIA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HANNA ASFAW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T11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BETELIHEM ASHEBO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NIERT (MENEN) ATENAFU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MARY AYECHEH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BISRAT BAHIRU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BEREKET BAHIRU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BISRAT BAHIRU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MENBEREMARIAM BEKELE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MARIAMAWIT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BROOK DANIEL BEKELE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TEKU BELAY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ELIAS BERIE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BIRDIE BERIE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BESHAH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LYDIA BINYAM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NAHOMI BINYAM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AMY BIRKNEH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CHERECHO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DAGIM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SAMUAL DAGNACHEW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MAHILET DAMETE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BEMENAT DANIEL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KIDUS DANIEL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LIYA DAWIT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DEBEBE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BEZABIH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MAHIDER DAWIT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WUTSIFTE DERBAW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YANET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MISRAK DEMISSIE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MENA DOCE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 EDRIS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AGNATHIOS ERGETEKAL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EWNETU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HELDANA GEBRE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KALEAB GEBRE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YEDI GEBREHANA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ALEMU GEBRU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GENANW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HILINA GENANW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 HAILE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SALEM HAILEMARIAM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JAMAL JAMES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NOAH KAHSAY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YAFET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ABEMELAKE KEBEDE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HILENA KEBEDE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LAMROT KEBEDE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ALAFE KETSELA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HELINA KETSELA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LEGESSE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FANUEL MAMMO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SHAM MEHARI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DEBORA MEKONNEN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HASET MEKONNEN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BIRUK MEKONNEN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HERMELLA MELKAMU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MENGESHA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BAMLAK MENGESHA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RUHAMA MENGESHA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RUHAMA MENGESHA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BRIHAN MENKIR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SAHELESELASSE MENKIR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ESROM MESGENA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MEZRETAB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MEZRETAB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YABSERA MOLLA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NURE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EDOME KIBRU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JANAFA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LIA JOHANNES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EPHRATAH KAHSAY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T11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KALKIDAN REFERA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SENA SEGED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SEYEFU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REDIET SHAMA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SION SHEFERAW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LYDIA SHEFERAW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DESSALEGN SHIFRAW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HERMELA SILESHI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SIME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EFRATA SIME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JOSEPH SINGOY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ETSUB SOLOMON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 SOLOMON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ETSEGENET SOLOMON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NESEHA TADESSE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MIKIAS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ANANIYA TADESSE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NAHUM TADESSR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EYOB TAFESSE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YAFET TARIKU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MEKLIT TARIKU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TEKLETSADIK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MELAT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TEWODROS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TEWODROS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YOHANES TEZERA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LUCAS TSEGAYE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BEZAYIT URGESSA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TIGIST WAKE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ELIJAH WATKINS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BETHELEHEM WOLDEGABRIEL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EZRA WORKENEH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NOEL YEMANE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TSEYON YEZIHALEM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ALAZAR YONAS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SARON YOSEF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T26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VICTOR YUSUF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ZERIHUN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ZEWDIE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WONDIMU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AFOMIYA KASSIE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ETSUB KASSIE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SOFIA AHMED SEID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BOSTON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T32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ANCHINALUSH ABIYE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NOVA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ADMASU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YOSEPH AKIEL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YAKOB AKIEL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ROBEL AKLILU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ALEMAYEHU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ALEMAYOH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ENDAYLALU ALESEW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T32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SELAMAWIT ASMARE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BAHIRU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BINYAM BELACHEW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T35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T9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BEREKET BELAYHUN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BESHAH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DAWIT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MAHEDRE DAWIT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NUHAMIN DEMEKE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NATHENAEL DEMEWOZ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HERAN DEMISSIE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DESSIE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T15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AFRATA ESHETU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FIKRE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FISSEHA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MELAT GEBREYUS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HAGOS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MARIAMAWIT HAILU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ESTIFANOS HAILU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SESAYT KEBEDOM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SAN JOSE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T29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EDOME KIBRU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LIJADIS LAYEW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MAMO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ISABEL MERID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MESFIN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HIWOT MESFIN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HEWAN MOTI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AMANUEL MULUGETA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T5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NEGASH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NEGUSE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NIDA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BETELIHIM HAILE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TEFERA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MAKIDA 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REBECCA MAMUYE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LIYA SHIBRU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SILESHI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SARA SOLOMON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DANAT TADASE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T34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BETESELAME TEGEGNE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ZERIHUN TEKA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NATENAL TEKLETSON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ELSHADAI TESFAYE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KASSA TIZALE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ROBEL WOLDEGYORGIS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WONDIMENEH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 WUDINEH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T8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YEDEMIE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MIKE YIMER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YIMER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YOHANNES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T15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SADOR YOHANNES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DINAH ZELALEM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ZELEKE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ELBETHEL AMAHA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ASHEBIR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WUTSIFTE A&amp;E DERBAW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BETHELHEM&amp;E KEBEDE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BETELIHIM - HAILE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MEKEDELAWET MERSHA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HANA SISHU RIOT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(GMU)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MEAZA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YALEMZEWED WODAJE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T19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BEGASHAW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TESFAYE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MULUGETA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NAHOM&amp;A TESHOME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T14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ZELALEM&amp;A AYALEW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YOHANNES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BERHANE SELASSIE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 DR. BINYAM BELACHEW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T16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 MAMMO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MENA TADESSE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SAMRAWIT KELKAY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MIRIAM&amp;A ADUGNA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MEKEDELAWET MERSHA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NIGUSIE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LEGESSE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SEHENE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T34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ANABEL TESFAYE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KALABE DERESSA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BESHAH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ABEBE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T14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MATTHEW BIRRU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ADMAS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SARA SOLOMON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ASSFAW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SOLYANA GOBENA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WORKU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ESSEY TESFAI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T33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ADAMU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GEREMEW BELEW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FIKRE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LIJADIS LAYEW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T18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ASSEFA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311B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/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/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/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/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/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NAHOMI MERID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BETHLEHEM SHUMYE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HANA RIOT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SOLOMON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