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8"/>
  </p:normalViewPr>
  <p:slideViewPr>
    <p:cSldViewPr snapToGrid="0">
      <p:cViewPr varScale="1">
        <p:scale>
          <a:sx n="81" d="100"/>
          <a:sy n="81" d="100"/>
        </p:scale>
        <p:origin x="3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6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2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1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63B18-FE3A-F543-BE21-19B8454100DC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DB0B1-A286-0C4B-BCD2-26364768E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1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5BE188-F2E0-C0E0-2FF1-CB324A145339}"/>
              </a:ext>
            </a:extLst>
          </p:cNvPr>
          <p:cNvSpPr txBox="1"/>
          <p:nvPr/>
        </p:nvSpPr>
        <p:spPr>
          <a:xfrm>
            <a:off x="355600" y="2501900"/>
            <a:ext cx="309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Trade Gothic Next" panose="020B0503040303020004" pitchFamily="34" charset="0"/>
                <a:ea typeface="Abyssinica SIL Connected" panose="02000000000000000000" pitchFamily="2" charset="77"/>
                <a:cs typeface="Abyssinica SIL Connected" panose="02000000000000000000" pitchFamily="2" charset="77"/>
              </a:rPr>
              <a:t>{{Text1}}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53F351-31A1-7135-643B-755B308952D8}"/>
              </a:ext>
            </a:extLst>
          </p:cNvPr>
          <p:cNvSpPr txBox="1"/>
          <p:nvPr/>
        </p:nvSpPr>
        <p:spPr>
          <a:xfrm>
            <a:off x="3962400" y="2501900"/>
            <a:ext cx="309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Trade Gothic Next" panose="020B0503040303020004" pitchFamily="34" charset="0"/>
                <a:ea typeface="Abyssinica SIL Connected" panose="02000000000000000000" pitchFamily="2" charset="77"/>
                <a:cs typeface="Abyssinica SIL Connected" panose="02000000000000000000" pitchFamily="2" charset="77"/>
              </a:rPr>
              <a:t>{{Text2}}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EDC41-128C-16D3-2853-EE5FD2898511}"/>
              </a:ext>
            </a:extLst>
          </p:cNvPr>
          <p:cNvSpPr txBox="1"/>
          <p:nvPr/>
        </p:nvSpPr>
        <p:spPr>
          <a:xfrm>
            <a:off x="3962399" y="7658100"/>
            <a:ext cx="309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2">
                    <a:lumMod val="90000"/>
                    <a:lumOff val="10000"/>
                  </a:schemeClr>
                </a:solidFill>
                <a:latin typeface="Trade Gothic Next" panose="020B0503040303020004" pitchFamily="34" charset="0"/>
                <a:ea typeface="Abyssinica SIL Connected" panose="02000000000000000000" pitchFamily="2" charset="77"/>
                <a:cs typeface="Abyssinica SIL Connected" panose="02000000000000000000" pitchFamily="2" charset="77"/>
              </a:rPr>
              <a:t>{{Text4}}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  <a:latin typeface="Trade Gothic Next" panose="020B0503040303020004" pitchFamily="34" charset="0"/>
              <a:ea typeface="Abyssinica SIL Connected" panose="02000000000000000000" pitchFamily="2" charset="77"/>
              <a:cs typeface="Abyssinica SIL Connected" panose="02000000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4D506-86F3-D6E6-F0F9-B5CEC69D8959}"/>
              </a:ext>
            </a:extLst>
          </p:cNvPr>
          <p:cNvSpPr txBox="1"/>
          <p:nvPr/>
        </p:nvSpPr>
        <p:spPr>
          <a:xfrm>
            <a:off x="355599" y="7658100"/>
            <a:ext cx="309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Trade Gothic Next" panose="020B0503040303020004" pitchFamily="34" charset="0"/>
                <a:ea typeface="Abyssinica SIL Connected" panose="02000000000000000000" pitchFamily="2" charset="77"/>
                <a:cs typeface="Abyssinica SIL Connected" panose="02000000000000000000" pitchFamily="2" charset="77"/>
              </a:rPr>
              <a:t>{{Text3}}</a:t>
            </a:r>
          </a:p>
        </p:txBody>
      </p:sp>
    </p:spTree>
    <p:extLst>
      <p:ext uri="{BB962C8B-B14F-4D97-AF65-F5344CB8AC3E}">
        <p14:creationId xmlns:p14="http://schemas.microsoft.com/office/powerpoint/2010/main" val="10894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Trade Gothic Next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Nahom Nigatu</dc:creator>
  <cp:lastModifiedBy>Nahom Nigatu</cp:lastModifiedBy>
  <cp:revision>2</cp:revision>
  <dcterms:created xsi:type="dcterms:W3CDTF">2025-07-14T01:37:55Z</dcterms:created>
  <dcterms:modified xsi:type="dcterms:W3CDTF">2025-07-14T15:34:50Z</dcterms:modified>
</cp:coreProperties>
</file>