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866F58-A358-451F-9F9B-048E510A4CB6}">
  <a:tblStyle styleId="{30866F58-A358-451F-9F9B-048E510A4C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ktyptorio/football-manager-2020" TargetMode="Externa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ootballmanagerblog.org/2018/03/how-football-manager-is-used-in-real-life.html" TargetMode="External"/><Relationship Id="rId3" Type="http://schemas.openxmlformats.org/officeDocument/2006/relationships/hyperlink" Target="https://www.theguardian.com/technology/2014/aug/12/why-clubs-football-manager-scouting-tool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ktyptorio/football-manager-2020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4873b51d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04873b51d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 wrong in prediction a top league 35% of the time, Did a 60/40 split.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50009ef0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50009ef0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at predicting when a player is NOT in a top league. (Is expected though cause so many more players not in the top 10 leagues)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50009ef0a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50009ef0a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4873b51d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4873b51d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</a:t>
            </a:r>
            <a:r>
              <a:rPr lang="en"/>
              <a:t>likelihood</a:t>
            </a:r>
            <a:r>
              <a:rPr lang="en"/>
              <a:t> of injury is hidden in the database just not this data set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50009ef0a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50009ef0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4873b51d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4873b51d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5b1c2a7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5b1c2a7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5b1c2a78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5b1c2a78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5b1c2a78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5b1c2a78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5b1c2a78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5b1c2a7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50009ef0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50009ef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https://www.kaggle.com/ktyptorio/football-manager-2020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5b1c2a78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05b1c2a78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5b1c2a78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5b1c2a78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5b1c2a78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5b1c2a78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50009ef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50009ef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https://www.footballmanagerblog.org/2018/03/how-football-manager-is-used-in-real-life.html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https://www.theguardian.com/technology/2014/aug/12/why-clubs-football-manager-scouting-tool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4873b51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4873b51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https://www.kaggle.com/ktyptorio/football-manager-2020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4873b51d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4873b51d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3bfbb542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3bfbb542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3bfbb542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3bfbb542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4873b51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4873b51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75/25 split 75 train 25 test, </a:t>
            </a:r>
            <a:r>
              <a:rPr lang="en">
                <a:solidFill>
                  <a:schemeClr val="dk1"/>
                </a:solidFill>
              </a:rPr>
              <a:t>56 of the 64 columns were used in the prediction variables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4873b51d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4873b51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75/25 split 75 train 25 test, 56 of the 64 columns were used in the prediction variables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2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33"/>
              <a:t>Football Manager Dataset</a:t>
            </a:r>
            <a:endParaRPr sz="453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900"/>
          </a:p>
        </p:txBody>
      </p:sp>
      <p:sp>
        <p:nvSpPr>
          <p:cNvPr id="55" name="Google Shape;55;p13"/>
          <p:cNvSpPr txBox="1"/>
          <p:nvPr/>
        </p:nvSpPr>
        <p:spPr>
          <a:xfrm>
            <a:off x="2403150" y="1574075"/>
            <a:ext cx="4337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Player Ability Analysis</a:t>
            </a:r>
            <a:endParaRPr sz="32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427338"/>
            <a:ext cx="8520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BFOR 516 Project:</a:t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Nicholas Lopez, Sajjad Khan, Jackson Nahom, </a:t>
            </a:r>
            <a:r>
              <a:rPr i="1" lang="en"/>
              <a:t>Omer Keskin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612" y="3423393"/>
            <a:ext cx="3312775" cy="17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3750" r="13631" t="0"/>
          <a:stretch/>
        </p:blipFill>
        <p:spPr>
          <a:xfrm>
            <a:off x="5151725" y="1127175"/>
            <a:ext cx="3992275" cy="33305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466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0" u="sng"/>
              <a:t>Can we predict which players are in a Top 10 league?</a:t>
            </a:r>
            <a:endParaRPr sz="3750" u="sng"/>
          </a:p>
          <a:p>
            <a:pPr indent="-345598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350" u="sng"/>
              <a:t>Solution:</a:t>
            </a:r>
            <a:r>
              <a:rPr lang="en" sz="3350"/>
              <a:t> We predicted which players are in a Top 10 League by using five classification models.</a:t>
            </a:r>
            <a:br>
              <a:rPr lang="en" sz="3350"/>
            </a:br>
            <a:br>
              <a:rPr lang="en" sz="3350"/>
            </a:br>
            <a:endParaRPr sz="3350"/>
          </a:p>
          <a:p>
            <a:pPr indent="-3455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350"/>
              <a:t>The MLP Classifier had the best AUC, Accuracy, Log Loss</a:t>
            </a:r>
            <a:endParaRPr sz="3350"/>
          </a:p>
          <a:p>
            <a:pPr indent="-3455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350"/>
              <a:t>The Random Forest Classifier had the fewest false predictions</a:t>
            </a:r>
            <a:endParaRPr sz="3350"/>
          </a:p>
          <a:p>
            <a:pPr indent="-34559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350"/>
              <a:t>The Decision Tree had average results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</a:t>
            </a:r>
            <a:r>
              <a:rPr lang="en"/>
              <a:t>Matrices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779599"/>
            <a:ext cx="3034400" cy="23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9999" y="1762938"/>
            <a:ext cx="2900425" cy="24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0425" y="1716038"/>
            <a:ext cx="29945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 Evaluations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435292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725" y="1121300"/>
            <a:ext cx="4219575" cy="18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2933638"/>
            <a:ext cx="42195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Limitations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other sports data, this dataset is likely to be incomplete to some degree. There will be errors/omissions and it will not encompass each goal or kick every player has made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data set also does not include statistics about players’ </a:t>
            </a:r>
            <a:r>
              <a:rPr lang="en"/>
              <a:t>likelihood</a:t>
            </a:r>
            <a:r>
              <a:rPr lang="en"/>
              <a:t> of injuries. This likely would have had a tangible effect on players’ long-term Potential Ability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3675" y="177900"/>
            <a:ext cx="974575" cy="9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we are content with the outcomes of predicting Potential and current ability from our Regression models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believe that we can adjust the classification models to better predict if a player is in a top 10 league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</a:t>
            </a:r>
            <a:r>
              <a:rPr lang="en"/>
              <a:t>fairly</a:t>
            </a:r>
            <a:r>
              <a:rPr lang="en"/>
              <a:t> </a:t>
            </a:r>
            <a:r>
              <a:rPr lang="en"/>
              <a:t>accurately</a:t>
            </a:r>
            <a:r>
              <a:rPr lang="en"/>
              <a:t> predict a player’s current ability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Predicting a player’s potential we are not </a:t>
            </a:r>
            <a:r>
              <a:rPr lang="en"/>
              <a:t>extremely</a:t>
            </a:r>
            <a:r>
              <a:rPr lang="en"/>
              <a:t> accurate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Classification model to predict if a player is in a top 10 league needs some work, most the accuracy comes from predicting a player is not in a top 10 league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Problem - Digit Recognizer</a:t>
            </a:r>
            <a:endParaRPr/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digit-recognizer</a:t>
            </a:r>
            <a:r>
              <a:rPr lang="en"/>
              <a:t> (Kaggle)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dataset contain pixel values of gray-scale images (28x28) of hand-drawn digits, from zero through nine.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Size:</a:t>
            </a:r>
            <a:r>
              <a:rPr lang="en"/>
              <a:t> 128MB, 785 Columns, 42,000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Key Columns:</a:t>
            </a:r>
            <a:r>
              <a:rPr lang="en"/>
              <a:t> 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u="sng"/>
              <a:t>Business Question:</a:t>
            </a:r>
            <a:r>
              <a:rPr lang="en"/>
              <a:t> Can we recognize hand drawn digits?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Stats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500" y="1544300"/>
            <a:ext cx="4235774" cy="2543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4">
            <a:alphaModFix/>
          </a:blip>
          <a:srcRect b="-14705" l="10168" r="0" t="0"/>
          <a:stretch/>
        </p:blipFill>
        <p:spPr>
          <a:xfrm>
            <a:off x="4811975" y="1305150"/>
            <a:ext cx="3805174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5545325" y="3968150"/>
            <a:ext cx="28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Visuals of digit 9</a:t>
            </a:r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956075" y="3968150"/>
            <a:ext cx="28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of digits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used three classification models for predictions. SVM, Neural Network, and Random Forest.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Random Forest Classifier had the best AUC, Accuracy, F1 score.</a:t>
            </a:r>
            <a:endParaRPr sz="2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SVC_AUC:  0.99961</a:t>
            </a:r>
            <a:endParaRPr sz="2000"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RF_AUC:     0.99982</a:t>
            </a:r>
            <a:endParaRPr sz="2000"/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MLP_AUC:  0.99875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 Evaluations</a:t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b="0" l="0" r="2439" t="2789"/>
          <a:stretch/>
        </p:blipFill>
        <p:spPr>
          <a:xfrm>
            <a:off x="198000" y="1166225"/>
            <a:ext cx="4267201" cy="3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2" y="1431300"/>
            <a:ext cx="4267188" cy="2830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Football Manager 2020 Dataset</a:t>
            </a:r>
            <a:r>
              <a:rPr lang="en"/>
              <a:t> (Kaggle)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dataset provides a collection of football players and their stats, such as age, position, club, nationality, value, wage, all player attribute components.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Size:</a:t>
            </a:r>
            <a:r>
              <a:rPr lang="en"/>
              <a:t> 35MB, 64 Columns, 144750 rows/players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Key Columns:</a:t>
            </a:r>
            <a:r>
              <a:rPr lang="en"/>
              <a:t> Wage, Value, Age, Long Shots, Long Throws, Passing, Dribbling, Aggression, Stamina, etc. (56 of the columns were used)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3675" y="177900"/>
            <a:ext cx="974575" cy="9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</a:t>
            </a:r>
            <a:r>
              <a:rPr lang="en"/>
              <a:t>Matrices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3">
            <a:alphaModFix/>
          </a:blip>
          <a:srcRect b="-3430" l="0" r="-6871" t="-3441"/>
          <a:stretch/>
        </p:blipFill>
        <p:spPr>
          <a:xfrm>
            <a:off x="0" y="1353700"/>
            <a:ext cx="3146825" cy="31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550" y="1499950"/>
            <a:ext cx="2880725" cy="291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9475" y="1499950"/>
            <a:ext cx="2880725" cy="2959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783575"/>
            <a:ext cx="8520600" cy="37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Limitations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Provided test data does not contain actual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Predictions using images not supported.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Future Work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methods to use images rather than csv data for predictions.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models are fairly good at recognizing digits from grey-scale images.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311700" y="72050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400"/>
              <a:t>Thank You!</a:t>
            </a:r>
            <a:endParaRPr b="1"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Data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Football Manager is a simulation game that could best be described as a </a:t>
            </a:r>
            <a:r>
              <a:rPr lang="en"/>
              <a:t>spreadsheet</a:t>
            </a:r>
            <a:r>
              <a:rPr lang="en"/>
              <a:t> simulator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used comes from a network of 13,000 scouts of at </a:t>
            </a:r>
            <a:r>
              <a:rPr lang="en"/>
              <a:t>varying</a:t>
            </a:r>
            <a:r>
              <a:rPr lang="en"/>
              <a:t> levels that send reports to the developer Sports Interactive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 is so expansive and detailed that some high level clubs pay Sports Interactive for access to their database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Everton publicly signed a database deal with </a:t>
            </a:r>
            <a:r>
              <a:rPr lang="en"/>
              <a:t>Sports Interactive </a:t>
            </a:r>
            <a:r>
              <a:rPr lang="en"/>
              <a:t>back in 2008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3675" y="177900"/>
            <a:ext cx="974575" cy="9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we predict a player's Current Ability?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we predict a player's Potential Ability?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we predict which players are in a Top 10 league?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3675" y="177900"/>
            <a:ext cx="974575" cy="9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Statistics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/>
              <a:t>Current Ability</a:t>
            </a:r>
            <a:endParaRPr b="1" sz="15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5" y="2309370"/>
            <a:ext cx="4396976" cy="208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700" y="2306189"/>
            <a:ext cx="4396975" cy="208801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/>
              <a:t>Potential Ability</a:t>
            </a:r>
            <a:endParaRPr b="1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Ability, </a:t>
            </a:r>
            <a:r>
              <a:rPr lang="en"/>
              <a:t>Potential Ability, and Value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43150"/>
            <a:ext cx="4236450" cy="299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325" y="1856050"/>
            <a:ext cx="4303000" cy="288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Players per Country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225" y="1152475"/>
            <a:ext cx="6107549" cy="369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8300" y="1152463"/>
            <a:ext cx="15240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Can we predict a player’s Current Ability </a:t>
            </a:r>
            <a:r>
              <a:rPr lang="en" u="sng"/>
              <a:t>(CA)</a:t>
            </a:r>
            <a:r>
              <a:rPr lang="en" u="sng"/>
              <a:t>?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6 regression Models: MLP, </a:t>
            </a:r>
            <a:r>
              <a:rPr lang="en"/>
              <a:t>Random</a:t>
            </a:r>
            <a:r>
              <a:rPr lang="en"/>
              <a:t> </a:t>
            </a:r>
            <a:r>
              <a:rPr lang="en"/>
              <a:t>Forest</a:t>
            </a:r>
            <a:r>
              <a:rPr lang="en"/>
              <a:t>, K Nearest Neighbors, Decision Tree, and SVR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two best models came out to be the Random </a:t>
            </a:r>
            <a:r>
              <a:rPr lang="en"/>
              <a:t>Forest</a:t>
            </a:r>
            <a:r>
              <a:rPr lang="en"/>
              <a:t> and MLP models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108" name="Google Shape;108;p20"/>
          <p:cNvGraphicFramePr/>
          <p:nvPr/>
        </p:nvGraphicFramePr>
        <p:xfrm>
          <a:off x="894625" y="282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{30866F58-A358-451F-9F9B-048E510A4CB6}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MLP Regressor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Random </a:t>
                      </a:r>
                      <a:r>
                        <a:rPr lang="en"/>
                        <a:t>Forest Regressor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5.0661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6.6949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25.6650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44.8221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R-squared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0.9899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Predicted Difference from actual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4.0952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4.9672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2	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Can we predict a player's Potential Ability (PA)?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6 regression Models: MLP, Random Forest, K Nearest Neighbors, Decision Tree, and SVR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two best models came out to be the Random Forest and MLP models</a:t>
            </a:r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844000" y="27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{30866F58-A358-451F-9F9B-048E510A4CB6}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Evaluations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MLP Regressor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Random Forest Regressor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11.1589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11.6928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124.5214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136.7206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R-squared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0.8098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0.9690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Avg Predicted Difference from actual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8.5016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8.9136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