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01BE14-F10B-4F99-9752-74AAA813A4B6}">
          <p14:sldIdLst>
            <p14:sldId id="256"/>
          </p14:sldIdLst>
        </p14:section>
        <p14:section name="Data Preparation" id="{C3FF03CB-0210-4E4C-8DD4-C5D6289AD6DC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C1C08-BEE1-42CD-9E48-5E9CDF62A1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91F054-07C1-4658-897D-D77E6E216123}">
      <dgm:prSet/>
      <dgm:spPr/>
      <dgm:t>
        <a:bodyPr/>
        <a:lstStyle/>
        <a:p>
          <a:r>
            <a:rPr lang="en-US"/>
            <a:t>Week 5 – (individual) One to three business problems, and three datasets for these problems</a:t>
          </a:r>
        </a:p>
      </dgm:t>
    </dgm:pt>
    <dgm:pt modelId="{8C5CE549-B7B8-42BC-976C-EBCD7BC63F4E}" type="parTrans" cxnId="{68C9A9AA-0092-4607-A4F4-2E94AF5CC902}">
      <dgm:prSet/>
      <dgm:spPr/>
      <dgm:t>
        <a:bodyPr/>
        <a:lstStyle/>
        <a:p>
          <a:endParaRPr lang="en-US"/>
        </a:p>
      </dgm:t>
    </dgm:pt>
    <dgm:pt modelId="{AD47F11D-1406-4F96-A235-D8D53B73B499}" type="sibTrans" cxnId="{68C9A9AA-0092-4607-A4F4-2E94AF5CC902}">
      <dgm:prSet/>
      <dgm:spPr/>
      <dgm:t>
        <a:bodyPr/>
        <a:lstStyle/>
        <a:p>
          <a:endParaRPr lang="en-US"/>
        </a:p>
      </dgm:t>
    </dgm:pt>
    <dgm:pt modelId="{E1F95861-B311-4928-A79B-241E23016221}">
      <dgm:prSet/>
      <dgm:spPr/>
      <dgm:t>
        <a:bodyPr/>
        <a:lstStyle/>
        <a:p>
          <a:r>
            <a:rPr lang="en-US"/>
            <a:t>Week 8 – (individual or group) Descriptive data analysis, outline of predictive questions</a:t>
          </a:r>
        </a:p>
      </dgm:t>
    </dgm:pt>
    <dgm:pt modelId="{F408AE9A-CEEF-4F38-AC88-10085C0D1183}" type="parTrans" cxnId="{1CC86475-A866-4003-9151-B74C7FCD56AB}">
      <dgm:prSet/>
      <dgm:spPr/>
      <dgm:t>
        <a:bodyPr/>
        <a:lstStyle/>
        <a:p>
          <a:endParaRPr lang="en-US"/>
        </a:p>
      </dgm:t>
    </dgm:pt>
    <dgm:pt modelId="{95F77CFE-3A16-4902-B289-C3A6DB0201E3}" type="sibTrans" cxnId="{1CC86475-A866-4003-9151-B74C7FCD56AB}">
      <dgm:prSet/>
      <dgm:spPr/>
      <dgm:t>
        <a:bodyPr/>
        <a:lstStyle/>
        <a:p>
          <a:endParaRPr lang="en-US"/>
        </a:p>
      </dgm:t>
    </dgm:pt>
    <dgm:pt modelId="{BAA01398-BDD5-47A8-9115-13B3F52F4424}">
      <dgm:prSet/>
      <dgm:spPr/>
      <dgm:t>
        <a:bodyPr/>
        <a:lstStyle/>
        <a:p>
          <a:r>
            <a:rPr lang="en-US"/>
            <a:t>Week 12 – (individual or group) One completed predictive question</a:t>
          </a:r>
        </a:p>
      </dgm:t>
    </dgm:pt>
    <dgm:pt modelId="{C7B106CD-461D-4BFF-B812-9BD6FB0BF55D}" type="parTrans" cxnId="{728DB981-D405-4224-B43A-CA2FD08D9634}">
      <dgm:prSet/>
      <dgm:spPr/>
      <dgm:t>
        <a:bodyPr/>
        <a:lstStyle/>
        <a:p>
          <a:endParaRPr lang="en-US"/>
        </a:p>
      </dgm:t>
    </dgm:pt>
    <dgm:pt modelId="{1F726115-48F5-485A-87D3-0C2D71C90210}" type="sibTrans" cxnId="{728DB981-D405-4224-B43A-CA2FD08D9634}">
      <dgm:prSet/>
      <dgm:spPr/>
      <dgm:t>
        <a:bodyPr/>
        <a:lstStyle/>
        <a:p>
          <a:endParaRPr lang="en-US"/>
        </a:p>
      </dgm:t>
    </dgm:pt>
    <dgm:pt modelId="{6CDA0583-1371-4DE7-B17F-033D6FC7A51E}">
      <dgm:prSet/>
      <dgm:spPr/>
      <dgm:t>
        <a:bodyPr/>
        <a:lstStyle/>
        <a:p>
          <a:r>
            <a:rPr lang="en-US"/>
            <a:t>Week 15 – (individual or group) Completed project report and in-class presentation</a:t>
          </a:r>
        </a:p>
      </dgm:t>
    </dgm:pt>
    <dgm:pt modelId="{DB773FC1-986C-4E47-8A7C-32B2DA7AD421}" type="parTrans" cxnId="{AFF5FBA4-D4F9-4578-8A06-8636810BCE2C}">
      <dgm:prSet/>
      <dgm:spPr/>
      <dgm:t>
        <a:bodyPr/>
        <a:lstStyle/>
        <a:p>
          <a:endParaRPr lang="en-US"/>
        </a:p>
      </dgm:t>
    </dgm:pt>
    <dgm:pt modelId="{582270BD-8B42-46E4-9D0D-1D4B325CAA6F}" type="sibTrans" cxnId="{AFF5FBA4-D4F9-4578-8A06-8636810BCE2C}">
      <dgm:prSet/>
      <dgm:spPr/>
      <dgm:t>
        <a:bodyPr/>
        <a:lstStyle/>
        <a:p>
          <a:endParaRPr lang="en-US"/>
        </a:p>
      </dgm:t>
    </dgm:pt>
    <dgm:pt modelId="{B345DAF6-DA91-4DB1-9370-D043C14E3DF7}" type="pres">
      <dgm:prSet presAssocID="{214C1C08-BEE1-42CD-9E48-5E9CDF62A13B}" presName="root" presStyleCnt="0">
        <dgm:presLayoutVars>
          <dgm:dir/>
          <dgm:resizeHandles val="exact"/>
        </dgm:presLayoutVars>
      </dgm:prSet>
      <dgm:spPr/>
    </dgm:pt>
    <dgm:pt modelId="{C0CED900-85EB-48F5-940B-8135ABAF9281}" type="pres">
      <dgm:prSet presAssocID="{2F91F054-07C1-4658-897D-D77E6E216123}" presName="compNode" presStyleCnt="0"/>
      <dgm:spPr/>
    </dgm:pt>
    <dgm:pt modelId="{826EACA7-6069-4277-9B11-F999CE42616C}" type="pres">
      <dgm:prSet presAssocID="{2F91F054-07C1-4658-897D-D77E6E216123}" presName="bgRect" presStyleLbl="bgShp" presStyleIdx="0" presStyleCnt="4"/>
      <dgm:spPr/>
    </dgm:pt>
    <dgm:pt modelId="{38ABEF12-D76B-40E5-A38F-5FF0A11736A7}" type="pres">
      <dgm:prSet presAssocID="{2F91F054-07C1-4658-897D-D77E6E2161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69270E-3274-4E78-9F31-1C9384B67E85}" type="pres">
      <dgm:prSet presAssocID="{2F91F054-07C1-4658-897D-D77E6E216123}" presName="spaceRect" presStyleCnt="0"/>
      <dgm:spPr/>
    </dgm:pt>
    <dgm:pt modelId="{67565927-9D4E-4BCB-808F-3E7274DA2038}" type="pres">
      <dgm:prSet presAssocID="{2F91F054-07C1-4658-897D-D77E6E216123}" presName="parTx" presStyleLbl="revTx" presStyleIdx="0" presStyleCnt="4">
        <dgm:presLayoutVars>
          <dgm:chMax val="0"/>
          <dgm:chPref val="0"/>
        </dgm:presLayoutVars>
      </dgm:prSet>
      <dgm:spPr/>
    </dgm:pt>
    <dgm:pt modelId="{2CB7BD2D-1C86-4C0C-8288-1043A9835513}" type="pres">
      <dgm:prSet presAssocID="{AD47F11D-1406-4F96-A235-D8D53B73B499}" presName="sibTrans" presStyleCnt="0"/>
      <dgm:spPr/>
    </dgm:pt>
    <dgm:pt modelId="{8A0CE7E4-3B06-4E0F-A918-DF707F06A66D}" type="pres">
      <dgm:prSet presAssocID="{E1F95861-B311-4928-A79B-241E23016221}" presName="compNode" presStyleCnt="0"/>
      <dgm:spPr/>
    </dgm:pt>
    <dgm:pt modelId="{33816249-0D3D-4725-8F35-BD624D09D09F}" type="pres">
      <dgm:prSet presAssocID="{E1F95861-B311-4928-A79B-241E23016221}" presName="bgRect" presStyleLbl="bgShp" presStyleIdx="1" presStyleCnt="4"/>
      <dgm:spPr/>
    </dgm:pt>
    <dgm:pt modelId="{9DBAF0EC-1FB5-4AB2-9985-2CC3980AD392}" type="pres">
      <dgm:prSet presAssocID="{E1F95861-B311-4928-A79B-241E230162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6747F5-D312-4F69-BEEF-FC168464E665}" type="pres">
      <dgm:prSet presAssocID="{E1F95861-B311-4928-A79B-241E23016221}" presName="spaceRect" presStyleCnt="0"/>
      <dgm:spPr/>
    </dgm:pt>
    <dgm:pt modelId="{2B1729B7-3F26-4975-A3BA-D9559D59F72D}" type="pres">
      <dgm:prSet presAssocID="{E1F95861-B311-4928-A79B-241E23016221}" presName="parTx" presStyleLbl="revTx" presStyleIdx="1" presStyleCnt="4">
        <dgm:presLayoutVars>
          <dgm:chMax val="0"/>
          <dgm:chPref val="0"/>
        </dgm:presLayoutVars>
      </dgm:prSet>
      <dgm:spPr/>
    </dgm:pt>
    <dgm:pt modelId="{ABADD1EC-0BA9-497A-A00C-278C6562AE7F}" type="pres">
      <dgm:prSet presAssocID="{95F77CFE-3A16-4902-B289-C3A6DB0201E3}" presName="sibTrans" presStyleCnt="0"/>
      <dgm:spPr/>
    </dgm:pt>
    <dgm:pt modelId="{B965B577-C9D6-4E2F-A5D3-3B7FD744CF38}" type="pres">
      <dgm:prSet presAssocID="{BAA01398-BDD5-47A8-9115-13B3F52F4424}" presName="compNode" presStyleCnt="0"/>
      <dgm:spPr/>
    </dgm:pt>
    <dgm:pt modelId="{5B9AD1EA-6B91-43A7-9DE5-3C835D5CDC9E}" type="pres">
      <dgm:prSet presAssocID="{BAA01398-BDD5-47A8-9115-13B3F52F4424}" presName="bgRect" presStyleLbl="bgShp" presStyleIdx="2" presStyleCnt="4"/>
      <dgm:spPr/>
    </dgm:pt>
    <dgm:pt modelId="{110C3DB6-96E3-47D6-B4B2-14681AC37525}" type="pres">
      <dgm:prSet presAssocID="{BAA01398-BDD5-47A8-9115-13B3F52F44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BC5CAF1E-C737-4420-B464-3BE98CCFDB3C}" type="pres">
      <dgm:prSet presAssocID="{BAA01398-BDD5-47A8-9115-13B3F52F4424}" presName="spaceRect" presStyleCnt="0"/>
      <dgm:spPr/>
    </dgm:pt>
    <dgm:pt modelId="{13BD2F26-3B97-4430-8AAB-5FB2B19B789F}" type="pres">
      <dgm:prSet presAssocID="{BAA01398-BDD5-47A8-9115-13B3F52F4424}" presName="parTx" presStyleLbl="revTx" presStyleIdx="2" presStyleCnt="4">
        <dgm:presLayoutVars>
          <dgm:chMax val="0"/>
          <dgm:chPref val="0"/>
        </dgm:presLayoutVars>
      </dgm:prSet>
      <dgm:spPr/>
    </dgm:pt>
    <dgm:pt modelId="{1EB00651-77F3-4A40-88C8-AC0691B000DE}" type="pres">
      <dgm:prSet presAssocID="{1F726115-48F5-485A-87D3-0C2D71C90210}" presName="sibTrans" presStyleCnt="0"/>
      <dgm:spPr/>
    </dgm:pt>
    <dgm:pt modelId="{E5E51D94-D737-4A6F-A1BB-0E13C29E842B}" type="pres">
      <dgm:prSet presAssocID="{6CDA0583-1371-4DE7-B17F-033D6FC7A51E}" presName="compNode" presStyleCnt="0"/>
      <dgm:spPr/>
    </dgm:pt>
    <dgm:pt modelId="{4284C9B5-29FE-4001-AF89-3985137F9978}" type="pres">
      <dgm:prSet presAssocID="{6CDA0583-1371-4DE7-B17F-033D6FC7A51E}" presName="bgRect" presStyleLbl="bgShp" presStyleIdx="3" presStyleCnt="4"/>
      <dgm:spPr/>
    </dgm:pt>
    <dgm:pt modelId="{A6CE4BB2-5844-4CF7-93C0-8CE66AC9AAA1}" type="pres">
      <dgm:prSet presAssocID="{6CDA0583-1371-4DE7-B17F-033D6FC7A5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81194F1-5662-4F9D-B67D-2F5053B26881}" type="pres">
      <dgm:prSet presAssocID="{6CDA0583-1371-4DE7-B17F-033D6FC7A51E}" presName="spaceRect" presStyleCnt="0"/>
      <dgm:spPr/>
    </dgm:pt>
    <dgm:pt modelId="{FD350138-A807-4856-B5E4-221A14BFC65C}" type="pres">
      <dgm:prSet presAssocID="{6CDA0583-1371-4DE7-B17F-033D6FC7A5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22B042A-A993-4D7A-9DFC-93CFD2B836A9}" type="presOf" srcId="{E1F95861-B311-4928-A79B-241E23016221}" destId="{2B1729B7-3F26-4975-A3BA-D9559D59F72D}" srcOrd="0" destOrd="0" presId="urn:microsoft.com/office/officeart/2018/2/layout/IconVerticalSolidList"/>
    <dgm:cxn modelId="{7D5DC249-7310-42AB-AF29-5BA98628E6BB}" type="presOf" srcId="{6CDA0583-1371-4DE7-B17F-033D6FC7A51E}" destId="{FD350138-A807-4856-B5E4-221A14BFC65C}" srcOrd="0" destOrd="0" presId="urn:microsoft.com/office/officeart/2018/2/layout/IconVerticalSolidList"/>
    <dgm:cxn modelId="{1CC86475-A866-4003-9151-B74C7FCD56AB}" srcId="{214C1C08-BEE1-42CD-9E48-5E9CDF62A13B}" destId="{E1F95861-B311-4928-A79B-241E23016221}" srcOrd="1" destOrd="0" parTransId="{F408AE9A-CEEF-4F38-AC88-10085C0D1183}" sibTransId="{95F77CFE-3A16-4902-B289-C3A6DB0201E3}"/>
    <dgm:cxn modelId="{8A90D87F-7EFA-4B2E-9F49-8F5A5AC2F37D}" type="presOf" srcId="{2F91F054-07C1-4658-897D-D77E6E216123}" destId="{67565927-9D4E-4BCB-808F-3E7274DA2038}" srcOrd="0" destOrd="0" presId="urn:microsoft.com/office/officeart/2018/2/layout/IconVerticalSolidList"/>
    <dgm:cxn modelId="{728DB981-D405-4224-B43A-CA2FD08D9634}" srcId="{214C1C08-BEE1-42CD-9E48-5E9CDF62A13B}" destId="{BAA01398-BDD5-47A8-9115-13B3F52F4424}" srcOrd="2" destOrd="0" parTransId="{C7B106CD-461D-4BFF-B812-9BD6FB0BF55D}" sibTransId="{1F726115-48F5-485A-87D3-0C2D71C90210}"/>
    <dgm:cxn modelId="{9255228C-2E39-4C6C-B8EF-874BF8237B0A}" type="presOf" srcId="{BAA01398-BDD5-47A8-9115-13B3F52F4424}" destId="{13BD2F26-3B97-4430-8AAB-5FB2B19B789F}" srcOrd="0" destOrd="0" presId="urn:microsoft.com/office/officeart/2018/2/layout/IconVerticalSolidList"/>
    <dgm:cxn modelId="{46F7FE9C-3F1D-450D-9DFD-212D3452FF05}" type="presOf" srcId="{214C1C08-BEE1-42CD-9E48-5E9CDF62A13B}" destId="{B345DAF6-DA91-4DB1-9370-D043C14E3DF7}" srcOrd="0" destOrd="0" presId="urn:microsoft.com/office/officeart/2018/2/layout/IconVerticalSolidList"/>
    <dgm:cxn modelId="{AFF5FBA4-D4F9-4578-8A06-8636810BCE2C}" srcId="{214C1C08-BEE1-42CD-9E48-5E9CDF62A13B}" destId="{6CDA0583-1371-4DE7-B17F-033D6FC7A51E}" srcOrd="3" destOrd="0" parTransId="{DB773FC1-986C-4E47-8A7C-32B2DA7AD421}" sibTransId="{582270BD-8B42-46E4-9D0D-1D4B325CAA6F}"/>
    <dgm:cxn modelId="{68C9A9AA-0092-4607-A4F4-2E94AF5CC902}" srcId="{214C1C08-BEE1-42CD-9E48-5E9CDF62A13B}" destId="{2F91F054-07C1-4658-897D-D77E6E216123}" srcOrd="0" destOrd="0" parTransId="{8C5CE549-B7B8-42BC-976C-EBCD7BC63F4E}" sibTransId="{AD47F11D-1406-4F96-A235-D8D53B73B499}"/>
    <dgm:cxn modelId="{2183A909-57D4-41DD-A9CE-84DF5639FC41}" type="presParOf" srcId="{B345DAF6-DA91-4DB1-9370-D043C14E3DF7}" destId="{C0CED900-85EB-48F5-940B-8135ABAF9281}" srcOrd="0" destOrd="0" presId="urn:microsoft.com/office/officeart/2018/2/layout/IconVerticalSolidList"/>
    <dgm:cxn modelId="{6B93EC51-F46E-4AAF-87FB-03F5C6A6CCF8}" type="presParOf" srcId="{C0CED900-85EB-48F5-940B-8135ABAF9281}" destId="{826EACA7-6069-4277-9B11-F999CE42616C}" srcOrd="0" destOrd="0" presId="urn:microsoft.com/office/officeart/2018/2/layout/IconVerticalSolidList"/>
    <dgm:cxn modelId="{9739B9A3-7316-4DB2-97B8-3D7768680F9D}" type="presParOf" srcId="{C0CED900-85EB-48F5-940B-8135ABAF9281}" destId="{38ABEF12-D76B-40E5-A38F-5FF0A11736A7}" srcOrd="1" destOrd="0" presId="urn:microsoft.com/office/officeart/2018/2/layout/IconVerticalSolidList"/>
    <dgm:cxn modelId="{5D3F287A-E699-4C2A-BF3E-E8AC60021328}" type="presParOf" srcId="{C0CED900-85EB-48F5-940B-8135ABAF9281}" destId="{D169270E-3274-4E78-9F31-1C9384B67E85}" srcOrd="2" destOrd="0" presId="urn:microsoft.com/office/officeart/2018/2/layout/IconVerticalSolidList"/>
    <dgm:cxn modelId="{4ABDB1BA-417E-4351-B5E2-18C5FB5B4CF5}" type="presParOf" srcId="{C0CED900-85EB-48F5-940B-8135ABAF9281}" destId="{67565927-9D4E-4BCB-808F-3E7274DA2038}" srcOrd="3" destOrd="0" presId="urn:microsoft.com/office/officeart/2018/2/layout/IconVerticalSolidList"/>
    <dgm:cxn modelId="{D0AE9942-7058-4261-894E-63C5E3D36AAB}" type="presParOf" srcId="{B345DAF6-DA91-4DB1-9370-D043C14E3DF7}" destId="{2CB7BD2D-1C86-4C0C-8288-1043A9835513}" srcOrd="1" destOrd="0" presId="urn:microsoft.com/office/officeart/2018/2/layout/IconVerticalSolidList"/>
    <dgm:cxn modelId="{AAF2CA59-CD2F-4233-A5DC-4E5451A4AD9C}" type="presParOf" srcId="{B345DAF6-DA91-4DB1-9370-D043C14E3DF7}" destId="{8A0CE7E4-3B06-4E0F-A918-DF707F06A66D}" srcOrd="2" destOrd="0" presId="urn:microsoft.com/office/officeart/2018/2/layout/IconVerticalSolidList"/>
    <dgm:cxn modelId="{6FC7C237-9A8C-4265-8B50-1F9A1593DD7F}" type="presParOf" srcId="{8A0CE7E4-3B06-4E0F-A918-DF707F06A66D}" destId="{33816249-0D3D-4725-8F35-BD624D09D09F}" srcOrd="0" destOrd="0" presId="urn:microsoft.com/office/officeart/2018/2/layout/IconVerticalSolidList"/>
    <dgm:cxn modelId="{FDDBEBCC-E243-46FE-9E30-2180408649C8}" type="presParOf" srcId="{8A0CE7E4-3B06-4E0F-A918-DF707F06A66D}" destId="{9DBAF0EC-1FB5-4AB2-9985-2CC3980AD392}" srcOrd="1" destOrd="0" presId="urn:microsoft.com/office/officeart/2018/2/layout/IconVerticalSolidList"/>
    <dgm:cxn modelId="{A5AE58AD-36C1-4AE6-B043-68E7EB4773A0}" type="presParOf" srcId="{8A0CE7E4-3B06-4E0F-A918-DF707F06A66D}" destId="{B46747F5-D312-4F69-BEEF-FC168464E665}" srcOrd="2" destOrd="0" presId="urn:microsoft.com/office/officeart/2018/2/layout/IconVerticalSolidList"/>
    <dgm:cxn modelId="{81C22F46-65FE-4E27-A5A7-D74B3DCD4FF2}" type="presParOf" srcId="{8A0CE7E4-3B06-4E0F-A918-DF707F06A66D}" destId="{2B1729B7-3F26-4975-A3BA-D9559D59F72D}" srcOrd="3" destOrd="0" presId="urn:microsoft.com/office/officeart/2018/2/layout/IconVerticalSolidList"/>
    <dgm:cxn modelId="{69451747-6284-4C95-9DE9-EC15790E5A4E}" type="presParOf" srcId="{B345DAF6-DA91-4DB1-9370-D043C14E3DF7}" destId="{ABADD1EC-0BA9-497A-A00C-278C6562AE7F}" srcOrd="3" destOrd="0" presId="urn:microsoft.com/office/officeart/2018/2/layout/IconVerticalSolidList"/>
    <dgm:cxn modelId="{58919EDE-F115-4400-91E6-6222CAC59DDC}" type="presParOf" srcId="{B345DAF6-DA91-4DB1-9370-D043C14E3DF7}" destId="{B965B577-C9D6-4E2F-A5D3-3B7FD744CF38}" srcOrd="4" destOrd="0" presId="urn:microsoft.com/office/officeart/2018/2/layout/IconVerticalSolidList"/>
    <dgm:cxn modelId="{5B135EAD-61A0-45CE-AB67-B79AA3C4F6B9}" type="presParOf" srcId="{B965B577-C9D6-4E2F-A5D3-3B7FD744CF38}" destId="{5B9AD1EA-6B91-43A7-9DE5-3C835D5CDC9E}" srcOrd="0" destOrd="0" presId="urn:microsoft.com/office/officeart/2018/2/layout/IconVerticalSolidList"/>
    <dgm:cxn modelId="{6B57DECD-BF36-43BA-9BCF-638201DFD9EE}" type="presParOf" srcId="{B965B577-C9D6-4E2F-A5D3-3B7FD744CF38}" destId="{110C3DB6-96E3-47D6-B4B2-14681AC37525}" srcOrd="1" destOrd="0" presId="urn:microsoft.com/office/officeart/2018/2/layout/IconVerticalSolidList"/>
    <dgm:cxn modelId="{AA839345-01E2-46B3-ABEC-16C5B420700C}" type="presParOf" srcId="{B965B577-C9D6-4E2F-A5D3-3B7FD744CF38}" destId="{BC5CAF1E-C737-4420-B464-3BE98CCFDB3C}" srcOrd="2" destOrd="0" presId="urn:microsoft.com/office/officeart/2018/2/layout/IconVerticalSolidList"/>
    <dgm:cxn modelId="{5CE75AAE-33BC-4F55-9303-3723AEF1F472}" type="presParOf" srcId="{B965B577-C9D6-4E2F-A5D3-3B7FD744CF38}" destId="{13BD2F26-3B97-4430-8AAB-5FB2B19B789F}" srcOrd="3" destOrd="0" presId="urn:microsoft.com/office/officeart/2018/2/layout/IconVerticalSolidList"/>
    <dgm:cxn modelId="{6B8CAA1A-6CE2-41CA-B237-1538C93D36F9}" type="presParOf" srcId="{B345DAF6-DA91-4DB1-9370-D043C14E3DF7}" destId="{1EB00651-77F3-4A40-88C8-AC0691B000DE}" srcOrd="5" destOrd="0" presId="urn:microsoft.com/office/officeart/2018/2/layout/IconVerticalSolidList"/>
    <dgm:cxn modelId="{1C72802F-8DDB-40AC-9F18-BFDCFAC685A6}" type="presParOf" srcId="{B345DAF6-DA91-4DB1-9370-D043C14E3DF7}" destId="{E5E51D94-D737-4A6F-A1BB-0E13C29E842B}" srcOrd="6" destOrd="0" presId="urn:microsoft.com/office/officeart/2018/2/layout/IconVerticalSolidList"/>
    <dgm:cxn modelId="{7EC7E209-383C-4BD9-B08C-98D4D1F008C9}" type="presParOf" srcId="{E5E51D94-D737-4A6F-A1BB-0E13C29E842B}" destId="{4284C9B5-29FE-4001-AF89-3985137F9978}" srcOrd="0" destOrd="0" presId="urn:microsoft.com/office/officeart/2018/2/layout/IconVerticalSolidList"/>
    <dgm:cxn modelId="{50B44DFD-2A55-42E3-96A8-C428D21E5A83}" type="presParOf" srcId="{E5E51D94-D737-4A6F-A1BB-0E13C29E842B}" destId="{A6CE4BB2-5844-4CF7-93C0-8CE66AC9AAA1}" srcOrd="1" destOrd="0" presId="urn:microsoft.com/office/officeart/2018/2/layout/IconVerticalSolidList"/>
    <dgm:cxn modelId="{73B29D65-DBEE-4C38-9935-DB382D238DDB}" type="presParOf" srcId="{E5E51D94-D737-4A6F-A1BB-0E13C29E842B}" destId="{081194F1-5662-4F9D-B67D-2F5053B26881}" srcOrd="2" destOrd="0" presId="urn:microsoft.com/office/officeart/2018/2/layout/IconVerticalSolidList"/>
    <dgm:cxn modelId="{8808A2A2-5404-4C42-9615-CF1D07BAC7BA}" type="presParOf" srcId="{E5E51D94-D737-4A6F-A1BB-0E13C29E842B}" destId="{FD350138-A807-4856-B5E4-221A14BFC6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EACA7-6069-4277-9B11-F999CE42616C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BEF12-D76B-40E5-A38F-5FF0A11736A7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65927-9D4E-4BCB-808F-3E7274DA2038}">
      <dsp:nvSpPr>
        <dsp:cNvPr id="0" name=""/>
        <dsp:cNvSpPr/>
      </dsp:nvSpPr>
      <dsp:spPr>
        <a:xfrm>
          <a:off x="1227274" y="2096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Week 5 – (individual) One to three business problems, and three datasets for these problems</a:t>
          </a:r>
        </a:p>
      </dsp:txBody>
      <dsp:txXfrm>
        <a:off x="1227274" y="2096"/>
        <a:ext cx="5683112" cy="1062575"/>
      </dsp:txXfrm>
    </dsp:sp>
    <dsp:sp modelId="{33816249-0D3D-4725-8F35-BD624D09D09F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AF0EC-1FB5-4AB2-9985-2CC3980AD392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729B7-3F26-4975-A3BA-D9559D59F72D}">
      <dsp:nvSpPr>
        <dsp:cNvPr id="0" name=""/>
        <dsp:cNvSpPr/>
      </dsp:nvSpPr>
      <dsp:spPr>
        <a:xfrm>
          <a:off x="1227274" y="1330315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Week 8 – (individual or group) Descriptive data analysis, outline of predictive questions</a:t>
          </a:r>
        </a:p>
      </dsp:txBody>
      <dsp:txXfrm>
        <a:off x="1227274" y="1330315"/>
        <a:ext cx="5683112" cy="1062575"/>
      </dsp:txXfrm>
    </dsp:sp>
    <dsp:sp modelId="{5B9AD1EA-6B91-43A7-9DE5-3C835D5CDC9E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C3DB6-96E3-47D6-B4B2-14681AC37525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D2F26-3B97-4430-8AAB-5FB2B19B789F}">
      <dsp:nvSpPr>
        <dsp:cNvPr id="0" name=""/>
        <dsp:cNvSpPr/>
      </dsp:nvSpPr>
      <dsp:spPr>
        <a:xfrm>
          <a:off x="1227274" y="2658534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Week 12 – (individual or group) One completed predictive question</a:t>
          </a:r>
        </a:p>
      </dsp:txBody>
      <dsp:txXfrm>
        <a:off x="1227274" y="2658534"/>
        <a:ext cx="5683112" cy="1062575"/>
      </dsp:txXfrm>
    </dsp:sp>
    <dsp:sp modelId="{4284C9B5-29FE-4001-AF89-3985137F9978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E4BB2-5844-4CF7-93C0-8CE66AC9AAA1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50138-A807-4856-B5E4-221A14BFC65C}">
      <dsp:nvSpPr>
        <dsp:cNvPr id="0" name=""/>
        <dsp:cNvSpPr/>
      </dsp:nvSpPr>
      <dsp:spPr>
        <a:xfrm>
          <a:off x="1227274" y="3986753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Week 15 – (individual or group) Completed project report and in-class presentation</a:t>
          </a:r>
        </a:p>
      </dsp:txBody>
      <dsp:txXfrm>
        <a:off x="1227274" y="3986753"/>
        <a:ext cx="5683112" cy="106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79392-E541-4216-8AD9-D808A659EEDB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6C1DC-533A-4E64-8454-73E04BBE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4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CEF-70A5-4E86-9908-D108FA7116D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3-9E5A-495D-8A95-FEE6D5A301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3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CEF-70A5-4E86-9908-D108FA7116D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3-9E5A-495D-8A95-FEE6D5A3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5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CEF-70A5-4E86-9908-D108FA7116D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3-9E5A-495D-8A95-FEE6D5A3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2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CEF-70A5-4E86-9908-D108FA7116D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3-9E5A-495D-8A95-FEE6D5A3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CEF-70A5-4E86-9908-D108FA7116D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3-9E5A-495D-8A95-FEE6D5A301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7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CEF-70A5-4E86-9908-D108FA7116D1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3-9E5A-495D-8A95-FEE6D5A3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4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CEF-70A5-4E86-9908-D108FA7116D1}" type="datetimeFigureOut">
              <a:rPr lang="en-US" smtClean="0"/>
              <a:t>9/1/21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3-9E5A-495D-8A95-FEE6D5A3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CEF-70A5-4E86-9908-D108FA7116D1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3-9E5A-495D-8A95-FEE6D5A3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4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CEF-70A5-4E86-9908-D108FA7116D1}" type="datetimeFigureOut">
              <a:rPr lang="en-US" smtClean="0"/>
              <a:t>9/1/21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3-9E5A-495D-8A95-FEE6D5A3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EA6CEF-70A5-4E86-9908-D108FA7116D1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CFF6D3-9E5A-495D-8A95-FEE6D5A3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2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6CEF-70A5-4E86-9908-D108FA7116D1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6D3-9E5A-495D-8A95-FEE6D5A30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EA6CEF-70A5-4E86-9908-D108FA7116D1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CFF6D3-9E5A-495D-8A95-FEE6D5A301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6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CD84-F4AD-47F6-881F-061522CBA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BFOR 416/516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43426-99AD-4D72-8609-668EFA7AC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51505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827E1D-257D-8B46-BC2D-A713F44A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21DE0-7F6B-4C49-A8B5-60A4DDCB5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Cleaning &amp;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16307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69F64-F0EB-E644-BAF0-6F9B0A1B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Project 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7BDE3F-0279-F04F-A4EA-C4F8BF0F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a business problem using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118072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98164-D6F9-3940-A9B1-92EB9DD5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Timeline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627357-6E0D-4311-B3BA-A4B00830E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920368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49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B1B9-2D2E-0548-9691-14087132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Week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9904-B86B-E54E-B3DD-358FDAB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areas of interest</a:t>
            </a:r>
          </a:p>
          <a:p>
            <a:r>
              <a:rPr lang="en-US" dirty="0"/>
              <a:t>One to three business problems in those areas</a:t>
            </a:r>
          </a:p>
          <a:p>
            <a:r>
              <a:rPr lang="en-US" dirty="0"/>
              <a:t>At least three datasets that could be useful in </a:t>
            </a:r>
            <a:r>
              <a:rPr lang="en-US"/>
              <a:t>solving that problem </a:t>
            </a:r>
          </a:p>
        </p:txBody>
      </p:sp>
    </p:spTree>
    <p:extLst>
      <p:ext uri="{BB962C8B-B14F-4D97-AF65-F5344CB8AC3E}">
        <p14:creationId xmlns:p14="http://schemas.microsoft.com/office/powerpoint/2010/main" val="2510771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9999</TotalTime>
  <Words>108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BFOR 416/516</vt:lpstr>
      <vt:lpstr>Project Overview</vt:lpstr>
      <vt:lpstr>General Project Goals</vt:lpstr>
      <vt:lpstr>Timeline</vt:lpstr>
      <vt:lpstr>For Week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BFOR 416/516</dc:title>
  <dc:creator>Lee Spitzley</dc:creator>
  <cp:lastModifiedBy>Lee Spitzley</cp:lastModifiedBy>
  <cp:revision>24</cp:revision>
  <dcterms:created xsi:type="dcterms:W3CDTF">2019-01-29T21:00:24Z</dcterms:created>
  <dcterms:modified xsi:type="dcterms:W3CDTF">2021-09-01T21:09:07Z</dcterms:modified>
</cp:coreProperties>
</file>