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69" r:id="rId4"/>
    <p:sldId id="276" r:id="rId5"/>
    <p:sldId id="275" r:id="rId6"/>
    <p:sldId id="274" r:id="rId7"/>
    <p:sldId id="266" r:id="rId8"/>
    <p:sldId id="260" r:id="rId9"/>
    <p:sldId id="267" r:id="rId10"/>
    <p:sldId id="268" r:id="rId11"/>
    <p:sldId id="258" r:id="rId12"/>
    <p:sldId id="271" r:id="rId13"/>
    <p:sldId id="272" r:id="rId14"/>
    <p:sldId id="278" r:id="rId15"/>
    <p:sldId id="262" r:id="rId16"/>
    <p:sldId id="263" r:id="rId17"/>
    <p:sldId id="279" r:id="rId18"/>
    <p:sldId id="280" r:id="rId19"/>
    <p:sldId id="264" r:id="rId20"/>
    <p:sldId id="259" r:id="rId21"/>
    <p:sldId id="270" r:id="rId22"/>
    <p:sldId id="28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94653"/>
  </p:normalViewPr>
  <p:slideViewPr>
    <p:cSldViewPr snapToGrid="0" snapToObjects="1">
      <p:cViewPr varScale="1">
        <p:scale>
          <a:sx n="86" d="100"/>
          <a:sy n="86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49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03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45B568-6643-F142-BEEE-BB5E3AF102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D948BC-3569-D74D-9349-C14F109E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134F-D371-D84D-96B2-BA73C14D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816588"/>
            <a:ext cx="9144000" cy="164149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SPEAK IT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6B56-61C7-1A4B-9794-9E333466E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By,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Vignesh </a:t>
            </a:r>
            <a:r>
              <a:rPr lang="en-US" sz="2400" dirty="0" err="1">
                <a:cs typeface="Times New Roman" panose="02020603050405020304" pitchFamily="18" charset="0"/>
              </a:rPr>
              <a:t>Varadarajan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Sohan Sathyan</a:t>
            </a:r>
          </a:p>
          <a:p>
            <a:r>
              <a:rPr lang="en-US" sz="2400" dirty="0" err="1">
                <a:cs typeface="Times New Roman" panose="02020603050405020304" pitchFamily="18" charset="0"/>
              </a:rPr>
              <a:t>Kiruthiga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Sekar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89C3-E4F2-40CF-9D72-C9E16521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Incentivized based on the likes.</a:t>
            </a:r>
          </a:p>
          <a:p>
            <a:pPr marL="0" indent="0">
              <a:buNone/>
            </a:pPr>
            <a:endParaRPr lang="en-US" sz="4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Readers can like the article.</a:t>
            </a:r>
          </a:p>
          <a:p>
            <a:endParaRPr lang="en-US" sz="4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Liking an article fires a transaction in the blockchain.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6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CDA7-BDFF-6440-BAFC-33B74E0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CDB8-5AB4-EB48-B213-5A741789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Unlike  many of the currently available blogging platforms, our platform provides: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latin typeface="+mj-lt"/>
                <a:cs typeface="Times New Roman" panose="02020603050405020304" pitchFamily="18" charset="0"/>
              </a:rPr>
              <a:t>A decentralized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latin typeface="+mj-lt"/>
                <a:cs typeface="Times New Roman" panose="02020603050405020304" pitchFamily="18" charset="0"/>
              </a:rPr>
              <a:t>Incentives to the author without the need to displaying the advertisement.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latin typeface="+mj-lt"/>
                <a:cs typeface="Times New Roman" panose="02020603050405020304" pitchFamily="18" charset="0"/>
              </a:rPr>
              <a:t>A secure medium of  communication  between the bloggers and the readers.</a:t>
            </a:r>
          </a:p>
        </p:txBody>
      </p:sp>
    </p:spTree>
    <p:extLst>
      <p:ext uri="{BB962C8B-B14F-4D97-AF65-F5344CB8AC3E}">
        <p14:creationId xmlns:p14="http://schemas.microsoft.com/office/powerpoint/2010/main" val="28869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5C7D-849F-486E-A046-62FD0416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6C6C-D656-4C1F-AD65-BF5C618C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Solidity version 0.5.0 </a:t>
            </a:r>
          </a:p>
          <a:p>
            <a:r>
              <a:rPr lang="en-US" dirty="0">
                <a:latin typeface="+mj-lt"/>
              </a:rPr>
              <a:t>Truffle version 5.0.7</a:t>
            </a:r>
          </a:p>
          <a:p>
            <a:r>
              <a:rPr lang="en-US" dirty="0">
                <a:latin typeface="+mj-lt"/>
              </a:rPr>
              <a:t>Ganache version 2.0.0</a:t>
            </a:r>
          </a:p>
          <a:p>
            <a:r>
              <a:rPr lang="en-US" dirty="0" err="1">
                <a:latin typeface="+mj-lt"/>
              </a:rPr>
              <a:t>Metamask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Reactjs</a:t>
            </a:r>
            <a:r>
              <a:rPr lang="en-US" dirty="0">
                <a:latin typeface="+mj-lt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2796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F4D9-C3D7-4B10-A838-50C52060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FABA-0251-4437-A18F-162E8394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Blog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Transfer  Money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307670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6D14-BDA9-4DDB-856F-6743F5BF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613D-6EEF-43C1-BE0C-682A7645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ProfileDetails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isExists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=&gt;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ProfileDetails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profiles;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members; </a:t>
            </a:r>
          </a:p>
          <a:p>
            <a:pPr marL="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//Add a new Account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addAccount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//Check if account already exists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ProfileDetails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profileDetails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ProfileDetails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firstName,lastName,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profiles[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profileDetails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members.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824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554A-AF9C-1441-9B76-B3CBE15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BLOGS - RELATED WORKS/INSPIRATION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21D0-2FAC-6F4B-917E-26B9B603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i="1" dirty="0">
                <a:latin typeface="+mj-lt"/>
                <a:cs typeface="Times New Roman" panose="02020603050405020304" pitchFamily="18" charset="0"/>
              </a:rPr>
              <a:t>Claps in Medium Blogs</a:t>
            </a:r>
          </a:p>
          <a:p>
            <a:pPr marL="0" indent="0">
              <a:buNone/>
            </a:pPr>
            <a:endParaRPr lang="en-US" b="1" i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In Medium, the reader can </a:t>
            </a:r>
            <a:r>
              <a:rPr lang="en-US" b="1" i="1" dirty="0">
                <a:latin typeface="+mj-lt"/>
                <a:cs typeface="Times New Roman" panose="02020603050405020304" pitchFamily="18" charset="0"/>
              </a:rPr>
              <a:t>Clap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for a particular post,(maximum of 50 claps per post) to show how one likes the post.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+mj-lt"/>
                <a:cs typeface="Times New Roman" panose="02020603050405020304" pitchFamily="18" charset="0"/>
              </a:rPr>
              <a:t>Our Application: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The Author gets incentivized based on the upvotes of his/her post, to encourage their work.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6ABA-3413-B249-AAE3-1FF49D27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27" y="10074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+mj-lt"/>
                <a:cs typeface="Times New Roman" panose="02020603050405020304" pitchFamily="18" charset="0"/>
              </a:rPr>
              <a:t>2) </a:t>
            </a:r>
            <a:r>
              <a:rPr lang="en-US" b="1" i="1" dirty="0" err="1">
                <a:latin typeface="+mj-lt"/>
                <a:cs typeface="Times New Roman" panose="02020603050405020304" pitchFamily="18" charset="0"/>
              </a:rPr>
              <a:t>Steemit</a:t>
            </a:r>
            <a:endParaRPr lang="en-US" b="1" i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Similar to medium,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Steemit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also rewards the authors for their high quality contents. The authors are rewarded with </a:t>
            </a:r>
            <a:r>
              <a:rPr lang="en-US" i="1" dirty="0">
                <a:latin typeface="+mj-lt"/>
                <a:cs typeface="Times New Roman" panose="02020603050405020304" pitchFamily="18" charset="0"/>
              </a:rPr>
              <a:t>STEEM Dollars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which can be traded in for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Bitcons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or Ethereum in future.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+mj-lt"/>
                <a:cs typeface="Times New Roman" panose="02020603050405020304" pitchFamily="18" charset="0"/>
              </a:rPr>
              <a:t>Our Application: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Our Application takes this approach to reward the authors.</a:t>
            </a:r>
          </a:p>
        </p:txBody>
      </p:sp>
    </p:spTree>
    <p:extLst>
      <p:ext uri="{BB962C8B-B14F-4D97-AF65-F5344CB8AC3E}">
        <p14:creationId xmlns:p14="http://schemas.microsoft.com/office/powerpoint/2010/main" val="4203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5007-8AE4-44DB-AA51-6E45B3CF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480C-4619-41E2-B834-80C6367E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Blog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title;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address author;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authorName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dirty="0" err="1"/>
              <a:t>uint</a:t>
            </a:r>
            <a:r>
              <a:rPr lang="en-US" sz="900" dirty="0"/>
              <a:t> public </a:t>
            </a:r>
            <a:r>
              <a:rPr lang="en-US" sz="900" dirty="0" err="1"/>
              <a:t>blogCount</a:t>
            </a:r>
            <a:r>
              <a:rPr lang="en-US" sz="900" dirty="0"/>
              <a:t>;</a:t>
            </a:r>
          </a:p>
          <a:p>
            <a:pPr marL="0" indent="0">
              <a:buNone/>
            </a:pP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addBlog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title,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data)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users;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ProfileDetails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profile = profiles[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author = 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profile.firstName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Blog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blog =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Blog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blogCount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++,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title,data,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.sender,author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blogs.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(blog);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getBlogCount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view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blogs.length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77A6A-2833-4991-9700-ED63A15A0C56}"/>
              </a:ext>
            </a:extLst>
          </p:cNvPr>
          <p:cNvSpPr txBox="1"/>
          <p:nvPr/>
        </p:nvSpPr>
        <p:spPr>
          <a:xfrm>
            <a:off x="6471821" y="1473693"/>
            <a:ext cx="3213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UI :</a:t>
            </a:r>
          </a:p>
          <a:p>
            <a:endParaRPr lang="en-US" dirty="0"/>
          </a:p>
          <a:p>
            <a:r>
              <a:rPr lang="en-US" dirty="0"/>
              <a:t>Get Blogs, associate it with the user properties.</a:t>
            </a:r>
          </a:p>
          <a:p>
            <a:endParaRPr lang="en-US" dirty="0"/>
          </a:p>
          <a:p>
            <a:r>
              <a:rPr lang="en-US" dirty="0"/>
              <a:t>Provide an option for any user to applaud  a blog.</a:t>
            </a:r>
          </a:p>
        </p:txBody>
      </p:sp>
    </p:spTree>
    <p:extLst>
      <p:ext uri="{BB962C8B-B14F-4D97-AF65-F5344CB8AC3E}">
        <p14:creationId xmlns:p14="http://schemas.microsoft.com/office/powerpoint/2010/main" val="25120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5007-8AE4-44DB-AA51-6E45B3CF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480C-4619-41E2-B834-80C6367E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sendETH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payable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rec)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payable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require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.sender.balance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rec.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transfer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77A6A-2833-4991-9700-ED63A15A0C56}"/>
              </a:ext>
            </a:extLst>
          </p:cNvPr>
          <p:cNvSpPr txBox="1"/>
          <p:nvPr/>
        </p:nvSpPr>
        <p:spPr>
          <a:xfrm>
            <a:off x="6471821" y="1473693"/>
            <a:ext cx="3213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UI :</a:t>
            </a:r>
          </a:p>
          <a:p>
            <a:endParaRPr lang="en-US" dirty="0"/>
          </a:p>
          <a:p>
            <a:r>
              <a:rPr lang="en-US" dirty="0"/>
              <a:t>Get Blogs, associate it with the user properties.</a:t>
            </a:r>
          </a:p>
          <a:p>
            <a:endParaRPr lang="en-US" dirty="0"/>
          </a:p>
          <a:p>
            <a:r>
              <a:rPr lang="en-US" dirty="0"/>
              <a:t>Provide an option for any user to applaud a blog.</a:t>
            </a:r>
          </a:p>
        </p:txBody>
      </p:sp>
    </p:spTree>
    <p:extLst>
      <p:ext uri="{BB962C8B-B14F-4D97-AF65-F5344CB8AC3E}">
        <p14:creationId xmlns:p14="http://schemas.microsoft.com/office/powerpoint/2010/main" val="40098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1721-8336-9B4B-98D0-34F71561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63" y="1979720"/>
            <a:ext cx="10515600" cy="3355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>
                <a:latin typeface="+mj-lt"/>
              </a:rPr>
              <a:t>3)</a:t>
            </a:r>
            <a:r>
              <a:rPr lang="en-US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+mj-lt"/>
                <a:cs typeface="Times New Roman" panose="02020603050405020304" pitchFamily="18" charset="0"/>
              </a:rPr>
              <a:t>Whatsapp</a:t>
            </a:r>
            <a:endParaRPr lang="en-US" b="1" i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Whatsapp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is a freeware and cross-platform messaging and VoIP service owned by Facebook.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Whatsapp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ensures that each message is encrypted by the senders-end and decrypted by the receivers-end.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+mj-lt"/>
                <a:cs typeface="Times New Roman" panose="02020603050405020304" pitchFamily="18" charset="0"/>
              </a:rPr>
              <a:t>Our Application: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We use this ideology along with Blockchain technology to have an encrypted set of immutable message transaction between the users</a:t>
            </a:r>
            <a:endParaRPr lang="en-US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BB4FA2-AEBA-4E78-8F72-05FD065C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CHAT - RELATED WORKS/INSPIRATION</a:t>
            </a:r>
          </a:p>
        </p:txBody>
      </p:sp>
    </p:spTree>
    <p:extLst>
      <p:ext uri="{BB962C8B-B14F-4D97-AF65-F5344CB8AC3E}">
        <p14:creationId xmlns:p14="http://schemas.microsoft.com/office/powerpoint/2010/main" val="16137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B879-BFDA-3847-9E63-1F9A43B8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What is Speak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C308-4211-8D46-BDB0-CFFBE517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latin typeface="+mj-lt"/>
                <a:cs typeface="Times New Roman" panose="02020603050405020304" pitchFamily="18" charset="0"/>
              </a:rPr>
              <a:t>A decentralized multipurpose platform for secure blogging and messaging.</a:t>
            </a:r>
          </a:p>
        </p:txBody>
      </p:sp>
    </p:spTree>
    <p:extLst>
      <p:ext uri="{BB962C8B-B14F-4D97-AF65-F5344CB8AC3E}">
        <p14:creationId xmlns:p14="http://schemas.microsoft.com/office/powerpoint/2010/main" val="4780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8338-161A-2246-A99B-51045CE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F061-77C6-7848-9825-FC07DD6E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function to send messages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message,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bytes32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encryption)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(profiles[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isExists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(profiles[to].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isExists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msgCount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emit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messageSentEvent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msg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.sender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to, message, encryption,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msgCount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UI:</a:t>
            </a:r>
          </a:p>
          <a:p>
            <a:pPr marL="0" indent="0">
              <a:buNone/>
            </a:pPr>
            <a:r>
              <a:rPr lang="en-US" sz="1800" dirty="0"/>
              <a:t>Necessary filters added and messages retrieved from </a:t>
            </a:r>
            <a:r>
              <a:rPr lang="en-US" sz="1800" dirty="0" err="1"/>
              <a:t>app.getPastEvents</a:t>
            </a:r>
            <a:r>
              <a:rPr lang="en-US" sz="1800" dirty="0"/>
              <a:t> function.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40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AD7C-0F0C-4BE6-BF09-4B6ABB9C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595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DEMO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0418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6285-E7A3-4EA0-9C04-41B18735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151E-756E-46E7-ADF7-69A5F759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chat related functionalities to accept/add/block users etc..</a:t>
            </a:r>
          </a:p>
          <a:p>
            <a:r>
              <a:rPr lang="en-US" dirty="0"/>
              <a:t>Generation of blogs that a user can see. Based on interest/follow.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FE7A-1385-45DD-A94F-03FA711D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259342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47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B139-7991-4009-9901-4941F485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a typeface="+mn-ea"/>
                <a:cs typeface="Times New Roman" panose="02020603050405020304" pitchFamily="18" charset="0"/>
              </a:rPr>
              <a:t>Existing blogging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BCB9-3A22-4DB6-8228-573FF916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Centralization</a:t>
            </a:r>
          </a:p>
        </p:txBody>
      </p:sp>
    </p:spTree>
    <p:extLst>
      <p:ext uri="{BB962C8B-B14F-4D97-AF65-F5344CB8AC3E}">
        <p14:creationId xmlns:p14="http://schemas.microsoft.com/office/powerpoint/2010/main" val="1145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B139-7991-4009-9901-4941F485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a typeface="+mn-ea"/>
                <a:cs typeface="Times New Roman" panose="02020603050405020304" pitchFamily="18" charset="0"/>
              </a:rPr>
              <a:t>Existing blogging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BCB9-3A22-4DB6-8228-573FF916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Centralization</a:t>
            </a: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Censorship</a:t>
            </a:r>
          </a:p>
          <a:p>
            <a:endParaRPr lang="en-US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B139-7991-4009-9901-4941F485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a typeface="+mn-ea"/>
                <a:cs typeface="Times New Roman" panose="02020603050405020304" pitchFamily="18" charset="0"/>
              </a:rPr>
              <a:t>Existing blogging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BCB9-3A22-4DB6-8228-573FF916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Centralization</a:t>
            </a: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Censorship</a:t>
            </a: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Advertisements</a:t>
            </a:r>
          </a:p>
        </p:txBody>
      </p:sp>
    </p:spTree>
    <p:extLst>
      <p:ext uri="{BB962C8B-B14F-4D97-AF65-F5344CB8AC3E}">
        <p14:creationId xmlns:p14="http://schemas.microsoft.com/office/powerpoint/2010/main" val="4122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B139-7991-4009-9901-4941F485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a typeface="+mn-ea"/>
                <a:cs typeface="Times New Roman" panose="02020603050405020304" pitchFamily="18" charset="0"/>
              </a:rPr>
              <a:t>Existing blogging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BCB9-3A22-4DB6-8228-573FF916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Centralization</a:t>
            </a: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Censorship</a:t>
            </a: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Advertisements</a:t>
            </a:r>
          </a:p>
          <a:p>
            <a:r>
              <a:rPr lang="en-US" sz="4000" dirty="0">
                <a:latin typeface="+mj-lt"/>
                <a:cs typeface="Times New Roman" panose="02020603050405020304" pitchFamily="18" charset="0"/>
              </a:rPr>
              <a:t>No communication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33201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99F1-C1B3-4104-A87B-8D83DA8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 (Headings)"/>
              </a:rPr>
              <a:t>Who controls the platform?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8F5153-EFBD-4AEE-9CBD-4EFF2D83F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602" y="2036128"/>
            <a:ext cx="3585036" cy="4351338"/>
          </a:xfrm>
        </p:spPr>
      </p:pic>
    </p:spTree>
    <p:extLst>
      <p:ext uri="{BB962C8B-B14F-4D97-AF65-F5344CB8AC3E}">
        <p14:creationId xmlns:p14="http://schemas.microsoft.com/office/powerpoint/2010/main" val="41091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5159-D09E-8C45-B942-D95D064A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78000"/>
            <a:ext cx="10233800" cy="4398963"/>
          </a:xfrm>
        </p:spPr>
        <p:txBody>
          <a:bodyPr/>
          <a:lstStyle/>
          <a:p>
            <a:r>
              <a:rPr lang="en-US" sz="4400" dirty="0">
                <a:latin typeface="+mj-lt"/>
                <a:cs typeface="Times New Roman" panose="02020603050405020304" pitchFamily="18" charset="0"/>
              </a:rPr>
              <a:t>Decentralized.</a:t>
            </a:r>
          </a:p>
          <a:p>
            <a:pPr marL="0" indent="0">
              <a:buNone/>
            </a:pPr>
            <a:endParaRPr lang="en-US" sz="4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+mj-lt"/>
                <a:cs typeface="Times New Roman" panose="02020603050405020304" pitchFamily="18" charset="0"/>
              </a:rPr>
              <a:t>Authors control their blog.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0AD-940F-49D7-AE41-423101D5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orbel (Headings)"/>
              </a:rPr>
              <a:t>Incentivization</a:t>
            </a:r>
            <a:endParaRPr lang="en-US" dirty="0">
              <a:latin typeface="Corbel (Headings)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5EA13A-687D-4735-A8C7-DD400DD66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12" y="2096294"/>
            <a:ext cx="7143750" cy="3810000"/>
          </a:xfrm>
        </p:spPr>
      </p:pic>
    </p:spTree>
    <p:extLst>
      <p:ext uri="{BB962C8B-B14F-4D97-AF65-F5344CB8AC3E}">
        <p14:creationId xmlns:p14="http://schemas.microsoft.com/office/powerpoint/2010/main" val="30126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2413</TotalTime>
  <Words>587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Corbel</vt:lpstr>
      <vt:lpstr>Corbel (Headings)</vt:lpstr>
      <vt:lpstr>Depth</vt:lpstr>
      <vt:lpstr>SPEAK IT OUT</vt:lpstr>
      <vt:lpstr>What is Speak It Out?</vt:lpstr>
      <vt:lpstr>Existing blogging platforms</vt:lpstr>
      <vt:lpstr>Existing blogging platforms</vt:lpstr>
      <vt:lpstr>Existing blogging platforms</vt:lpstr>
      <vt:lpstr>Existing blogging platforms</vt:lpstr>
      <vt:lpstr>Who controls the platform?</vt:lpstr>
      <vt:lpstr>PowerPoint Presentation</vt:lpstr>
      <vt:lpstr>Incentivization</vt:lpstr>
      <vt:lpstr>PowerPoint Presentation</vt:lpstr>
      <vt:lpstr>PROJECT IDEA</vt:lpstr>
      <vt:lpstr>Tools Used</vt:lpstr>
      <vt:lpstr>Features</vt:lpstr>
      <vt:lpstr>Profile</vt:lpstr>
      <vt:lpstr>BLOGS - RELATED WORKS/INSPIRATION</vt:lpstr>
      <vt:lpstr>PowerPoint Presentation</vt:lpstr>
      <vt:lpstr>Blog</vt:lpstr>
      <vt:lpstr>Blog</vt:lpstr>
      <vt:lpstr>CHAT - RELATED WORKS/INSPIRATION</vt:lpstr>
      <vt:lpstr>Chat</vt:lpstr>
      <vt:lpstr>DEMO</vt:lpstr>
      <vt:lpstr>Possible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IT OUT</dc:title>
  <dc:creator>Microsoft Office User</dc:creator>
  <cp:lastModifiedBy>Vignesh Iyer</cp:lastModifiedBy>
  <cp:revision>42</cp:revision>
  <dcterms:created xsi:type="dcterms:W3CDTF">2019-04-13T18:32:04Z</dcterms:created>
  <dcterms:modified xsi:type="dcterms:W3CDTF">2019-04-15T13:48:50Z</dcterms:modified>
</cp:coreProperties>
</file>