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17"/>
  </p:notesMasterIdLst>
  <p:sldIdLst>
    <p:sldId id="256" r:id="rId3"/>
    <p:sldId id="483" r:id="rId4"/>
    <p:sldId id="485" r:id="rId5"/>
    <p:sldId id="484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83" d="100"/>
          <a:sy n="83" d="100"/>
        </p:scale>
        <p:origin x="1133" y="7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10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97184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9587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8863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3697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538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8869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5753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5744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2274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93028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619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593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4/3/2019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048000"/>
            <a:ext cx="10287000" cy="1323975"/>
          </a:xfrm>
        </p:spPr>
        <p:txBody>
          <a:bodyPr/>
          <a:lstStyle/>
          <a:p>
            <a:pPr eaLnBrk="1" hangingPunct="1"/>
            <a:r>
              <a:rPr lang="en-US" altLang="en-US" dirty="0"/>
              <a:t>CIS 200 </a:t>
            </a:r>
            <a:br>
              <a:rPr lang="en-US" altLang="en-US" dirty="0"/>
            </a:br>
            <a:r>
              <a:rPr lang="en-US" altLang="en-US" dirty="0"/>
              <a:t>Friends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1723549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/>
              <a:t>Robert Mann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7000"/>
                </a:solidFill>
                <a:latin typeface="Arial Unicode MS"/>
              </a:rPr>
              <a:t>// friend 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500070"/>
                </a:solidFill>
                <a:latin typeface="Arial Unicode MS"/>
              </a:rPr>
              <a:t>#include &lt;iostream&gt;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using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namespace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std;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Square;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Rectangle {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width, height;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area () {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(width * height);}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convert (Square a);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Square {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friend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Rectangle; 	//what access does this have?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private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side;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Square (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a) : side(a) {}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};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9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Rectangle::convert (Square a) {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width =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a.side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; 	// direct access to a’s attributes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height =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a.side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main () {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Rectangle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rect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Square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sqr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(4);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rect.convert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sqr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);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cout &lt;&lt;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rect.area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();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0;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8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In the last example, class Rectangle is a friend of class Square, allowing Rectangle's member functions to access private and protected members of Square.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More concretely, Rectangle accesses the member variable Square::side, which describes the side of the square. </a:t>
            </a:r>
          </a:p>
        </p:txBody>
      </p:sp>
    </p:spTree>
    <p:extLst>
      <p:ext uri="{BB962C8B-B14F-4D97-AF65-F5344CB8AC3E}">
        <p14:creationId xmlns:p14="http://schemas.microsoft.com/office/powerpoint/2010/main" val="177610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There is something else new in this example: </a:t>
            </a:r>
          </a:p>
          <a:p>
            <a:pPr marL="341313" lv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3000" dirty="0"/>
            </a:br>
            <a:r>
              <a:rPr lang="en-US" altLang="en-US" sz="3000" dirty="0"/>
              <a:t>at the beginning of the program, there is an empty declaration of class Square. This is necessary because class Rectangle uses Square (as a parameter in member convert), and Square uses Rectangle (declaring it a friend). </a:t>
            </a:r>
          </a:p>
        </p:txBody>
      </p:sp>
    </p:spTree>
    <p:extLst>
      <p:ext uri="{BB962C8B-B14F-4D97-AF65-F5344CB8AC3E}">
        <p14:creationId xmlns:p14="http://schemas.microsoft.com/office/powerpoint/2010/main" val="152474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Rectangle is considered a friend class by Square, but Square is not considered a friend by Rectangle.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Therefore, the member functions of Rectangle can access the protected and private members of Square but not the other way around.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/>
          </a:p>
          <a:p>
            <a:pPr marL="914400" lvl="0" indent="-9144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	Square could also be declared friend of Rectangle, if needed, granting such an access.</a:t>
            </a:r>
          </a:p>
          <a:p>
            <a:pPr marL="914400" lvl="0" indent="-91440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/>
          </a:p>
          <a:p>
            <a:pPr marL="914400" lvl="0" indent="-9144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Another property of friendships is that they are not transitive: </a:t>
            </a:r>
          </a:p>
          <a:p>
            <a:pPr marL="62865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The friend of a friend is </a:t>
            </a:r>
            <a:r>
              <a:rPr lang="en-US" altLang="en-US" sz="3000"/>
              <a:t>not a </a:t>
            </a:r>
            <a:r>
              <a:rPr lang="en-US" altLang="en-US" sz="3000" dirty="0"/>
              <a:t>friend unless explicitly specified.</a:t>
            </a:r>
            <a:br>
              <a:rPr lang="en-US" altLang="en-US" sz="3000" dirty="0"/>
            </a:b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In principle, private and protected members of a class cannot be accessed from outside the same class in which they are declared. </a:t>
            </a:r>
          </a:p>
        </p:txBody>
      </p:sp>
    </p:spTree>
    <p:extLst>
      <p:ext uri="{BB962C8B-B14F-4D97-AF65-F5344CB8AC3E}">
        <p14:creationId xmlns:p14="http://schemas.microsoft.com/office/powerpoint/2010/main" val="37809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In principle, private and protected members of a class cannot be accessed from outside the same class in which they are declared. </a:t>
            </a:r>
          </a:p>
          <a:p>
            <a:pPr marL="0" indent="0">
              <a:buNone/>
              <a:defRPr/>
            </a:pPr>
            <a:r>
              <a:rPr lang="en-US" dirty="0"/>
              <a:t>However, this rule does not apply to </a:t>
            </a:r>
            <a:r>
              <a:rPr lang="en-US" i="1" dirty="0"/>
              <a:t>"friends"</a:t>
            </a:r>
            <a:r>
              <a:rPr lang="en-US" dirty="0"/>
              <a:t>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724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In principle, private and protected members of a class cannot be accessed from outside the same class in which they are declared. </a:t>
            </a:r>
          </a:p>
          <a:p>
            <a:pPr marL="0" indent="0">
              <a:buNone/>
              <a:defRPr/>
            </a:pPr>
            <a:r>
              <a:rPr lang="en-US" dirty="0"/>
              <a:t>However, this rule does not apply to </a:t>
            </a:r>
            <a:r>
              <a:rPr lang="en-US" i="1" dirty="0"/>
              <a:t>"friends"</a:t>
            </a:r>
            <a:r>
              <a:rPr lang="en-US" dirty="0"/>
              <a:t>.</a:t>
            </a:r>
          </a:p>
          <a:p>
            <a:pPr marL="0" indent="0">
              <a:buNone/>
              <a:defRPr/>
            </a:pPr>
            <a:r>
              <a:rPr lang="en-US" altLang="en-US" i="1" dirty="0"/>
              <a:t>Friends</a:t>
            </a:r>
            <a:r>
              <a:rPr lang="en-US" altLang="en-US" dirty="0"/>
              <a:t> are </a:t>
            </a:r>
            <a:r>
              <a:rPr lang="en-US" altLang="en-US" i="1" dirty="0"/>
              <a:t>functions or classes</a:t>
            </a:r>
            <a:r>
              <a:rPr lang="en-US" altLang="en-US" dirty="0"/>
              <a:t> declared with the friend keyword.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3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 non-member function can access the private and protected members of a class if it is declared a friend of that class.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This is done by including a declaration of this external function within the class, and preceding it with the keyword friend </a:t>
            </a:r>
          </a:p>
        </p:txBody>
      </p:sp>
    </p:spTree>
    <p:extLst>
      <p:ext uri="{BB962C8B-B14F-4D97-AF65-F5344CB8AC3E}">
        <p14:creationId xmlns:p14="http://schemas.microsoft.com/office/powerpoint/2010/main" val="127024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7000"/>
                </a:solidFill>
                <a:latin typeface="+mj-lt"/>
              </a:rPr>
              <a:t>// friend functions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500070"/>
                </a:solidFill>
                <a:latin typeface="+mj-lt"/>
              </a:rPr>
              <a:t>#include &lt;iostream&gt;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using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namespace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std;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Rectangle {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width, height;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Rectangle() {}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Rectangle (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x, 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y) : width(x), height(y) {}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area() {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width * height;}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friend Rectangle duplicate (const Rectangle&amp;);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};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Rectangle duplicate (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const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Rectangle&amp; param) {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	Rectangle res; </a:t>
            </a:r>
            <a:r>
              <a:rPr lang="en-US" altLang="en-US" sz="2400" dirty="0" err="1">
                <a:solidFill>
                  <a:srgbClr val="FF0000"/>
                </a:solidFill>
                <a:latin typeface="+mj-lt"/>
              </a:rPr>
              <a:t>res.width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param.width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*2; </a:t>
            </a:r>
            <a:r>
              <a:rPr lang="en-US" altLang="en-US" sz="2400" dirty="0" err="1">
                <a:solidFill>
                  <a:srgbClr val="FF0000"/>
                </a:solidFill>
                <a:latin typeface="+mj-lt"/>
              </a:rPr>
              <a:t>res.height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param.height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*2;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res; }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main () {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Rectangle foo;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Rectangle bar (2,3);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foo = duplicate (bar);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cout &lt;&lt;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foo.area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() &lt;&lt; </a:t>
            </a:r>
            <a:r>
              <a:rPr lang="en-US" altLang="en-US" sz="2400" dirty="0">
                <a:solidFill>
                  <a:srgbClr val="600030"/>
                </a:solidFill>
                <a:latin typeface="+mj-lt"/>
              </a:rPr>
              <a:t>'\n’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0;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}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00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The duplicate function is a </a:t>
            </a:r>
            <a:r>
              <a:rPr lang="en-US" altLang="en-US" i="1" dirty="0"/>
              <a:t>friend</a:t>
            </a:r>
            <a:r>
              <a:rPr lang="en-US" altLang="en-US" dirty="0"/>
              <a:t> of class Rectangle. Therefore, function duplicate is able to access the members width and height (which are private) of different instances of class Rectangle.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Notice that neither in the declaration of duplicate nor in its later use in main, is function duplicate considered a member of class Rectangle. It isn’t!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It simply has access to its private and protected members without being a member. </a:t>
            </a:r>
          </a:p>
        </p:txBody>
      </p:sp>
    </p:spTree>
    <p:extLst>
      <p:ext uri="{BB962C8B-B14F-4D97-AF65-F5344CB8AC3E}">
        <p14:creationId xmlns:p14="http://schemas.microsoft.com/office/powerpoint/2010/main" val="175684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Typical use cases of friend functions are operations conducted between two different classes, accessing private or protected members of both.</a:t>
            </a:r>
          </a:p>
        </p:txBody>
      </p:sp>
    </p:spTree>
    <p:extLst>
      <p:ext uri="{BB962C8B-B14F-4D97-AF65-F5344CB8AC3E}">
        <p14:creationId xmlns:p14="http://schemas.microsoft.com/office/powerpoint/2010/main" val="147348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/>
              <a:t>Friend Classes</a:t>
            </a:r>
            <a:br>
              <a:rPr lang="en-US" altLang="en-US" sz="3600" dirty="0"/>
            </a:br>
            <a:endParaRPr lang="en-US" altLang="en-US" sz="3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/>
              <a:t>similar to friend functions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/>
              <a:t>friend class is a class whose members have access to the private or protected members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107640909"/>
      </p:ext>
    </p:extLst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4597</TotalTime>
  <Words>198</Words>
  <Application>Microsoft Office PowerPoint</Application>
  <PresentationFormat>35mm Slides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Times</vt:lpstr>
      <vt:lpstr>UM-Dearborn-PPT-blue</vt:lpstr>
      <vt:lpstr>1_UM-Dearborn-PPT-blue</vt:lpstr>
      <vt:lpstr>CIS 200  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RMann Software</cp:lastModifiedBy>
  <cp:revision>222</cp:revision>
  <dcterms:created xsi:type="dcterms:W3CDTF">2008-05-10T20:54:08Z</dcterms:created>
  <dcterms:modified xsi:type="dcterms:W3CDTF">2019-04-04T01:43:06Z</dcterms:modified>
</cp:coreProperties>
</file>