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9" autoAdjust="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C7F1-C375-4C1C-A402-B047B8C9E46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6D0F1-5075-40EA-B15B-C0053B868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presumes a standard constructor exists to initialize both attributes, as well as set and get methods for each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D0F1-5075-40EA-B15B-C0053B8685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6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roomie = me copies all attribute values from me to roomie. [ value of a pointer is an address]</a:t>
            </a:r>
          </a:p>
          <a:p>
            <a:r>
              <a:rPr lang="en-US" dirty="0" err="1"/>
              <a:t>me.setAddress</a:t>
            </a:r>
            <a:r>
              <a:rPr lang="en-US" dirty="0"/>
              <a:t>( ) changes the values for me, but roomie is pointing to the same arrays so that address also changes!</a:t>
            </a:r>
          </a:p>
          <a:p>
            <a:r>
              <a:rPr lang="en-US" dirty="0"/>
              <a:t>This happens regardless of who’s address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D0F1-5075-40EA-B15B-C0053B8685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destructor to go along with previous example</a:t>
            </a:r>
          </a:p>
          <a:p>
            <a:r>
              <a:rPr lang="en-US" dirty="0"/>
              <a:t>also causes problems since the first object deallocated already deleted the array.  The second object attempts to do the same but the memory is no longer accessible.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D0F1-5075-40EA-B15B-C0053B8685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D0F1-5075-40EA-B15B-C0053B8685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constructor should never modify the original so ALWAYS make it const</a:t>
            </a:r>
          </a:p>
          <a:p>
            <a:r>
              <a:rPr lang="en-US" dirty="0"/>
              <a:t>-&gt; replaces * and .</a:t>
            </a:r>
          </a:p>
          <a:p>
            <a:r>
              <a:rPr lang="en-US" dirty="0" err="1"/>
              <a:t>adrs+a</a:t>
            </a:r>
            <a:r>
              <a:rPr lang="en-US" dirty="0"/>
              <a:t>  is like adding a float and an int.  int is converted to float then they are added.   a is converted to ‘type’ of </a:t>
            </a:r>
            <a:r>
              <a:rPr lang="en-US" dirty="0" err="1"/>
              <a:t>adrs</a:t>
            </a:r>
            <a:r>
              <a:rPr lang="en-US" dirty="0"/>
              <a:t> then added.  If </a:t>
            </a:r>
            <a:r>
              <a:rPr lang="en-US" dirty="0" err="1"/>
              <a:t>adrs’s</a:t>
            </a:r>
            <a:r>
              <a:rPr lang="en-US" dirty="0"/>
              <a:t> type takes 4 bytes then ‘a’ is a x 4 bytes long and adjusts the address by that many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D0F1-5075-40EA-B15B-C0053B8685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0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D0F1-5075-40EA-B15B-C0053B8685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D0F1-5075-40EA-B15B-C0053B8685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body 95% </a:t>
            </a:r>
            <a:r>
              <a:rPr lang="en-US" dirty="0"/>
              <a:t>matches body of copy constructor</a:t>
            </a:r>
          </a:p>
          <a:p>
            <a:r>
              <a:rPr lang="en-US" dirty="0"/>
              <a:t>return statement allows for a=b=c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D0F1-5075-40EA-B15B-C0053B8685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9F5B-C657-421E-8EE7-399EB925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846E6-A99D-4F54-99A9-FCE850CD4BA9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C484-B58A-4CD0-8855-DA9E311C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11BE-A835-4D37-A4B4-6C469781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0EDEB-A795-4D03-A9E4-AF8491C28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AF0B-83F5-4266-A4B4-35ABE0F4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8A418-82DE-4413-AE25-A24F45544E64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D3C8-2F1E-4256-8F81-200FC6E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501F-AD89-4C44-AFF1-8E89B46F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B12B4-6338-44DF-820C-8DC54AA62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FF5C-A559-4E84-BA8B-80773EF7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9877D-CF9D-46AF-B536-CE6BCE4B96AE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2BCB-5C24-497F-A4CE-3ADCFF3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BB4A-D7CE-4514-A572-8581BFB5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BA23-1D62-44F8-9EF3-33BF3542C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11F3-0939-48A8-AF38-36E40B7E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732B-CD2C-4F3B-8FF7-F43AF3AD0B30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1961-3945-4B87-B497-816BBB17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99DC-5E4A-4E1A-8A61-F3E59DFD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D5054-AEAB-4F83-B91C-46165681F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1CAB-E930-40BC-AD88-31393013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00C21-D1D0-4670-A1FA-A89EFF03F71D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FFC0-CB64-4C93-AFC3-0A0E5C76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D27B-ABFB-4AFA-A59E-B69525C9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5DD5-E9B0-4B73-83C3-31BF74411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EAEDF-1081-42E3-B73E-400BDF6D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C3C8-3A3B-4E6F-A89A-9318ED906C9C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6FA37E-1F20-42A1-B5E9-ABF02C1C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CEA508-5055-4C0D-B4BA-2CF253AC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441D2-DD36-4E7E-AAA1-C7DD83646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DBBB0CB-8FB0-4FBF-9373-F54F416F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FE61E-928B-457B-A8F4-679FB777C118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7DDB36-775B-4A9B-85F9-B4162B0E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E2B8E6-C74C-4A91-B380-E3EF160B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3B8D0-DED8-4CD9-9B63-1DDF4EA39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E2B4D3-51A7-44B6-A782-FA4C5A2D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69D5C-8A1F-434D-B45C-B1E51A0DF251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7C62F5-745B-4D96-B021-2A736072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160C8C-8994-4CF7-B495-B1404E84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338F-EA0B-4AB2-A716-84B9DB2C9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F8240F7-3F4D-43A8-9CDE-32006563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4D750-F15C-44B8-92E8-6B1528CF7580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CC4683-66F7-4057-B656-261DB70C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A047BE-6828-4CDE-8978-BCD82E25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198A-2F00-4AC4-A94B-A09D72F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FAFAD2-F8F4-408A-9886-4BDEDF0F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C3EDC-F240-4CE6-AAAD-2FB549B8E243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A6FDDD-9E98-44BF-A720-77F3538A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0A4376-2966-4A5F-8AD9-4FBA1471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0D58E-C0EA-4BDF-9E72-B3AC593D3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84C658-19F9-4B2A-9647-17022223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7233A-C5FD-48B7-B5A8-73436D25D5AD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218F24-AA1A-4E12-9196-DA036A18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F66BC4-19E8-479A-A5CD-02F51544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8D36E-7AD0-4F35-81CE-D90036D43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2CFA0AA-A976-4BA1-AA16-F9838A8357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1716A0C-2A88-4DF4-B244-79EA138E18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B370-A4DF-415A-8CA3-87A2279E0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175839-305D-414F-AB1C-7F2ABF061565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B70B9-70BF-4FD9-A13D-CE245D5C8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7226-6653-4AE1-B059-5725E5D5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3A327F-EF49-4099-98EB-01997618F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E32A790-928D-49EE-98CB-B567F710D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CIS 200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E19F1-F7ED-435E-8F3C-BA67F1C10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DEEP COPIES</a:t>
            </a:r>
            <a:br>
              <a:rPr lang="en-US" b="1" dirty="0"/>
            </a:br>
            <a:r>
              <a:rPr lang="en-US" b="1" dirty="0"/>
              <a:t>(Copy Constructors)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983162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address::address( </a:t>
            </a:r>
            <a:r>
              <a:rPr lang="en-US" sz="2400" dirty="0">
                <a:solidFill>
                  <a:srgbClr val="FF0000"/>
                </a:solidFill>
              </a:rPr>
              <a:t>const</a:t>
            </a:r>
            <a:r>
              <a:rPr lang="en-US" sz="2400" dirty="0"/>
              <a:t> address &amp; </a:t>
            </a:r>
            <a:r>
              <a:rPr lang="en-US" sz="2400" dirty="0" err="1"/>
              <a:t>adrs</a:t>
            </a:r>
            <a:r>
              <a:rPr lang="en-US" sz="2400" dirty="0"/>
              <a:t> ) 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addressCount</a:t>
            </a:r>
            <a:r>
              <a:rPr lang="en-US" sz="2400" dirty="0"/>
              <a:t> = </a:t>
            </a:r>
            <a:r>
              <a:rPr lang="en-US" sz="2400" dirty="0" err="1"/>
              <a:t>adrs.addressCount</a:t>
            </a:r>
            <a:r>
              <a:rPr lang="en-US" sz="24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if ( </a:t>
            </a:r>
            <a:r>
              <a:rPr lang="en-US" sz="2400" dirty="0" err="1"/>
              <a:t>addressCount</a:t>
            </a:r>
            <a:r>
              <a:rPr lang="en-US" sz="2400" dirty="0"/>
              <a:t> ) {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pNumber</a:t>
            </a:r>
            <a:r>
              <a:rPr lang="en-US" sz="2400" dirty="0"/>
              <a:t> = new int [ </a:t>
            </a:r>
            <a:r>
              <a:rPr lang="en-US" sz="2400" dirty="0" err="1"/>
              <a:t>addressCount</a:t>
            </a:r>
            <a:r>
              <a:rPr lang="en-US" sz="2400" dirty="0"/>
              <a:t> ];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pStreetName</a:t>
            </a:r>
            <a:r>
              <a:rPr lang="en-US" sz="2400" dirty="0"/>
              <a:t> = new string [ </a:t>
            </a:r>
            <a:r>
              <a:rPr lang="en-US" sz="2400" dirty="0" err="1"/>
              <a:t>addressCount</a:t>
            </a:r>
            <a:r>
              <a:rPr lang="en-US" sz="2400" dirty="0"/>
              <a:t> ];</a:t>
            </a:r>
            <a:br>
              <a:rPr lang="en-US" sz="2400" dirty="0"/>
            </a:br>
            <a:r>
              <a:rPr lang="en-US" sz="2400" dirty="0"/>
              <a:t>		for (int a = 0; a&lt; </a:t>
            </a:r>
            <a:r>
              <a:rPr lang="en-US" sz="2400" dirty="0" err="1"/>
              <a:t>addressCount</a:t>
            </a:r>
            <a:r>
              <a:rPr lang="en-US" sz="2400" dirty="0"/>
              <a:t>; a++ ) {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pNumber</a:t>
            </a:r>
            <a:r>
              <a:rPr lang="en-US" sz="2400" dirty="0"/>
              <a:t>[ a ] = *(</a:t>
            </a:r>
            <a:r>
              <a:rPr lang="en-US" sz="2400" dirty="0" err="1"/>
              <a:t>adrs.pNumber+a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pStreetName</a:t>
            </a:r>
            <a:r>
              <a:rPr lang="en-US" sz="2400" dirty="0"/>
              <a:t>[ a ] = </a:t>
            </a:r>
            <a:r>
              <a:rPr lang="en-US" sz="2400" dirty="0" err="1"/>
              <a:t>adrs.pStreetName</a:t>
            </a:r>
            <a:r>
              <a:rPr lang="en-US" sz="2400" dirty="0"/>
              <a:t>[a];</a:t>
            </a:r>
            <a:br>
              <a:rPr lang="en-US" sz="2400" dirty="0"/>
            </a:br>
            <a:r>
              <a:rPr lang="en-US" sz="2400" dirty="0"/>
              <a:t>			}</a:t>
            </a:r>
            <a:br>
              <a:rPr lang="en-US" sz="2400" dirty="0"/>
            </a:br>
            <a:r>
              <a:rPr lang="en-US" sz="2400" dirty="0"/>
              <a:t>		}</a:t>
            </a:r>
            <a:br>
              <a:rPr lang="en-US" sz="2400" dirty="0"/>
            </a:br>
            <a:r>
              <a:rPr lang="en-US" sz="2400" dirty="0"/>
              <a:t>	else {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pNumber</a:t>
            </a:r>
            <a:r>
              <a:rPr lang="en-US" sz="2400" dirty="0"/>
              <a:t> = </a:t>
            </a:r>
            <a:r>
              <a:rPr lang="en-US" sz="2400" dirty="0" err="1"/>
              <a:t>nullptr</a:t>
            </a:r>
            <a:r>
              <a:rPr lang="en-US" sz="2400" dirty="0"/>
              <a:t>; </a:t>
            </a:r>
            <a:r>
              <a:rPr lang="en-US" sz="2400" dirty="0" err="1"/>
              <a:t>pStreetName</a:t>
            </a:r>
            <a:r>
              <a:rPr lang="en-US" sz="2400" dirty="0"/>
              <a:t> = </a:t>
            </a:r>
            <a:r>
              <a:rPr lang="en-US" sz="2400" dirty="0" err="1"/>
              <a:t>nullptr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	}</a:t>
            </a:r>
            <a:br>
              <a:rPr lang="en-US" sz="2400" dirty="0"/>
            </a:br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7134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98316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Copy constructors are called when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a variable is being initialized from an object of the same class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an object is passed by </a:t>
            </a:r>
            <a:r>
              <a:rPr lang="en-US" sz="2400" u="sng" dirty="0"/>
              <a:t>value</a:t>
            </a:r>
            <a:r>
              <a:rPr lang="en-US" sz="2400" dirty="0"/>
              <a:t> to a function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returned by a function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the compiler generates a temporary copy</a:t>
            </a:r>
          </a:p>
        </p:txBody>
      </p:sp>
    </p:spTree>
    <p:extLst>
      <p:ext uri="{BB962C8B-B14F-4D97-AF65-F5344CB8AC3E}">
        <p14:creationId xmlns:p14="http://schemas.microsoft.com/office/powerpoint/2010/main" val="98671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98316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copy constructor only works at initialization and not assignment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So, also overload = operator</a:t>
            </a:r>
          </a:p>
        </p:txBody>
      </p:sp>
    </p:spTree>
    <p:extLst>
      <p:ext uri="{BB962C8B-B14F-4D97-AF65-F5344CB8AC3E}">
        <p14:creationId xmlns:p14="http://schemas.microsoft.com/office/powerpoint/2010/main" val="274422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228600"/>
            <a:ext cx="8610600" cy="63246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address &amp; </a:t>
            </a:r>
            <a:r>
              <a:rPr lang="en-US" sz="2400" dirty="0"/>
              <a:t>address::</a:t>
            </a:r>
            <a:r>
              <a:rPr lang="en-US" sz="2400" dirty="0">
                <a:solidFill>
                  <a:srgbClr val="FF0000"/>
                </a:solidFill>
              </a:rPr>
              <a:t>operator=</a:t>
            </a:r>
            <a:r>
              <a:rPr lang="en-US" sz="2400" dirty="0"/>
              <a:t>( const address &amp; </a:t>
            </a:r>
            <a:r>
              <a:rPr lang="en-US" sz="2400" dirty="0" err="1"/>
              <a:t>adrs</a:t>
            </a:r>
            <a:r>
              <a:rPr lang="en-US" sz="2400" dirty="0"/>
              <a:t> ) 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if (this != &amp;</a:t>
            </a:r>
            <a:r>
              <a:rPr lang="en-US" sz="2400" dirty="0" err="1">
                <a:solidFill>
                  <a:srgbClr val="FF0000"/>
                </a:solidFill>
              </a:rPr>
              <a:t>adrs</a:t>
            </a:r>
            <a:r>
              <a:rPr lang="en-US" sz="2400" dirty="0">
                <a:solidFill>
                  <a:srgbClr val="FF0000"/>
                </a:solidFill>
              </a:rPr>
              <a:t>) {</a:t>
            </a:r>
            <a:r>
              <a:rPr lang="en-US" sz="2400" dirty="0"/>
              <a:t> //don’t allow self assignment, a=a</a:t>
            </a:r>
            <a:br>
              <a:rPr lang="en-US" sz="2400" dirty="0"/>
            </a:br>
            <a:r>
              <a:rPr lang="en-US" sz="2400" dirty="0"/>
              <a:t>	        </a:t>
            </a:r>
            <a:r>
              <a:rPr lang="en-US" sz="2400" dirty="0" err="1"/>
              <a:t>addressCount</a:t>
            </a:r>
            <a:r>
              <a:rPr lang="en-US" sz="2400" dirty="0"/>
              <a:t> = </a:t>
            </a:r>
            <a:r>
              <a:rPr lang="en-US" sz="2400" dirty="0" err="1"/>
              <a:t>adrs.addressCount</a:t>
            </a:r>
            <a:r>
              <a:rPr lang="en-US" sz="24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        if ( </a:t>
            </a:r>
            <a:r>
              <a:rPr lang="en-US" sz="2400" dirty="0" err="1"/>
              <a:t>addressCount</a:t>
            </a:r>
            <a:r>
              <a:rPr lang="en-US" sz="2400" dirty="0"/>
              <a:t> ) {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delete [] </a:t>
            </a:r>
            <a:r>
              <a:rPr lang="en-US" sz="2400" dirty="0" err="1">
                <a:solidFill>
                  <a:srgbClr val="FF0000"/>
                </a:solidFill>
              </a:rPr>
              <a:t>pNumber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	delete [] </a:t>
            </a:r>
            <a:r>
              <a:rPr lang="en-US" sz="2400" dirty="0" err="1">
                <a:solidFill>
                  <a:srgbClr val="FF0000"/>
                </a:solidFill>
              </a:rPr>
              <a:t>pStreetName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		</a:t>
            </a:r>
            <a:r>
              <a:rPr lang="en-US" sz="2400" dirty="0" err="1"/>
              <a:t>pNumber</a:t>
            </a:r>
            <a:r>
              <a:rPr lang="en-US" sz="2400" dirty="0"/>
              <a:t> = new int [ </a:t>
            </a:r>
            <a:r>
              <a:rPr lang="en-US" sz="2400" dirty="0" err="1"/>
              <a:t>addressCount</a:t>
            </a:r>
            <a:r>
              <a:rPr lang="en-US" sz="2400" dirty="0"/>
              <a:t> ];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pStreetName</a:t>
            </a:r>
            <a:r>
              <a:rPr lang="en-US" sz="2400" dirty="0"/>
              <a:t> = new string [ </a:t>
            </a:r>
            <a:r>
              <a:rPr lang="en-US" sz="2400" dirty="0" err="1"/>
              <a:t>addressCount</a:t>
            </a:r>
            <a:r>
              <a:rPr lang="en-US" sz="2400" dirty="0"/>
              <a:t> ];</a:t>
            </a:r>
            <a:br>
              <a:rPr lang="en-US" sz="2400" dirty="0"/>
            </a:br>
            <a:r>
              <a:rPr lang="en-US" sz="2400" dirty="0"/>
              <a:t>		for (int a = 0</a:t>
            </a:r>
            <a:r>
              <a:rPr lang="en-US" sz="2400"/>
              <a:t>; a &lt; </a:t>
            </a:r>
            <a:r>
              <a:rPr lang="en-US" sz="2400" dirty="0" err="1"/>
              <a:t>addressCount</a:t>
            </a:r>
            <a:r>
              <a:rPr lang="en-US" sz="2400" dirty="0"/>
              <a:t>; a++ ) {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pNumber</a:t>
            </a:r>
            <a:r>
              <a:rPr lang="en-US" sz="2400" dirty="0"/>
              <a:t>[ a ] = *(</a:t>
            </a:r>
            <a:r>
              <a:rPr lang="en-US" sz="2400" dirty="0" err="1"/>
              <a:t>adrs.pNumber+a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pStreetName</a:t>
            </a:r>
            <a:r>
              <a:rPr lang="en-US" sz="2400" dirty="0"/>
              <a:t>[ a ] = </a:t>
            </a:r>
            <a:r>
              <a:rPr lang="en-US" sz="2400" dirty="0" err="1"/>
              <a:t>adrs.pStreetName</a:t>
            </a:r>
            <a:r>
              <a:rPr lang="en-US" sz="2400" dirty="0"/>
              <a:t>[a];</a:t>
            </a:r>
            <a:br>
              <a:rPr lang="en-US" sz="2400" dirty="0"/>
            </a:br>
            <a:r>
              <a:rPr lang="en-US" sz="2400" dirty="0"/>
              <a:t>			}</a:t>
            </a:r>
            <a:br>
              <a:rPr lang="en-US" sz="2400" dirty="0"/>
            </a:br>
            <a:r>
              <a:rPr lang="en-US" sz="2400" dirty="0"/>
              <a:t>		}</a:t>
            </a:r>
            <a:br>
              <a:rPr lang="en-US" sz="2400" dirty="0"/>
            </a:br>
            <a:r>
              <a:rPr lang="en-US" sz="2400" dirty="0"/>
              <a:t>	        else {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pNumber</a:t>
            </a:r>
            <a:r>
              <a:rPr lang="en-US" sz="2400" dirty="0"/>
              <a:t> = </a:t>
            </a:r>
            <a:r>
              <a:rPr lang="en-US" sz="2400" dirty="0" err="1"/>
              <a:t>nullptr</a:t>
            </a:r>
            <a:r>
              <a:rPr lang="en-US" sz="2400" dirty="0"/>
              <a:t>; </a:t>
            </a:r>
            <a:r>
              <a:rPr lang="en-US" sz="2400" dirty="0" err="1"/>
              <a:t>spSreetName</a:t>
            </a:r>
            <a:r>
              <a:rPr lang="en-US" sz="2400" dirty="0"/>
              <a:t> = </a:t>
            </a:r>
            <a:r>
              <a:rPr lang="en-US" sz="2400" dirty="0" err="1"/>
              <a:t>nullptr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	}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        </a:t>
            </a: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return *this;</a:t>
            </a:r>
            <a:br>
              <a:rPr lang="en-US" sz="2400" dirty="0"/>
            </a:br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9342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A special constructor called when a new object is created and </a:t>
            </a:r>
            <a:r>
              <a:rPr lang="en-US" sz="2400" u="sng" dirty="0"/>
              <a:t>initialized</a:t>
            </a:r>
            <a:r>
              <a:rPr lang="en-US" sz="2400" dirty="0"/>
              <a:t> to a second object of the same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A default copy constructor is called when it hasn’t been overridden (same as a regular constructor)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Copies all values of original object into this object using memberwise assignment</a:t>
            </a:r>
          </a:p>
        </p:txBody>
      </p:sp>
    </p:spTree>
    <p:extLst>
      <p:ext uri="{BB962C8B-B14F-4D97-AF65-F5344CB8AC3E}">
        <p14:creationId xmlns:p14="http://schemas.microsoft.com/office/powerpoint/2010/main" val="194810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class address {</a:t>
            </a:r>
            <a:br>
              <a:rPr lang="en-US" sz="2400" dirty="0"/>
            </a:br>
            <a:r>
              <a:rPr lang="en-US" sz="2400" dirty="0"/>
              <a:t>	private:</a:t>
            </a:r>
            <a:br>
              <a:rPr lang="en-US" sz="2400" dirty="0"/>
            </a:br>
            <a:r>
              <a:rPr lang="en-US" sz="2400" dirty="0"/>
              <a:t>		int number;</a:t>
            </a:r>
            <a:br>
              <a:rPr lang="en-US" sz="2400" dirty="0"/>
            </a:br>
            <a:r>
              <a:rPr lang="en-US" sz="2400" dirty="0"/>
              <a:t>		string </a:t>
            </a:r>
            <a:r>
              <a:rPr lang="en-US" sz="2400" dirty="0" err="1"/>
              <a:t>streetName</a:t>
            </a:r>
            <a:r>
              <a:rPr lang="en-US" sz="24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public: …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	//appropriate constructor, get, set, 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address mine, yours( 123, “Elm” );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mine = yours;	//different objects, same values</a:t>
            </a:r>
          </a:p>
        </p:txBody>
      </p:sp>
    </p:spTree>
    <p:extLst>
      <p:ext uri="{BB962C8B-B14F-4D97-AF65-F5344CB8AC3E}">
        <p14:creationId xmlns:p14="http://schemas.microsoft.com/office/powerpoint/2010/main" val="7033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class address {</a:t>
            </a:r>
            <a:br>
              <a:rPr lang="en-US" sz="2400" dirty="0"/>
            </a:br>
            <a:r>
              <a:rPr lang="en-US" sz="2400" dirty="0"/>
              <a:t>	private:</a:t>
            </a:r>
            <a:br>
              <a:rPr lang="en-US" sz="2400" dirty="0"/>
            </a:br>
            <a:r>
              <a:rPr lang="en-US" sz="2400" dirty="0"/>
              <a:t>		int * </a:t>
            </a:r>
            <a:r>
              <a:rPr lang="en-US" sz="2400" dirty="0" err="1"/>
              <a:t>pNnumber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	string * </a:t>
            </a:r>
            <a:r>
              <a:rPr lang="en-US" sz="2400" dirty="0" err="1"/>
              <a:t>pStreetName</a:t>
            </a:r>
            <a:r>
              <a:rPr lang="en-US" sz="2400" dirty="0"/>
              <a:t>;	</a:t>
            </a:r>
            <a:br>
              <a:rPr lang="en-US" sz="2400" dirty="0"/>
            </a:br>
            <a:r>
              <a:rPr lang="en-US" sz="2400" dirty="0"/>
              <a:t>		int </a:t>
            </a:r>
            <a:r>
              <a:rPr lang="en-US" sz="2400" dirty="0" err="1"/>
              <a:t>addressCount</a:t>
            </a:r>
            <a:r>
              <a:rPr lang="en-US" sz="24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public: …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	//appropriate constructor, get, set, 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5298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//copy constructor definition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address::address(int n, string s) 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pNumber</a:t>
            </a:r>
            <a:r>
              <a:rPr lang="en-US" sz="2400" dirty="0"/>
              <a:t> = new int [10];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pStreetName</a:t>
            </a:r>
            <a:r>
              <a:rPr lang="en-US" sz="2400" dirty="0"/>
              <a:t> = new string [10];</a:t>
            </a:r>
            <a:br>
              <a:rPr lang="en-US" sz="2400" dirty="0"/>
            </a:br>
            <a:r>
              <a:rPr lang="en-US" sz="2400" dirty="0"/>
              <a:t>	for( int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10; ++</a:t>
            </a:r>
            <a:r>
              <a:rPr lang="en-US" sz="2400" dirty="0" err="1"/>
              <a:t>i</a:t>
            </a:r>
            <a:r>
              <a:rPr lang="en-US" sz="2400" dirty="0"/>
              <a:t> ){</a:t>
            </a:r>
            <a:br>
              <a:rPr lang="en-US" sz="2400" dirty="0"/>
            </a:br>
            <a:r>
              <a:rPr lang="en-US" sz="2400" dirty="0"/>
              <a:t>		*(</a:t>
            </a:r>
            <a:r>
              <a:rPr lang="en-US" sz="2400" dirty="0" err="1"/>
              <a:t>pNumber+i</a:t>
            </a:r>
            <a:r>
              <a:rPr lang="en-US" sz="2400" dirty="0"/>
              <a:t>) = 0;</a:t>
            </a:r>
            <a:br>
              <a:rPr lang="en-US" sz="2400" dirty="0"/>
            </a:br>
            <a:r>
              <a:rPr lang="en-US" sz="2400" dirty="0"/>
              <a:t>		*(</a:t>
            </a:r>
            <a:r>
              <a:rPr lang="en-US" sz="2400" dirty="0" err="1"/>
              <a:t>pStreetName+i</a:t>
            </a:r>
            <a:r>
              <a:rPr lang="en-US" sz="2400" dirty="0"/>
              <a:t>) = “”;</a:t>
            </a:r>
            <a:br>
              <a:rPr lang="en-US" sz="2400" dirty="0"/>
            </a:br>
            <a:r>
              <a:rPr lang="en-US" sz="2400" dirty="0"/>
              <a:t>		}</a:t>
            </a:r>
            <a:br>
              <a:rPr lang="en-US" sz="2400" dirty="0"/>
            </a:br>
            <a:r>
              <a:rPr lang="en-US" sz="2400" dirty="0"/>
              <a:t>	*(pNnumber+0) = n;</a:t>
            </a:r>
            <a:br>
              <a:rPr lang="en-US" sz="2400" dirty="0"/>
            </a:br>
            <a:r>
              <a:rPr lang="en-US" sz="2400" dirty="0"/>
              <a:t>	*(pStreetName+0) = s;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addressCount</a:t>
            </a:r>
            <a:r>
              <a:rPr lang="en-US" sz="2400" dirty="0"/>
              <a:t> = 1;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4089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address roomie, me(123, “Elm”);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roomie = me;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…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err="1"/>
              <a:t>me.setAddress</a:t>
            </a:r>
            <a:r>
              <a:rPr lang="en-US" sz="2400" dirty="0"/>
              <a:t>( 456, “Oak”);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…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err="1"/>
              <a:t>roomie.printAddress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450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//destructor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address::~address() {</a:t>
            </a:r>
            <a:br>
              <a:rPr lang="en-US" sz="2400" dirty="0"/>
            </a:br>
            <a:r>
              <a:rPr lang="en-US" sz="2400" dirty="0"/>
              <a:t>	if (</a:t>
            </a:r>
            <a:r>
              <a:rPr lang="en-US" sz="2400" dirty="0" err="1"/>
              <a:t>addressCount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		delete [] </a:t>
            </a:r>
            <a:r>
              <a:rPr lang="en-US" sz="2400" dirty="0" err="1"/>
              <a:t>pNumber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	delete [] </a:t>
            </a:r>
            <a:r>
              <a:rPr lang="en-US" sz="2400" dirty="0" err="1"/>
              <a:t>pStreetName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	}</a:t>
            </a:r>
            <a:br>
              <a:rPr lang="en-US" sz="2400" dirty="0"/>
            </a:br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2927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class address() {</a:t>
            </a:r>
            <a:br>
              <a:rPr lang="en-US" sz="2400" dirty="0"/>
            </a:br>
            <a:r>
              <a:rPr lang="en-US" sz="2400" dirty="0"/>
              <a:t>	private: …</a:t>
            </a:r>
            <a:br>
              <a:rPr lang="en-US" sz="2400" dirty="0"/>
            </a:br>
            <a:r>
              <a:rPr lang="en-US" sz="2400" dirty="0"/>
              <a:t>	public: …</a:t>
            </a:r>
            <a:br>
              <a:rPr lang="en-US" sz="2400" dirty="0"/>
            </a:br>
            <a:r>
              <a:rPr lang="en-US" sz="2400" dirty="0"/>
              <a:t>		address( int, string );		//constructor				address( address &amp; </a:t>
            </a:r>
            <a:r>
              <a:rPr lang="en-US" sz="2400" dirty="0" err="1"/>
              <a:t>adrs</a:t>
            </a:r>
            <a:r>
              <a:rPr lang="en-US" sz="2400" dirty="0"/>
              <a:t> );	//copy constructor</a:t>
            </a:r>
            <a:br>
              <a:rPr lang="en-US" sz="2400" dirty="0"/>
            </a:br>
            <a:r>
              <a:rPr lang="en-US" sz="2400" dirty="0"/>
              <a:t>					//uses reference parameter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87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401</Words>
  <Application>Microsoft Office PowerPoint</Application>
  <PresentationFormat>On-screen Show (4:3)</PresentationFormat>
  <Paragraphs>65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CIS 200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IMSE 351</dc:title>
  <dc:creator>Steiner, Tom (T.G.)</dc:creator>
  <cp:lastModifiedBy>RMann Software</cp:lastModifiedBy>
  <cp:revision>56</cp:revision>
  <cp:lastPrinted>2013-01-07T20:36:49Z</cp:lastPrinted>
  <dcterms:created xsi:type="dcterms:W3CDTF">2013-01-05T19:57:00Z</dcterms:created>
  <dcterms:modified xsi:type="dcterms:W3CDTF">2019-02-08T20:46:27Z</dcterms:modified>
</cp:coreProperties>
</file>