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84259" autoAdjust="0"/>
  </p:normalViewPr>
  <p:slideViewPr>
    <p:cSldViewPr>
      <p:cViewPr varScale="1">
        <p:scale>
          <a:sx n="76" d="100"/>
          <a:sy n="76" d="100"/>
        </p:scale>
        <p:origin x="-1901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2881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1738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402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xmlns="" val="158262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0271" y="914400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xmlns="" val="158012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4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85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20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20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xmlns="" val="826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1005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9789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290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xmlns="" val="131252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01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xmlns="" val="54816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22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187616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xmlns="" val="128652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xmlns="" val="31827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9855</TotalTime>
  <Words>365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Slide 8</vt:lpstr>
      <vt:lpstr>Teams</vt:lpstr>
      <vt:lpstr>Group Teams</vt:lpstr>
      <vt:lpstr>Project Task</vt:lpstr>
      <vt:lpstr>Slide 12</vt:lpstr>
      <vt:lpstr>Slide 13</vt:lpstr>
      <vt:lpstr>Slide 14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Uzair Faisal</cp:lastModifiedBy>
  <cp:revision>1363</cp:revision>
  <cp:lastPrinted>2016-01-30T16:23:56Z</cp:lastPrinted>
  <dcterms:created xsi:type="dcterms:W3CDTF">2015-01-20T17:19:00Z</dcterms:created>
  <dcterms:modified xsi:type="dcterms:W3CDTF">2018-07-05T16:58:44Z</dcterms:modified>
</cp:coreProperties>
</file>