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Sistema de </a:t>
            </a:r>
            <a:r>
              <a:rPr lang="pt-BR" dirty="0"/>
              <a:t>eletrônicos em </a:t>
            </a:r>
            <a:r>
              <a:rPr lang="pt-BR" dirty="0" err="1"/>
              <a:t>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Componentes: Aline mariana, Daniel oliveira, joerllen melonio, joão victor da silva, josé nathan</a:t>
            </a:r>
          </a:p>
        </p:txBody>
      </p:sp>
    </p:spTree>
    <p:extLst>
      <p:ext uri="{BB962C8B-B14F-4D97-AF65-F5344CB8AC3E}">
        <p14:creationId xmlns:p14="http://schemas.microsoft.com/office/powerpoint/2010/main" val="48660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49" y="3545376"/>
            <a:ext cx="2647950" cy="1724025"/>
          </a:xfrm>
        </p:spPr>
      </p:pic>
      <p:sp>
        <p:nvSpPr>
          <p:cNvPr id="8" name="Espaço Reservado para Texto 7"/>
          <p:cNvSpPr>
            <a:spLocks noGrp="1"/>
          </p:cNvSpPr>
          <p:nvPr>
            <p:ph type="body" sz="half" idx="4294967295"/>
          </p:nvPr>
        </p:nvSpPr>
        <p:spPr>
          <a:xfrm>
            <a:off x="1471353" y="1755368"/>
            <a:ext cx="3882043" cy="41501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criado um sistema de gerenciamento em JAVA, com os seguintes quesitos: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Cadastrar;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Pesquisar;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Remover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Vender;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Alterar;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Listar;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Salvar(manipulação de arquivos);</a:t>
            </a:r>
          </a:p>
          <a:p>
            <a:pPr marL="0" indent="0">
              <a:buNone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4" y="3483463"/>
            <a:ext cx="2466975" cy="18478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10" y="2021376"/>
            <a:ext cx="3000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5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54CF780-6650-4BD8-8637-17D8FF2FE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927" y="4311786"/>
            <a:ext cx="6352381" cy="20952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76" y="382385"/>
            <a:ext cx="4297680" cy="864524"/>
          </a:xfrm>
          <a:prstGeom prst="rect">
            <a:avLst/>
          </a:prstGeom>
        </p:spPr>
      </p:pic>
      <p:pic>
        <p:nvPicPr>
          <p:cNvPr id="8" name="Imagem 7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CA3A2B6-00F0-4F90-85A4-EA97F0AF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868" y="1611044"/>
            <a:ext cx="7842500" cy="23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pesquisaR</a:t>
            </a:r>
            <a:endParaRPr lang="pt-BR" dirty="0"/>
          </a:p>
        </p:txBody>
      </p:sp>
      <p:pic>
        <p:nvPicPr>
          <p:cNvPr id="6" name="Espaço Reservado para Conteúdo 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8AEF5DF-3D37-457D-9976-2EB79CF2D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163" y="2390632"/>
            <a:ext cx="6223674" cy="3165889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76" y="382385"/>
            <a:ext cx="4297680" cy="8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vender</a:t>
            </a:r>
          </a:p>
        </p:txBody>
      </p:sp>
      <p:pic>
        <p:nvPicPr>
          <p:cNvPr id="6" name="Espaço Reservado para Conteúdo 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A75258CA-5B17-49A1-949A-1B4134DCB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225" y="2414588"/>
            <a:ext cx="9607550" cy="284945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76" y="382385"/>
            <a:ext cx="4297680" cy="8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1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</a:t>
            </a:r>
          </a:p>
        </p:txBody>
      </p:sp>
      <p:pic>
        <p:nvPicPr>
          <p:cNvPr id="6" name="Espaço Reservado para Conteúdo 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F8A98CD-33C3-41AD-969D-36EC28637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157" y="1874517"/>
            <a:ext cx="10393363" cy="395766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76" y="382385"/>
            <a:ext cx="4297680" cy="8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1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listar</a:t>
            </a:r>
          </a:p>
        </p:txBody>
      </p:sp>
      <p:pic>
        <p:nvPicPr>
          <p:cNvPr id="6" name="Espaço Reservado para Conteúdo 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24974700-F848-4D21-A1E5-32266A26B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769" y="1874517"/>
            <a:ext cx="6846461" cy="415174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76" y="382385"/>
            <a:ext cx="4297680" cy="8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591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39</TotalTime>
  <Words>60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Sistema de eletrônicos em java</vt:lpstr>
      <vt:lpstr>introdução</vt:lpstr>
      <vt:lpstr>cadastrar</vt:lpstr>
      <vt:lpstr>pesquisaR</vt:lpstr>
      <vt:lpstr>vender</vt:lpstr>
      <vt:lpstr>alterar</vt:lpstr>
      <vt:lpstr>listar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de eletrônicos em java</dc:title>
  <dc:creator>aluno</dc:creator>
  <cp:lastModifiedBy>Joerllen Tays</cp:lastModifiedBy>
  <cp:revision>6</cp:revision>
  <dcterms:created xsi:type="dcterms:W3CDTF">2018-12-21T14:08:45Z</dcterms:created>
  <dcterms:modified xsi:type="dcterms:W3CDTF">2018-12-22T07:33:30Z</dcterms:modified>
</cp:coreProperties>
</file>