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uel Norberto Statuto" userId="c43cef5d-5461-4d79-ba06-e3095e1d9adf" providerId="ADAL" clId="{D2317B96-80DA-49BE-92F3-E991B0885AD8}"/>
    <pc:docChg chg="custSel modSld">
      <pc:chgData name="Nahuel Norberto Statuto" userId="c43cef5d-5461-4d79-ba06-e3095e1d9adf" providerId="ADAL" clId="{D2317B96-80DA-49BE-92F3-E991B0885AD8}" dt="2024-02-23T09:10:45.276" v="7" actId="790"/>
      <pc:docMkLst>
        <pc:docMk/>
      </pc:docMkLst>
      <pc:sldChg chg="modSp">
        <pc:chgData name="Nahuel Norberto Statuto" userId="c43cef5d-5461-4d79-ba06-e3095e1d9adf" providerId="ADAL" clId="{D2317B96-80DA-49BE-92F3-E991B0885AD8}" dt="2024-02-23T09:10:13.878" v="2" actId="313"/>
        <pc:sldMkLst>
          <pc:docMk/>
          <pc:sldMk cId="4000408092" sldId="257"/>
        </pc:sldMkLst>
        <pc:spChg chg="mod">
          <ac:chgData name="Nahuel Norberto Statuto" userId="c43cef5d-5461-4d79-ba06-e3095e1d9adf" providerId="ADAL" clId="{D2317B96-80DA-49BE-92F3-E991B0885AD8}" dt="2024-02-23T09:10:07.958" v="1" actId="790"/>
          <ac:spMkLst>
            <pc:docMk/>
            <pc:sldMk cId="4000408092" sldId="257"/>
            <ac:spMk id="2" creationId="{B406E282-5A39-41F9-8786-F161422B71EE}"/>
          </ac:spMkLst>
        </pc:spChg>
        <pc:spChg chg="mod">
          <ac:chgData name="Nahuel Norberto Statuto" userId="c43cef5d-5461-4d79-ba06-e3095e1d9adf" providerId="ADAL" clId="{D2317B96-80DA-49BE-92F3-E991B0885AD8}" dt="2024-02-23T09:10:13.878" v="2" actId="313"/>
          <ac:spMkLst>
            <pc:docMk/>
            <pc:sldMk cId="4000408092" sldId="257"/>
            <ac:spMk id="3" creationId="{664D4A22-40DB-4558-A51D-461501A92B24}"/>
          </ac:spMkLst>
        </pc:spChg>
      </pc:sldChg>
      <pc:sldChg chg="modSp">
        <pc:chgData name="Nahuel Norberto Statuto" userId="c43cef5d-5461-4d79-ba06-e3095e1d9adf" providerId="ADAL" clId="{D2317B96-80DA-49BE-92F3-E991B0885AD8}" dt="2024-02-23T09:10:23.037" v="3" actId="790"/>
        <pc:sldMkLst>
          <pc:docMk/>
          <pc:sldMk cId="837946097" sldId="258"/>
        </pc:sldMkLst>
        <pc:spChg chg="mod">
          <ac:chgData name="Nahuel Norberto Statuto" userId="c43cef5d-5461-4d79-ba06-e3095e1d9adf" providerId="ADAL" clId="{D2317B96-80DA-49BE-92F3-E991B0885AD8}" dt="2024-02-23T09:10:23.037" v="3" actId="790"/>
          <ac:spMkLst>
            <pc:docMk/>
            <pc:sldMk cId="837946097" sldId="258"/>
            <ac:spMk id="2" creationId="{454D7AE6-24C3-47A3-88AD-7B7ADB3A9AFB}"/>
          </ac:spMkLst>
        </pc:spChg>
        <pc:spChg chg="mod">
          <ac:chgData name="Nahuel Norberto Statuto" userId="c43cef5d-5461-4d79-ba06-e3095e1d9adf" providerId="ADAL" clId="{D2317B96-80DA-49BE-92F3-E991B0885AD8}" dt="2024-02-23T09:10:23.037" v="3" actId="790"/>
          <ac:spMkLst>
            <pc:docMk/>
            <pc:sldMk cId="837946097" sldId="258"/>
            <ac:spMk id="3" creationId="{C2DDC61E-270D-4A46-BB57-51B6D1D474DF}"/>
          </ac:spMkLst>
        </pc:spChg>
      </pc:sldChg>
      <pc:sldChg chg="modSp">
        <pc:chgData name="Nahuel Norberto Statuto" userId="c43cef5d-5461-4d79-ba06-e3095e1d9adf" providerId="ADAL" clId="{D2317B96-80DA-49BE-92F3-E991B0885AD8}" dt="2024-02-23T09:10:38.867" v="6" actId="790"/>
        <pc:sldMkLst>
          <pc:docMk/>
          <pc:sldMk cId="69080958" sldId="259"/>
        </pc:sldMkLst>
        <pc:spChg chg="mod">
          <ac:chgData name="Nahuel Norberto Statuto" userId="c43cef5d-5461-4d79-ba06-e3095e1d9adf" providerId="ADAL" clId="{D2317B96-80DA-49BE-92F3-E991B0885AD8}" dt="2024-02-23T09:10:38.867" v="6" actId="790"/>
          <ac:spMkLst>
            <pc:docMk/>
            <pc:sldMk cId="69080958" sldId="259"/>
            <ac:spMk id="2" creationId="{920DFFD0-9238-4140-916D-212EDD52F63C}"/>
          </ac:spMkLst>
        </pc:spChg>
        <pc:spChg chg="mod">
          <ac:chgData name="Nahuel Norberto Statuto" userId="c43cef5d-5461-4d79-ba06-e3095e1d9adf" providerId="ADAL" clId="{D2317B96-80DA-49BE-92F3-E991B0885AD8}" dt="2024-02-23T09:10:38.867" v="6" actId="790"/>
          <ac:spMkLst>
            <pc:docMk/>
            <pc:sldMk cId="69080958" sldId="259"/>
            <ac:spMk id="3" creationId="{7572BB47-61E7-4B7A-807E-D86E04BEAFC3}"/>
          </ac:spMkLst>
        </pc:spChg>
      </pc:sldChg>
      <pc:sldChg chg="modSp">
        <pc:chgData name="Nahuel Norberto Statuto" userId="c43cef5d-5461-4d79-ba06-e3095e1d9adf" providerId="ADAL" clId="{D2317B96-80DA-49BE-92F3-E991B0885AD8}" dt="2024-02-23T09:10:45.276" v="7" actId="790"/>
        <pc:sldMkLst>
          <pc:docMk/>
          <pc:sldMk cId="3926146126" sldId="260"/>
        </pc:sldMkLst>
        <pc:spChg chg="mod">
          <ac:chgData name="Nahuel Norberto Statuto" userId="c43cef5d-5461-4d79-ba06-e3095e1d9adf" providerId="ADAL" clId="{D2317B96-80DA-49BE-92F3-E991B0885AD8}" dt="2024-02-23T09:10:45.276" v="7" actId="790"/>
          <ac:spMkLst>
            <pc:docMk/>
            <pc:sldMk cId="3926146126" sldId="260"/>
            <ac:spMk id="2" creationId="{0F747434-8765-4B1F-85BD-195A217A98FE}"/>
          </ac:spMkLst>
        </pc:spChg>
        <pc:spChg chg="mod">
          <ac:chgData name="Nahuel Norberto Statuto" userId="c43cef5d-5461-4d79-ba06-e3095e1d9adf" providerId="ADAL" clId="{D2317B96-80DA-49BE-92F3-E991B0885AD8}" dt="2024-02-23T09:10:45.276" v="7" actId="790"/>
          <ac:spMkLst>
            <pc:docMk/>
            <pc:sldMk cId="3926146126" sldId="260"/>
            <ac:spMk id="3" creationId="{ED05CE77-8726-40E1-B725-7238315F63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3338-F548-4786-8A35-C9D42FD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F1733-944F-424B-B3FA-C60D746FA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E92C-0917-4AE7-A6BF-90E3C1DE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CD2F-C349-4124-B0F4-15620BCF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F630-29BD-437A-9FD0-A11F1EF5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5D3-9FC0-4EE1-8E87-AC5588AB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34377-8E38-4746-B474-2DD0594F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89F-B505-4A77-9CE3-C3582649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224-E0A0-48F8-B031-BE732EA2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89D5-584F-434C-8971-29F8B87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3447-FE8E-4D11-AAC1-6AB2C57D7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F31E-9D8D-45DA-8000-5CBFCD42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E1E9-7AA8-4779-9F87-D85029C4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384-C2D0-4595-8386-870EBE6B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0131-AFEC-4D64-80F6-9F42C053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08DD-119E-4735-B9F8-E9914073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4500-A83E-4450-AE69-F6FEA839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70D8-1947-4740-A385-907EBD99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E6FE-7755-4F0F-9286-4ABA25DE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5B5A-9FC4-41DC-B8C3-C9C0CA1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1EA-5647-4BB5-8E7B-7AE4141B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EC7C7-581D-481E-B7A6-A2D47662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53D4-6FA4-4AA5-9A00-CBC777A0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4E06-758D-4659-B622-EF5321AA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F5F3-D4EF-4A51-B831-090EB6EC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2D5D-D19D-44A3-BC21-1DB81034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5644-D317-4F51-B8A2-526A1A46F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3EF3-E6E8-4B96-B45E-996DF787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2443-D17F-4E53-970B-8476469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6E2C2-E04B-4A9B-84B5-A9C0E6F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10D5-3DFD-4A09-975C-8EC6E7C8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80CC-4797-4923-A330-0BCC4640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E87D-A825-4627-B6CD-5359363E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12C3A-3474-42E7-B8A1-C7B79B62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433A2-6AE2-4F27-9865-9F24877D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64BEA-72B8-4B6E-9B92-4A5C0C0B3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559BB-6CA2-4BD5-AAB9-9FF24F01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06D43-7E94-4277-923F-2B40D2BD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BF1EB-93D1-4494-B1EE-7E4BA73E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323C-0BA6-4D4A-8A07-45090CE7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943BD-CBC1-4A59-B4F5-C97F3282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0BAC5-ED47-46D2-90B2-532B8B0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4624A-3DAC-4AE8-86A1-CEBBEA46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5E908-E997-4651-95EC-5970FBDC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9FE34-7E89-4451-9CCD-94370005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FB1E7-5CA5-48F8-AFCD-738A4EE9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11E4-D4CD-427D-8C92-5D42277E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7D8A-0C1F-4150-A5D9-6523563E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F991-C558-42CF-A2D2-A70D2C2E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5106-7E87-4D36-AF0A-F190B88F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0B98-950D-4649-88C5-F28AB65F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2587-E246-449F-8015-61C311D2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7907-B76E-4EA0-8E96-866A25DE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4F131-D571-4DC4-ADFC-125F26AD6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43B9-1A33-474C-AC08-681DCA52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7B059-3735-4831-8F33-7B7D8E2A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F2ED-7CAB-4ED4-BC6C-D3A221E0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A719-13E6-46DD-8E09-8247BC4A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D9596-0701-4564-8730-F4BBFA89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F185-A1E5-4FC9-AF6C-AC54EA44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2872-3E12-4F18-9F44-AD2B860CB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A113-3D0C-4226-B99B-58D0DC758B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0616-EC09-4122-B42D-CA233D34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539F-7319-48FD-B274-994E17B6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727C-8239-4FCB-A9FA-4E73B0A96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C57C-9E8F-4D8F-86A3-01B32B36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Estándares</a:t>
            </a:r>
            <a:r>
              <a:rPr lang="en-US" dirty="0"/>
              <a:t> de C</a:t>
            </a:r>
          </a:p>
        </p:txBody>
      </p:sp>
    </p:spTree>
    <p:extLst>
      <p:ext uri="{BB962C8B-B14F-4D97-AF65-F5344CB8AC3E}">
        <p14:creationId xmlns:p14="http://schemas.microsoft.com/office/powerpoint/2010/main" val="25919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E282-5A39-41F9-8786-F161422B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4A22-40DB-4558-A51D-461501A9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GNU es un sistema operativo iniciado en 1984 (GNU Project)</a:t>
            </a:r>
          </a:p>
          <a:p>
            <a:endParaRPr lang="es-ES" dirty="0"/>
          </a:p>
          <a:p>
            <a:r>
              <a:rPr lang="es-ES" dirty="0"/>
              <a:t>“GNU” es un acrónimo recursivo “</a:t>
            </a:r>
            <a:r>
              <a:rPr lang="es-ES" dirty="0" err="1"/>
              <a:t>GNU's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Unix.” y Unix es otro tipo de Sistema operativo anterior a GNU.</a:t>
            </a:r>
          </a:p>
          <a:p>
            <a:endParaRPr lang="es-ES" dirty="0"/>
          </a:p>
          <a:p>
            <a:r>
              <a:rPr lang="es-ES" dirty="0"/>
              <a:t>GNU se usa normalmente con un </a:t>
            </a:r>
            <a:r>
              <a:rPr lang="es-ES" dirty="0" err="1"/>
              <a:t>kernel</a:t>
            </a:r>
            <a:r>
              <a:rPr lang="es-ES" dirty="0"/>
              <a:t> llamado Linux. Esta combinación es el Sistema </a:t>
            </a:r>
            <a:r>
              <a:rPr lang="es-ES" dirty="0" err="1"/>
              <a:t>operative</a:t>
            </a:r>
            <a:r>
              <a:rPr lang="es-ES" dirty="0"/>
              <a:t> GNU/Linux, que por error se llama comúnmente Linux.</a:t>
            </a:r>
          </a:p>
        </p:txBody>
      </p:sp>
    </p:spTree>
    <p:extLst>
      <p:ext uri="{BB962C8B-B14F-4D97-AF65-F5344CB8AC3E}">
        <p14:creationId xmlns:p14="http://schemas.microsoft.com/office/powerpoint/2010/main" val="40004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7AE6-24C3-47A3-88AD-7B7ADB3A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GNU Compiler Collection (GCC)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C61E-270D-4A46-BB57-51B6D1D4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gcc</a:t>
            </a:r>
            <a:r>
              <a:rPr lang="es-ES" dirty="0"/>
              <a:t> es un compilador producido por GNU Project, que soporta varios lenguajes (C, C++, </a:t>
            </a:r>
            <a:r>
              <a:rPr lang="es-ES" dirty="0" err="1"/>
              <a:t>Objective</a:t>
            </a:r>
            <a:r>
              <a:rPr lang="es-ES" dirty="0"/>
              <a:t>-C, </a:t>
            </a:r>
            <a:r>
              <a:rPr lang="es-ES" dirty="0" err="1"/>
              <a:t>Objective</a:t>
            </a:r>
            <a:r>
              <a:rPr lang="es-ES" dirty="0"/>
              <a:t>-C++, Fortran, Ada, D, and </a:t>
            </a:r>
            <a:r>
              <a:rPr lang="es-ES" dirty="0" err="1"/>
              <a:t>Go</a:t>
            </a:r>
            <a:r>
              <a:rPr lang="es-ES" dirty="0"/>
              <a:t>, …)</a:t>
            </a:r>
          </a:p>
          <a:p>
            <a:endParaRPr lang="es-ES" dirty="0"/>
          </a:p>
          <a:p>
            <a:r>
              <a:rPr lang="es-ES" dirty="0" err="1"/>
              <a:t>gcc</a:t>
            </a:r>
            <a:r>
              <a:rPr lang="es-ES" dirty="0"/>
              <a:t> compila programas usando el dialecto GNU. </a:t>
            </a:r>
            <a:r>
              <a:rPr lang="es-ES" dirty="0" err="1"/>
              <a:t>Auqnue</a:t>
            </a:r>
            <a:r>
              <a:rPr lang="es-ES" dirty="0"/>
              <a:t> algunas veces este dialecto no es 100% compatible con los estándares publicados por  American </a:t>
            </a:r>
            <a:r>
              <a:rPr lang="es-ES" dirty="0" err="1"/>
              <a:t>National</a:t>
            </a:r>
            <a:r>
              <a:rPr lang="es-ES" dirty="0"/>
              <a:t> </a:t>
            </a:r>
            <a:r>
              <a:rPr lang="es-ES" dirty="0" err="1"/>
              <a:t>Standards</a:t>
            </a:r>
            <a:r>
              <a:rPr lang="es-ES" dirty="0"/>
              <a:t> </a:t>
            </a:r>
            <a:r>
              <a:rPr lang="es-ES" dirty="0" err="1"/>
              <a:t>Institute</a:t>
            </a:r>
            <a:r>
              <a:rPr lang="es-ES" dirty="0"/>
              <a:t> (ANSI) y  International </a:t>
            </a:r>
            <a:r>
              <a:rPr lang="es-ES" dirty="0" err="1"/>
              <a:t>Organization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Standardization</a:t>
            </a:r>
            <a:r>
              <a:rPr lang="es-ES" dirty="0"/>
              <a:t> (ISO).</a:t>
            </a:r>
          </a:p>
        </p:txBody>
      </p:sp>
    </p:spTree>
    <p:extLst>
      <p:ext uri="{BB962C8B-B14F-4D97-AF65-F5344CB8AC3E}">
        <p14:creationId xmlns:p14="http://schemas.microsoft.com/office/powerpoint/2010/main" val="83794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FFD0-9238-4140-916D-212EDD52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GNU Compiler Collection (GCC)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BB47-61E7-4B7A-807E-D86E04BE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Veámos dos ejemplos: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ansi1.c</a:t>
            </a:r>
          </a:p>
          <a:p>
            <a:pPr marL="0" indent="0">
              <a:buNone/>
            </a:pPr>
            <a:r>
              <a:rPr lang="es-ES"/>
              <a:t>ansi2.c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7434-8765-4B1F-85BD-195A217A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-pedantic (ANSI/ISO estricto)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CE77-8726-40E1-B725-7238315F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opción “-</a:t>
            </a:r>
            <a:r>
              <a:rPr lang="es-ES" dirty="0" err="1"/>
              <a:t>pedantic</a:t>
            </a:r>
            <a:r>
              <a:rPr lang="es-ES" dirty="0"/>
              <a:t>” del comando </a:t>
            </a:r>
            <a:r>
              <a:rPr lang="es-ES" dirty="0" err="1"/>
              <a:t>gcc</a:t>
            </a:r>
            <a:r>
              <a:rPr lang="es-ES" dirty="0"/>
              <a:t> en combinación con la opción “-</a:t>
            </a:r>
            <a:r>
              <a:rPr lang="es-ES" dirty="0" err="1"/>
              <a:t>ansi</a:t>
            </a:r>
            <a:r>
              <a:rPr lang="es-ES" dirty="0"/>
              <a:t>” hará que </a:t>
            </a:r>
            <a:r>
              <a:rPr lang="es-ES" dirty="0" err="1"/>
              <a:t>gcc</a:t>
            </a:r>
            <a:r>
              <a:rPr lang="es-ES" dirty="0"/>
              <a:t> rechace todas las extensiones de GNU C, no sólo aquellas que son incompatibles con el estándar ANSI/ISO. Esto  ayudará a escribir programas portables que siguen el estándar ANSI/ISO.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ejemplo: </a:t>
            </a:r>
            <a:r>
              <a:rPr lang="es-ES" dirty="0" err="1"/>
              <a:t>ansi_pedantic.c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614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3F8CFC4FB89245B148B1D69C71C1FC" ma:contentTypeVersion="10" ma:contentTypeDescription="Crear nuevo documento." ma:contentTypeScope="" ma:versionID="8641994146ed24b1e6fe6b65a12d3613">
  <xsd:schema xmlns:xsd="http://www.w3.org/2001/XMLSchema" xmlns:xs="http://www.w3.org/2001/XMLSchema" xmlns:p="http://schemas.microsoft.com/office/2006/metadata/properties" xmlns:ns3="74050ae2-fb10-45e6-9a58-fb646b0b3272" targetNamespace="http://schemas.microsoft.com/office/2006/metadata/properties" ma:root="true" ma:fieldsID="53b998d085457ae60f5188a27ac860a6" ns3:_="">
    <xsd:import namespace="74050ae2-fb10-45e6-9a58-fb646b0b3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0ae2-fb10-45e6-9a58-fb646b0b3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4F90BB-12DE-4E3F-BACA-6F6247CFBCC3}">
  <ds:schemaRefs>
    <ds:schemaRef ds:uri="http://purl.org/dc/terms/"/>
    <ds:schemaRef ds:uri="http://www.w3.org/XML/1998/namespace"/>
    <ds:schemaRef ds:uri="74050ae2-fb10-45e6-9a58-fb646b0b3272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4C3BB1-AD05-40E3-94DE-887A7D756B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C355E-2D11-4017-8A6F-5C56B7C86B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0ae2-fb10-45e6-9a58-fb646b0b3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Estándares de C</vt:lpstr>
      <vt:lpstr>GNU</vt:lpstr>
      <vt:lpstr>GNU Compiler Collection (GCC)</vt:lpstr>
      <vt:lpstr>GNU Compiler Collection (GCC)</vt:lpstr>
      <vt:lpstr>-pedantic (ANSI/ISO estricto)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Estándares de C</dc:title>
  <dc:creator>Nahuel Norberto Statuto</dc:creator>
  <cp:lastModifiedBy>Nahuel Norberto Statuto</cp:lastModifiedBy>
  <cp:revision>3</cp:revision>
  <dcterms:created xsi:type="dcterms:W3CDTF">2024-02-14T11:49:53Z</dcterms:created>
  <dcterms:modified xsi:type="dcterms:W3CDTF">2024-02-23T09:10:52Z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0x010100ED3F8CFC4FB89245B148B1D69C71C1FC</vt:lpwstr>
  </property>
</Properties>
</file>