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07ED8-1E2F-46F3-A21F-D9EAAE0AC681}" v="2" dt="2024-02-27T09:55:01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huel Norberto Statuto" userId="c43cef5d-5461-4d79-ba06-e3095e1d9adf" providerId="ADAL" clId="{A6D07ED8-1E2F-46F3-A21F-D9EAAE0AC681}"/>
    <pc:docChg chg="undo custSel modSld">
      <pc:chgData name="Nahuel Norberto Statuto" userId="c43cef5d-5461-4d79-ba06-e3095e1d9adf" providerId="ADAL" clId="{A6D07ED8-1E2F-46F3-A21F-D9EAAE0AC681}" dt="2024-02-27T09:55:00.457" v="8" actId="1076"/>
      <pc:docMkLst>
        <pc:docMk/>
      </pc:docMkLst>
      <pc:sldChg chg="addSp modSp mod">
        <pc:chgData name="Nahuel Norberto Statuto" userId="c43cef5d-5461-4d79-ba06-e3095e1d9adf" providerId="ADAL" clId="{A6D07ED8-1E2F-46F3-A21F-D9EAAE0AC681}" dt="2024-02-27T09:55:00.457" v="8" actId="1076"/>
        <pc:sldMkLst>
          <pc:docMk/>
          <pc:sldMk cId="3739046881" sldId="261"/>
        </pc:sldMkLst>
        <pc:picChg chg="mod modCrop">
          <ac:chgData name="Nahuel Norberto Statuto" userId="c43cef5d-5461-4d79-ba06-e3095e1d9adf" providerId="ADAL" clId="{A6D07ED8-1E2F-46F3-A21F-D9EAAE0AC681}" dt="2024-02-27T09:54:59.590" v="7" actId="732"/>
          <ac:picMkLst>
            <pc:docMk/>
            <pc:sldMk cId="3739046881" sldId="261"/>
            <ac:picMk id="3" creationId="{97F6F082-8962-4BF2-9F33-30428180CD15}"/>
          </ac:picMkLst>
        </pc:picChg>
        <pc:picChg chg="add mod">
          <ac:chgData name="Nahuel Norberto Statuto" userId="c43cef5d-5461-4d79-ba06-e3095e1d9adf" providerId="ADAL" clId="{A6D07ED8-1E2F-46F3-A21F-D9EAAE0AC681}" dt="2024-02-27T09:55:00.457" v="8" actId="1076"/>
          <ac:picMkLst>
            <pc:docMk/>
            <pc:sldMk cId="3739046881" sldId="261"/>
            <ac:picMk id="4" creationId="{41BA8E3F-4951-19AA-6ECA-09706917AD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7644-0ADA-4923-AD1D-B3B9CCC4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C7F75-1564-45AA-BC70-846BAD028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22CE4-BC1F-46AD-80A2-3C4112CA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9DDE-3408-4859-913C-9F49DF135325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78AE-E1FB-408A-B9BE-233D0B13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13C05-469B-41F3-9119-BDC7F6AA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0BC-97F8-4156-BD4A-F7CD74EEBC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30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90EF-7787-4BE4-AEBE-791E23AE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7F16D-A2D5-45C8-BE99-A9DB223F3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777F-D365-4BD1-A7BE-F288EACC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9DDE-3408-4859-913C-9F49DF135325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3C5B6-2EC4-435F-BCFD-D560EC2B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B27E-5516-410B-B432-EDFB080A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0BC-97F8-4156-BD4A-F7CD74EEBC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2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1187D-941C-44D2-A528-F01F98A2F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E65FB-0F33-47FC-B819-D41EA4C4D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2DE36-D3A2-47C7-9AD1-EE78B7A6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9DDE-3408-4859-913C-9F49DF135325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7C91-BA27-4F0B-99AF-4319C3C9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F574-EA21-4D0D-AFF7-DDB7C469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0BC-97F8-4156-BD4A-F7CD74EEBC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15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1EA4-E173-4C64-A210-9D8FC450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ABBC-C116-47EE-9AB5-01B1A656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885DB-383E-4F8C-A918-AA202914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9DDE-3408-4859-913C-9F49DF135325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AAAAC-0679-4DE7-8303-A38A2A27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B057-14EE-4099-ADD1-86058B8B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0BC-97F8-4156-BD4A-F7CD74EEBC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34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3E8A-6AA4-4808-A0E8-D413F838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517F3-E5E6-4DAC-937C-70CF42E4C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3C3E1-CC6C-4995-95C5-E33405B1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9DDE-3408-4859-913C-9F49DF135325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22CC3-3104-4D74-8805-7BD349E4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4A651-7894-4CAA-AE08-BE45CCDC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0BC-97F8-4156-BD4A-F7CD74EEBC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29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EC68-9E9A-4FFF-938E-D8BD019A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05F4-9999-4530-B850-997E9A486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C50D2-A7E2-4505-B9B3-6C4B7F1A9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C704C-DCF5-48D0-B4D7-CB549FFD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9DDE-3408-4859-913C-9F49DF135325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9B597-F41B-4C75-94A0-7AB77A87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8153B-F9D3-413E-BEA4-D0217105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0BC-97F8-4156-BD4A-F7CD74EEBC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8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6183-6C6D-4CF5-A7D0-A975C9AE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53ED8-D136-49CF-B733-306D67006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04DF2-3F58-4903-8F28-2417CF1CB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B4783-5235-4A5C-B5B3-9F26ADD79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20CA-2F4A-4725-BEAF-2BEE74D12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21DD1-C984-4264-8FD6-B7327E33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9DDE-3408-4859-913C-9F49DF135325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F3362-12D2-4232-95BC-377D78B6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5B7D0-1A82-4182-94A0-C33503EF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0BC-97F8-4156-BD4A-F7CD74EEBC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53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FD42-D88E-4301-8597-C1F6DF7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5FCEC-8863-426D-8B64-41E8304D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9DDE-3408-4859-913C-9F49DF135325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603D3-95C0-4F06-8B2C-C47F5D0C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6A161-DB5B-4602-A5C7-2B9BB2C8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0BC-97F8-4156-BD4A-F7CD74EEBC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45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95993-BEDF-433B-87BB-0A1E855B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9DDE-3408-4859-913C-9F49DF135325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AE797-08A1-44BB-8834-DB306062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2C6CA-38A6-42CF-9A0E-6DBCA057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0BC-97F8-4156-BD4A-F7CD74EEBC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48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E3C5-B281-4A46-9F6A-A3500E10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C34E-70AA-4F6F-813F-0A08F590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2D635-0EBB-40F2-A491-96D3425B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13210-EB5C-45BB-B2B8-7C8B291A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9DDE-3408-4859-913C-9F49DF135325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A7738-3F34-4BBA-9420-C26361EC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56DEB-23B7-4278-9D87-F32113BA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0BC-97F8-4156-BD4A-F7CD74EEBC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69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4773-3F7B-4876-A5F1-403701C1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3FB2B-5AB0-487B-B9DE-C80195842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B7F48-460C-4A0E-9085-1AA5D697E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3D72D-A593-4024-B361-5B0FC7A4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9DDE-3408-4859-913C-9F49DF135325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988EE-14F7-44B0-A561-8A21C230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14896-CCA0-477F-891D-633D8360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0BC-97F8-4156-BD4A-F7CD74EEBC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02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7BC05-596A-4D35-9EBD-827A3754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F2769-6D60-4AA7-8B3D-B69D90573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92BC-12A8-4A11-BCF6-51BC4E6E1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9DDE-3408-4859-913C-9F49DF135325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B976-9571-462F-B355-D4BD62EAB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B1EA-034B-4FD6-BAB4-84088938F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90BC-97F8-4156-BD4A-F7CD74EEBC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68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C49F-71EA-4594-B401-8CF8A1721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Qué hacen estos programas?</a:t>
            </a:r>
          </a:p>
        </p:txBody>
      </p:sp>
    </p:spTree>
    <p:extLst>
      <p:ext uri="{BB962C8B-B14F-4D97-AF65-F5344CB8AC3E}">
        <p14:creationId xmlns:p14="http://schemas.microsoft.com/office/powerpoint/2010/main" val="61540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BB5BD1-A515-4046-A592-9E5B2E60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2" y="471492"/>
            <a:ext cx="6333995" cy="2957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D3F8FA-86A7-4127-88DB-08821CF03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73" y="3523469"/>
            <a:ext cx="5857508" cy="294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0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154EBC-323A-4516-90CD-77B64B29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8" y="2143880"/>
            <a:ext cx="5416303" cy="38448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A67856-82ED-4C40-BC31-EE913CDEC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28" y="2143880"/>
            <a:ext cx="5507845" cy="374564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FF9797-D006-4264-833A-4E68B66D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¿hacen los mismo estos programas?</a:t>
            </a:r>
          </a:p>
        </p:txBody>
      </p:sp>
    </p:spTree>
    <p:extLst>
      <p:ext uri="{BB962C8B-B14F-4D97-AF65-F5344CB8AC3E}">
        <p14:creationId xmlns:p14="http://schemas.microsoft.com/office/powerpoint/2010/main" val="276276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3747-6940-4CA4-802A-3D3C09C6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626" y="365125"/>
            <a:ext cx="5582174" cy="1606288"/>
          </a:xfrm>
        </p:spPr>
        <p:txBody>
          <a:bodyPr/>
          <a:lstStyle/>
          <a:p>
            <a:r>
              <a:rPr lang="es-ES" dirty="0"/>
              <a:t>¿qué hace?</a:t>
            </a:r>
            <a:br>
              <a:rPr lang="es-ES" dirty="0"/>
            </a:b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6F082-8962-4BF2-9F33-30428180C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" y="0"/>
            <a:ext cx="5765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4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3747-6940-4CA4-802A-3D3C09C6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626" y="365125"/>
            <a:ext cx="5582174" cy="1606288"/>
          </a:xfrm>
        </p:spPr>
        <p:txBody>
          <a:bodyPr/>
          <a:lstStyle/>
          <a:p>
            <a:r>
              <a:rPr lang="es-ES" dirty="0"/>
              <a:t>¿errores?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41086-499F-427A-9E3C-2403A6C64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3" y="95250"/>
            <a:ext cx="52101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4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3747-6940-4CA4-802A-3D3C09C6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626" y="365125"/>
            <a:ext cx="5582174" cy="1606288"/>
          </a:xfrm>
        </p:spPr>
        <p:txBody>
          <a:bodyPr/>
          <a:lstStyle/>
          <a:p>
            <a:r>
              <a:rPr lang="es-ES" dirty="0"/>
              <a:t>¿qué hace?</a:t>
            </a:r>
            <a:br>
              <a:rPr lang="es-ES" dirty="0"/>
            </a:br>
            <a:r>
              <a:rPr lang="es-ES" dirty="0"/>
              <a:t>¿errores?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3B5D4-1312-4A65-8794-8F913252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3" y="0"/>
            <a:ext cx="4159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0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D3F8CFC4FB89245B148B1D69C71C1FC" ma:contentTypeVersion="10" ma:contentTypeDescription="Crear nuevo documento." ma:contentTypeScope="" ma:versionID="8641994146ed24b1e6fe6b65a12d3613">
  <xsd:schema xmlns:xsd="http://www.w3.org/2001/XMLSchema" xmlns:xs="http://www.w3.org/2001/XMLSchema" xmlns:p="http://schemas.microsoft.com/office/2006/metadata/properties" xmlns:ns3="74050ae2-fb10-45e6-9a58-fb646b0b3272" targetNamespace="http://schemas.microsoft.com/office/2006/metadata/properties" ma:root="true" ma:fieldsID="53b998d085457ae60f5188a27ac860a6" ns3:_="">
    <xsd:import namespace="74050ae2-fb10-45e6-9a58-fb646b0b32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50ae2-fb10-45e6-9a58-fb646b0b3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FA6849-9ABB-4BC1-BC3E-99E7F97765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191D20-F513-4716-BEA3-22A5981946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50ae2-fb10-45e6-9a58-fb646b0b32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2BE1BE-D94E-45BC-8505-B12F95206796}">
  <ds:schemaRefs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74050ae2-fb10-45e6-9a58-fb646b0b3272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Panorámica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Qué hacen estos programas?</vt:lpstr>
      <vt:lpstr>Presentación de PowerPoint</vt:lpstr>
      <vt:lpstr>¿hacen los mismo estos programas?</vt:lpstr>
      <vt:lpstr>¿qué hace? </vt:lpstr>
      <vt:lpstr>¿errores?</vt:lpstr>
      <vt:lpstr>¿qué hace? ¿errores?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Qué hacen estos programas?</dc:title>
  <dc:creator>Nahuel Norberto Statuto</dc:creator>
  <cp:lastModifiedBy>Nahuel Norberto Statuto</cp:lastModifiedBy>
  <cp:revision>1</cp:revision>
  <dcterms:created xsi:type="dcterms:W3CDTF">2024-02-27T08:33:53Z</dcterms:created>
  <dcterms:modified xsi:type="dcterms:W3CDTF">2024-02-27T09:55:04Z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0x010100ED3F8CFC4FB89245B148B1D69C71C1FC</vt:lpwstr>
  </property>
</Properties>
</file>