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68" r:id="rId19"/>
    <p:sldId id="274" r:id="rId20"/>
    <p:sldId id="275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Comic Sans MS" panose="030F0702030302020204" pitchFamily="66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‹Nº›</a:t>
            </a:fld>
            <a:endParaRPr lang="es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25" y="4889675"/>
            <a:ext cx="548700" cy="25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‹Nº›</a:t>
            </a:fld>
            <a:endParaRPr lang="es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‹Nº›</a:t>
            </a:fld>
            <a:endParaRPr lang="es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‹Nº›</a:t>
            </a:fld>
            <a:endParaRPr lang="es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‹Nº›</a:t>
            </a:fld>
            <a:endParaRPr lang="es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Four Principles of Low-Risk Software Releases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									</a:t>
            </a:r>
            <a:r>
              <a:rPr lang="es" sz="2400"/>
              <a:t>by Jez Humble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5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●</a:t>
            </a:r>
            <a:r>
              <a:rPr lang="es" sz="20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Cátedra: Ingeniería de Software - UTN FRC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5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●</a:t>
            </a:r>
            <a:r>
              <a:rPr lang="es" sz="20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Docentes: 	Meles, Judith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0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	Robles, Joaquín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5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●</a:t>
            </a:r>
            <a:r>
              <a:rPr lang="es" sz="20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Grupo N°1</a:t>
            </a:r>
          </a:p>
          <a:p>
            <a:pPr marL="41148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Ciclo lectivo 2017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" sz="24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8460425" y="4889675"/>
            <a:ext cx="548700" cy="25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10</a:t>
            </a:fld>
            <a:endParaRPr lang="es"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838" y="1164063"/>
            <a:ext cx="7336325" cy="26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17500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" sz="24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Principle 3: Focus On Reducing Batch Size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460425" y="4889675"/>
            <a:ext cx="548700" cy="25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11</a:t>
            </a:fld>
            <a:endParaRPr lang="es"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9475"/>
            <a:ext cx="9144000" cy="39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17500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" sz="24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Lifecycle Of An Incident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460425" y="4889675"/>
            <a:ext cx="548700" cy="25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12</a:t>
            </a:fld>
            <a:endParaRPr lang="es"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75" y="639450"/>
            <a:ext cx="8818851" cy="40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17500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" sz="24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 Time &amp; Cycle Time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460425" y="4889675"/>
            <a:ext cx="548700" cy="25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13</a:t>
            </a:fld>
            <a:endParaRPr lang="es"/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52668"/>
            <a:ext cx="9144000" cy="3225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17500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" sz="24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Principle 4: Optimize For Resilience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460425" y="4889675"/>
            <a:ext cx="548700" cy="25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14</a:t>
            </a:fld>
            <a:endParaRPr lang="es"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50" y="1512650"/>
            <a:ext cx="8774375" cy="29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17500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" sz="24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 Information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460425" y="4889675"/>
            <a:ext cx="548700" cy="25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15</a:t>
            </a:fld>
            <a:endParaRPr lang="es"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950" y="609450"/>
            <a:ext cx="4909151" cy="37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17500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" sz="24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“Chaos Monkey”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8460425" y="4889675"/>
            <a:ext cx="548700" cy="25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16</a:t>
            </a:fld>
            <a:endParaRPr lang="es"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900" y="534550"/>
            <a:ext cx="4359875" cy="43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17500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" sz="24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“Works Of Art”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460425" y="4889675"/>
            <a:ext cx="548700" cy="25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17</a:t>
            </a:fld>
            <a:endParaRPr lang="es"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125" y="639100"/>
            <a:ext cx="3524550" cy="4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17500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AR" sz="2400" b="1" u="sng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lang="es" sz="2400" b="1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460425" y="4889675"/>
            <a:ext cx="548700" cy="25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18</a:t>
            </a:fld>
            <a:endParaRPr lang="es"/>
          </a:p>
        </p:txBody>
      </p:sp>
      <p:sp>
        <p:nvSpPr>
          <p:cNvPr id="4" name="Shape 236">
            <a:extLst>
              <a:ext uri="{FF2B5EF4-FFF2-40B4-BE49-F238E27FC236}">
                <a16:creationId xmlns:a16="http://schemas.microsoft.com/office/drawing/2014/main" id="{4A6B5C46-5C6F-4985-96F2-2F8F94057809}"/>
              </a:ext>
            </a:extLst>
          </p:cNvPr>
          <p:cNvSpPr txBox="1"/>
          <p:nvPr/>
        </p:nvSpPr>
        <p:spPr>
          <a:xfrm>
            <a:off x="660900" y="1106275"/>
            <a:ext cx="3627600" cy="114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s-AR" sz="2400" dirty="0" err="1"/>
              <a:t>Remediation</a:t>
            </a:r>
            <a:endParaRPr lang="es" sz="2400" dirty="0"/>
          </a:p>
        </p:txBody>
      </p:sp>
      <p:pic>
        <p:nvPicPr>
          <p:cNvPr id="5" name="Shape 235">
            <a:extLst>
              <a:ext uri="{FF2B5EF4-FFF2-40B4-BE49-F238E27FC236}">
                <a16:creationId xmlns:a16="http://schemas.microsoft.com/office/drawing/2014/main" id="{BF3C2835-C5E1-499B-B23A-D37B1FE0F25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375" y="1106275"/>
            <a:ext cx="2880451" cy="27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17500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" sz="24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8460425" y="4889675"/>
            <a:ext cx="548700" cy="25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19</a:t>
            </a:fld>
            <a:endParaRPr lang="es"/>
          </a:p>
        </p:txBody>
      </p:sp>
      <p:sp>
        <p:nvSpPr>
          <p:cNvPr id="236" name="Shape 236"/>
          <p:cNvSpPr txBox="1"/>
          <p:nvPr/>
        </p:nvSpPr>
        <p:spPr>
          <a:xfrm>
            <a:off x="660900" y="1106275"/>
            <a:ext cx="3627600" cy="114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s" sz="2400" dirty="0"/>
              <a:t>Temporal discounting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11B688-65C3-4CC2-B67F-973780C33D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60" b="34092"/>
          <a:stretch/>
        </p:blipFill>
        <p:spPr>
          <a:xfrm>
            <a:off x="890948" y="1834454"/>
            <a:ext cx="4630893" cy="2634126"/>
          </a:xfrm>
          <a:prstGeom prst="rect">
            <a:avLst/>
          </a:prstGeom>
        </p:spPr>
      </p:pic>
    </p:spTree>
  </p:cSld>
  <p:clrMapOvr>
    <a:masterClrMapping/>
  </p:clrMapOvr>
  <p:transition spd="slow" advClick="0" advTm="17500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22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“One key goal of continuous deployment is to reduce the risk of releasing software”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195" y="1323600"/>
            <a:ext cx="5197851" cy="24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200"/>
            <a:ext cx="3475395" cy="229376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60425" y="4889675"/>
            <a:ext cx="548700" cy="25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2</a:t>
            </a:fld>
            <a:endParaRPr lang="es"/>
          </a:p>
        </p:txBody>
      </p:sp>
    </p:spTree>
  </p:cSld>
  <p:clrMapOvr>
    <a:masterClrMapping/>
  </p:clrMapOvr>
  <p:transition spd="slow" advClick="0" advTm="17500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238" y="955975"/>
            <a:ext cx="5907517" cy="3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8460425" y="4889675"/>
            <a:ext cx="548700" cy="25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20</a:t>
            </a:fld>
            <a:endParaRPr lang="es"/>
          </a:p>
        </p:txBody>
      </p: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" sz="24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 advClick="0" advTm="17500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" sz="2400" b="1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Principle 1: Low-Risk Releases Are Incremental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3</a:t>
            </a:fld>
            <a:endParaRPr lang="es"/>
          </a:p>
        </p:txBody>
      </p:sp>
      <p:sp>
        <p:nvSpPr>
          <p:cNvPr id="101" name="Shape 101"/>
          <p:cNvSpPr txBox="1"/>
          <p:nvPr/>
        </p:nvSpPr>
        <p:spPr>
          <a:xfrm>
            <a:off x="2883125" y="700675"/>
            <a:ext cx="2769600" cy="1422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DEPENDENT SERVICE</a:t>
            </a:r>
          </a:p>
        </p:txBody>
      </p:sp>
      <p:sp>
        <p:nvSpPr>
          <p:cNvPr id="102" name="Shape 102"/>
          <p:cNvSpPr/>
          <p:nvPr/>
        </p:nvSpPr>
        <p:spPr>
          <a:xfrm>
            <a:off x="3190225" y="1226075"/>
            <a:ext cx="816000" cy="741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1.0</a:t>
            </a:r>
          </a:p>
        </p:txBody>
      </p:sp>
      <p:sp>
        <p:nvSpPr>
          <p:cNvPr id="103" name="Shape 103"/>
          <p:cNvSpPr/>
          <p:nvPr/>
        </p:nvSpPr>
        <p:spPr>
          <a:xfrm>
            <a:off x="4572050" y="1226075"/>
            <a:ext cx="816000" cy="741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/>
              <a:t>1.1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499350" y="2211175"/>
            <a:ext cx="1706100" cy="393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Abtraction layer</a:t>
            </a:r>
          </a:p>
        </p:txBody>
      </p:sp>
      <p:sp>
        <p:nvSpPr>
          <p:cNvPr id="105" name="Shape 105"/>
          <p:cNvSpPr/>
          <p:nvPr/>
        </p:nvSpPr>
        <p:spPr>
          <a:xfrm>
            <a:off x="6138950" y="764575"/>
            <a:ext cx="1187100" cy="12942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Database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879450" y="2198800"/>
            <a:ext cx="1706100" cy="393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/>
              <a:t>Abtraction layer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202000" y="2940250"/>
            <a:ext cx="1778100" cy="893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/>
              <a:t>APPLICATION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930325" y="2757150"/>
            <a:ext cx="2390100" cy="1294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/>
              <a:t>STATIC CONTENT</a:t>
            </a:r>
          </a:p>
        </p:txBody>
      </p:sp>
      <p:sp>
        <p:nvSpPr>
          <p:cNvPr id="109" name="Shape 109"/>
          <p:cNvSpPr/>
          <p:nvPr/>
        </p:nvSpPr>
        <p:spPr>
          <a:xfrm>
            <a:off x="3705325" y="4051350"/>
            <a:ext cx="1572048" cy="820584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Interwebs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718950" y="3157050"/>
            <a:ext cx="1706100" cy="607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/>
              <a:t>Router/Load balancer</a:t>
            </a:r>
          </a:p>
        </p:txBody>
      </p:sp>
      <p:cxnSp>
        <p:nvCxnSpPr>
          <p:cNvPr id="111" name="Shape 111"/>
          <p:cNvCxnSpPr>
            <a:stCxn id="109" idx="3"/>
            <a:endCxn id="110" idx="2"/>
          </p:cNvCxnSpPr>
          <p:nvPr/>
        </p:nvCxnSpPr>
        <p:spPr>
          <a:xfrm rot="10800000" flipH="1">
            <a:off x="4491349" y="3764968"/>
            <a:ext cx="80700" cy="33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>
            <a:stCxn id="110" idx="1"/>
            <a:endCxn id="108" idx="3"/>
          </p:cNvCxnSpPr>
          <p:nvPr/>
        </p:nvCxnSpPr>
        <p:spPr>
          <a:xfrm rot="10800000">
            <a:off x="3320550" y="3404250"/>
            <a:ext cx="398400" cy="5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" name="Shape 113"/>
          <p:cNvCxnSpPr>
            <a:stCxn id="110" idx="3"/>
            <a:endCxn id="107" idx="1"/>
          </p:cNvCxnSpPr>
          <p:nvPr/>
        </p:nvCxnSpPr>
        <p:spPr>
          <a:xfrm rot="10800000" flipH="1">
            <a:off x="5425050" y="3386850"/>
            <a:ext cx="777000" cy="7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4" name="Shape 114"/>
          <p:cNvCxnSpPr>
            <a:stCxn id="107" idx="0"/>
            <a:endCxn id="106" idx="2"/>
          </p:cNvCxnSpPr>
          <p:nvPr/>
        </p:nvCxnSpPr>
        <p:spPr>
          <a:xfrm rot="10800000">
            <a:off x="6732550" y="2592250"/>
            <a:ext cx="358500" cy="34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" name="Shape 115"/>
          <p:cNvCxnSpPr>
            <a:stCxn id="104" idx="2"/>
            <a:endCxn id="107" idx="0"/>
          </p:cNvCxnSpPr>
          <p:nvPr/>
        </p:nvCxnSpPr>
        <p:spPr>
          <a:xfrm>
            <a:off x="4352400" y="2604775"/>
            <a:ext cx="2738700" cy="3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" name="Shape 116"/>
          <p:cNvCxnSpPr>
            <a:stCxn id="105" idx="3"/>
            <a:endCxn id="106" idx="0"/>
          </p:cNvCxnSpPr>
          <p:nvPr/>
        </p:nvCxnSpPr>
        <p:spPr>
          <a:xfrm>
            <a:off x="6732500" y="2058775"/>
            <a:ext cx="0" cy="1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7" name="Shape 117"/>
          <p:cNvCxnSpPr>
            <a:stCxn id="102" idx="5"/>
            <a:endCxn id="104" idx="0"/>
          </p:cNvCxnSpPr>
          <p:nvPr/>
        </p:nvCxnSpPr>
        <p:spPr>
          <a:xfrm>
            <a:off x="3886725" y="1859326"/>
            <a:ext cx="465600" cy="35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" name="Shape 118"/>
          <p:cNvCxnSpPr>
            <a:stCxn id="103" idx="3"/>
            <a:endCxn id="104" idx="0"/>
          </p:cNvCxnSpPr>
          <p:nvPr/>
        </p:nvCxnSpPr>
        <p:spPr>
          <a:xfrm flipH="1">
            <a:off x="4352250" y="1859326"/>
            <a:ext cx="339300" cy="35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 advClick="0" advTm="17500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-472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" sz="24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 The Changes Into Reversible Steps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60425" y="4889675"/>
            <a:ext cx="548700" cy="25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4</a:t>
            </a:fld>
            <a:endParaRPr lang="es"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83900"/>
            <a:ext cx="8786900" cy="42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17500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" sz="24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Blue-Green Deployment</a:t>
            </a:r>
          </a:p>
          <a:p>
            <a:pPr lvl="0">
              <a:spcBef>
                <a:spcPts val="0"/>
              </a:spcBef>
              <a:buNone/>
            </a:pPr>
            <a:endParaRPr sz="9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460425" y="4889675"/>
            <a:ext cx="548700" cy="25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5</a:t>
            </a:fld>
            <a:endParaRPr lang="es"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l="3424" r="3003" b="10857"/>
          <a:stretch/>
        </p:blipFill>
        <p:spPr>
          <a:xfrm>
            <a:off x="0" y="780075"/>
            <a:ext cx="9009125" cy="29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17500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-472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" sz="24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Canary Releasing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60425" y="4889675"/>
            <a:ext cx="548700" cy="25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6</a:t>
            </a:fld>
            <a:endParaRPr lang="es"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00" y="484400"/>
            <a:ext cx="8839225" cy="42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17500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" sz="24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Versions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460425" y="4889675"/>
            <a:ext cx="548700" cy="25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7</a:t>
            </a:fld>
            <a:endParaRPr lang="es"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l="1874" t="9257" r="13315" b="3161"/>
          <a:stretch/>
        </p:blipFill>
        <p:spPr>
          <a:xfrm>
            <a:off x="670375" y="503375"/>
            <a:ext cx="5033800" cy="42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17500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0" y="1066900"/>
            <a:ext cx="3261575" cy="295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" sz="24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Principle 2: Decouple Deployment and Release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60425" y="4889675"/>
            <a:ext cx="548700" cy="25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8</a:t>
            </a:fld>
            <a:endParaRPr lang="es"/>
          </a:p>
        </p:txBody>
      </p:sp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825" y="1262513"/>
            <a:ext cx="3124600" cy="26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6775" y="1066900"/>
            <a:ext cx="4839200" cy="30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17500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" sz="24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Dark Launching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460425" y="4889675"/>
            <a:ext cx="548700" cy="25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9</a:t>
            </a:fld>
            <a:endParaRPr lang="es"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5" y="816675"/>
            <a:ext cx="9028600" cy="38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17500">
    <p:push dir="r"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139</Words>
  <Application>Microsoft Office PowerPoint</Application>
  <PresentationFormat>Presentación en pantalla (16:9)</PresentationFormat>
  <Paragraphs>57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Roboto</vt:lpstr>
      <vt:lpstr>Comic Sans MS</vt:lpstr>
      <vt:lpstr>Geometric</vt:lpstr>
      <vt:lpstr>Four Principles of Low-Risk Software Releases           by Jez Humble</vt:lpstr>
      <vt:lpstr>“One key goal of continuous deployment is to reduce the risk of releasing software”</vt:lpstr>
      <vt:lpstr>Principle 1: Low-Risk Releases Are Incremental </vt:lpstr>
      <vt:lpstr>Divide The Changes Into Reversible Steps </vt:lpstr>
      <vt:lpstr>Blue-Green Deployment </vt:lpstr>
      <vt:lpstr>Canary Releasing </vt:lpstr>
      <vt:lpstr>Software Versions </vt:lpstr>
      <vt:lpstr>Principle 2: Decouple Deployment and Release </vt:lpstr>
      <vt:lpstr>Dark Launching </vt:lpstr>
      <vt:lpstr>Feedback </vt:lpstr>
      <vt:lpstr>Principle 3: Focus On Reducing Batch Size </vt:lpstr>
      <vt:lpstr>Lifecycle Of An Incident </vt:lpstr>
      <vt:lpstr>Lead Time &amp; Cycle Time </vt:lpstr>
      <vt:lpstr>Principle 4: Optimize For Resilience </vt:lpstr>
      <vt:lpstr>Configuration Information </vt:lpstr>
      <vt:lpstr>“Chaos Monkey” </vt:lpstr>
      <vt:lpstr>“Works Of Art” </vt:lpstr>
      <vt:lpstr>Conclusions </vt:lpstr>
      <vt:lpstr>Conclusions 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Principles of Low-Risk Software Releases           by Jez Humble</dc:title>
  <dc:creator>Nahuel</dc:creator>
  <cp:lastModifiedBy>Nahuel</cp:lastModifiedBy>
  <cp:revision>6</cp:revision>
  <dcterms:modified xsi:type="dcterms:W3CDTF">2017-10-10T15:49:04Z</dcterms:modified>
</cp:coreProperties>
</file>