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68B33-AF72-884A-9658-F80E786884F5}" v="1" dt="2025-05-18T09:37:56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395" autoAdjust="0"/>
  </p:normalViewPr>
  <p:slideViewPr>
    <p:cSldViewPr snapToGrid="0" snapToObjects="1">
      <p:cViewPr varScale="1">
        <p:scale>
          <a:sx n="78" d="100"/>
          <a:sy n="78" d="100"/>
        </p:scale>
        <p:origin x="192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704C-5F68-AA46-A559-ED0125F241A5}" type="datetimeFigureOut">
              <a:rPr lang="en-IL" smtClean="0"/>
              <a:t>18/05/2025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7E2BD-070E-FF4E-AFFA-296C7FB685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23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כמות תושבים לפי נפות*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tq--M7zK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85fcc15-5afe-43d9-907c-25b962d696b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85fcc15-5afe-43d9-907c-25b962d696b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85fcc15-5afe-43d9-907c-25b962d696b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9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>
              <a:defRPr/>
            </a:pPr>
            <a:r>
              <a:rPr lang="en-US" dirty="0">
                <a:solidFill>
                  <a:srgbClr val="F3C910"/>
                </a:solidFill>
              </a:rPr>
              <a:t>Demographic 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0"/>
            <a:ext cx="2673523" cy="29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Demonstration</a:t>
            </a:r>
            <a:r>
              <a:rPr lang="en-US" dirty="0">
                <a:solidFill>
                  <a:schemeClr val="accent1"/>
                </a:solidFill>
              </a:rPr>
              <a:t> video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5/18/2025 7:34:22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5/18/2025 7:23:10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כמות תושבים לפי נפות* ,textbox ,textbox ,pieChart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מספר התושבים בכל הנפות במדינת ישראל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actionButton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מחוזות בנפה שנבחרה כולל מספר תושבים ופילוח לפי גיל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פילוח התושבים לפי גיל בישוב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ישוב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</Words>
  <Application>Microsoft Macintosh PowerPoint</Application>
  <PresentationFormat>Widescreen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Demographic Overview</vt:lpstr>
      <vt:lpstr>מספר התושבים בכל הנפות במדינת ישראל</vt:lpstr>
      <vt:lpstr>מחוזות בנפה שנבחרה כולל מספר תושבים ופילוח לפי גיל</vt:lpstr>
      <vt:lpstr>ישוב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נחום נחום</cp:lastModifiedBy>
  <cp:revision>6</cp:revision>
  <dcterms:created xsi:type="dcterms:W3CDTF">2016-09-04T11:54:55Z</dcterms:created>
  <dcterms:modified xsi:type="dcterms:W3CDTF">2025-05-18T09:49:39Z</dcterms:modified>
</cp:coreProperties>
</file>