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D94C-4420-480A-9963-C69B150DDD6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3EDB-93C3-47CB-BA28-3876F53A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uanpablogdl/86c7db533280f5fd23735794d870a38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" y="699792"/>
            <a:ext cx="9117927" cy="383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20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Desarrollo de la App </a:t>
            </a:r>
            <a:r>
              <a:rPr lang="es-MX" dirty="0" err="1" smtClean="0"/>
              <a:t>UpTask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53010"/>
            <a:ext cx="88082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smtClean="0"/>
              <a:t>react-navigation/native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//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endParaRPr lang="en-US" dirty="0"/>
          </a:p>
          <a:p>
            <a:pPr fontAlgn="t"/>
            <a:r>
              <a:rPr lang="en-US" dirty="0" err="1"/>
              <a:t>npm</a:t>
            </a:r>
            <a:r>
              <a:rPr lang="en-US" dirty="0"/>
              <a:t> install react-native-reanimated react-native-gesture-handler </a:t>
            </a:r>
            <a:endParaRPr lang="en-US" dirty="0" smtClean="0"/>
          </a:p>
          <a:p>
            <a:pPr fontAlgn="t"/>
            <a:r>
              <a:rPr lang="en-US" dirty="0" smtClean="0"/>
              <a:t>react-native-screens </a:t>
            </a:r>
            <a:r>
              <a:rPr lang="en-US" dirty="0"/>
              <a:t>react-native-safe-area-context @react-native-community/masked-view</a:t>
            </a:r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//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navegación</a:t>
            </a:r>
            <a:r>
              <a:rPr lang="en-US" dirty="0"/>
              <a:t> en Stack</a:t>
            </a:r>
          </a:p>
          <a:p>
            <a:pPr fontAlgn="t"/>
            <a:r>
              <a:rPr lang="en-US" dirty="0" err="1"/>
              <a:t>npm</a:t>
            </a:r>
            <a:r>
              <a:rPr lang="en-US" dirty="0"/>
              <a:t> i @react-navigation/stack</a:t>
            </a:r>
          </a:p>
          <a:p>
            <a:pPr fontAlgn="t"/>
            <a:endParaRPr lang="es-ES" dirty="0" smtClean="0"/>
          </a:p>
          <a:p>
            <a:pPr fontAlgn="t"/>
            <a:r>
              <a:rPr lang="es-ES" dirty="0" smtClean="0"/>
              <a:t>// </a:t>
            </a:r>
            <a:r>
              <a:rPr lang="es-ES" dirty="0"/>
              <a:t>Si desarrollas una </a:t>
            </a:r>
            <a:r>
              <a:rPr lang="es-ES" dirty="0" err="1"/>
              <a:t>app</a:t>
            </a:r>
            <a:r>
              <a:rPr lang="es-ES" dirty="0"/>
              <a:t> para </a:t>
            </a:r>
            <a:r>
              <a:rPr lang="es-ES" dirty="0" err="1"/>
              <a:t>iOS</a:t>
            </a:r>
            <a:r>
              <a:rPr lang="es-ES" dirty="0"/>
              <a:t> </a:t>
            </a:r>
            <a:endParaRPr lang="en-US" dirty="0"/>
          </a:p>
          <a:p>
            <a:pPr fontAlgn="t"/>
            <a:r>
              <a:rPr lang="en-US" dirty="0"/>
              <a:t>cd </a:t>
            </a:r>
            <a:r>
              <a:rPr lang="en-US" dirty="0" err="1"/>
              <a:t>ios</a:t>
            </a:r>
            <a:r>
              <a:rPr lang="en-US" dirty="0"/>
              <a:t>/</a:t>
            </a:r>
          </a:p>
          <a:p>
            <a:pPr fontAlgn="t"/>
            <a:r>
              <a:rPr lang="en-US" dirty="0"/>
              <a:t>pod install</a:t>
            </a:r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// </a:t>
            </a:r>
            <a:r>
              <a:rPr lang="en-US" dirty="0"/>
              <a:t>En Android android/app/</a:t>
            </a:r>
            <a:r>
              <a:rPr lang="en-US" dirty="0" err="1"/>
              <a:t>build.gradle</a:t>
            </a:r>
            <a:endParaRPr lang="en-US" dirty="0"/>
          </a:p>
          <a:p>
            <a:pPr fontAlgn="t"/>
            <a:r>
              <a:rPr lang="en-US" dirty="0"/>
              <a:t>implementation 'androidx.appcompat:appcompat:1.1.0-rc01'</a:t>
            </a:r>
          </a:p>
          <a:p>
            <a:pPr fontAlgn="t"/>
            <a:r>
              <a:rPr lang="en-US" dirty="0"/>
              <a:t>implementation 'androidx.swiperefreshlayout:swiperefreshlayout:1.1.0-alpha02'</a:t>
            </a:r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// </a:t>
            </a:r>
            <a:r>
              <a:rPr lang="en-US" dirty="0"/>
              <a:t>en el App.js </a:t>
            </a:r>
          </a:p>
          <a:p>
            <a:pPr fontAlgn="t"/>
            <a:r>
              <a:rPr lang="en-US" dirty="0"/>
              <a:t>import 'react-native-gesture-handler';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908720"/>
            <a:ext cx="737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https://gist.github.com/juanpablogdl/86c7db533280f5fd23735794d870a38c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4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92696"/>
            <a:ext cx="70898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npm</a:t>
            </a:r>
            <a:r>
              <a:rPr lang="es-MX" dirty="0" smtClean="0"/>
              <a:t> i </a:t>
            </a:r>
            <a:r>
              <a:rPr lang="es-MX" dirty="0" err="1" smtClean="0"/>
              <a:t>native</a:t>
            </a:r>
            <a:r>
              <a:rPr lang="es-MX" dirty="0" smtClean="0"/>
              <a:t>-base</a:t>
            </a:r>
          </a:p>
          <a:p>
            <a:endParaRPr lang="es-MX" dirty="0"/>
          </a:p>
          <a:p>
            <a:r>
              <a:rPr lang="es-MX" dirty="0" smtClean="0"/>
              <a:t>************</a:t>
            </a:r>
          </a:p>
          <a:p>
            <a:r>
              <a:rPr lang="es-MX" dirty="0" smtClean="0"/>
              <a:t>Se usa </a:t>
            </a:r>
            <a:r>
              <a:rPr lang="es-MX" dirty="0" err="1" smtClean="0"/>
              <a:t>Apollo</a:t>
            </a:r>
            <a:r>
              <a:rPr lang="es-MX" dirty="0" smtClean="0"/>
              <a:t> </a:t>
            </a:r>
            <a:r>
              <a:rPr lang="es-MX" dirty="0" err="1" smtClean="0"/>
              <a:t>Client</a:t>
            </a:r>
            <a:r>
              <a:rPr lang="es-MX" dirty="0" smtClean="0"/>
              <a:t>, </a:t>
            </a:r>
            <a:r>
              <a:rPr lang="es-MX" dirty="0" err="1" smtClean="0"/>
              <a:t>asi</a:t>
            </a:r>
            <a:r>
              <a:rPr lang="es-MX" dirty="0" smtClean="0"/>
              <a:t> que en la carpeta de la </a:t>
            </a:r>
            <a:r>
              <a:rPr lang="es-MX" dirty="0" err="1" smtClean="0"/>
              <a:t>app</a:t>
            </a:r>
            <a:r>
              <a:rPr lang="es-MX" dirty="0" smtClean="0"/>
              <a:t> , vamos a instalar</a:t>
            </a:r>
          </a:p>
          <a:p>
            <a:endParaRPr lang="es-MX" dirty="0"/>
          </a:p>
          <a:p>
            <a:r>
              <a:rPr lang="es-MX" dirty="0" err="1" smtClean="0"/>
              <a:t>npm</a:t>
            </a:r>
            <a:r>
              <a:rPr lang="es-MX" dirty="0" smtClean="0"/>
              <a:t> i @</a:t>
            </a:r>
            <a:r>
              <a:rPr lang="es-MX" dirty="0" err="1" smtClean="0"/>
              <a:t>apollo</a:t>
            </a:r>
            <a:r>
              <a:rPr lang="es-MX" dirty="0" smtClean="0"/>
              <a:t>/</a:t>
            </a:r>
            <a:r>
              <a:rPr lang="es-MX" dirty="0" err="1" smtClean="0"/>
              <a:t>client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// como estamos trabajando en </a:t>
            </a:r>
            <a:r>
              <a:rPr lang="es-MX" dirty="0" smtClean="0">
                <a:hlinkClick r:id="rId2"/>
              </a:rPr>
              <a:t>http://localhost:4000</a:t>
            </a:r>
            <a:r>
              <a:rPr lang="es-MX" dirty="0"/>
              <a:t> </a:t>
            </a:r>
            <a:r>
              <a:rPr lang="es-MX" dirty="0" smtClean="0"/>
              <a:t>Instalamos </a:t>
            </a:r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npm</a:t>
            </a:r>
            <a:r>
              <a:rPr lang="es-MX" dirty="0" smtClean="0"/>
              <a:t> i </a:t>
            </a:r>
            <a:r>
              <a:rPr lang="es-MX" dirty="0" err="1" smtClean="0"/>
              <a:t>apollo</a:t>
            </a:r>
            <a:r>
              <a:rPr lang="es-MX" dirty="0" smtClean="0"/>
              <a:t>-link-http </a:t>
            </a:r>
            <a:r>
              <a:rPr lang="es-MX" dirty="0" err="1" smtClean="0"/>
              <a:t>apollo</a:t>
            </a:r>
            <a:r>
              <a:rPr lang="es-MX" dirty="0" smtClean="0"/>
              <a:t>-cache-</a:t>
            </a:r>
            <a:r>
              <a:rPr lang="es-MX" dirty="0" err="1" smtClean="0"/>
              <a:t>inmemory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//</a:t>
            </a:r>
            <a:r>
              <a:rPr lang="es-MX" dirty="0" err="1" smtClean="0"/>
              <a:t>Tambien</a:t>
            </a:r>
            <a:r>
              <a:rPr lang="es-MX" dirty="0" smtClean="0"/>
              <a:t> usaremos  </a:t>
            </a:r>
            <a:r>
              <a:rPr lang="es-MX" dirty="0" err="1" smtClean="0"/>
              <a:t>Graphql</a:t>
            </a:r>
            <a:r>
              <a:rPr lang="es-MX" dirty="0" smtClean="0"/>
              <a:t> </a:t>
            </a:r>
            <a:r>
              <a:rPr lang="es-MX" dirty="0" err="1" smtClean="0"/>
              <a:t>asi</a:t>
            </a:r>
            <a:r>
              <a:rPr lang="es-MX" dirty="0" smtClean="0"/>
              <a:t> que hay que instalar como dependencia</a:t>
            </a:r>
          </a:p>
          <a:p>
            <a:endParaRPr lang="es-MX" dirty="0" smtClean="0"/>
          </a:p>
          <a:p>
            <a:r>
              <a:rPr lang="es-MX" dirty="0" err="1" smtClean="0"/>
              <a:t>npm</a:t>
            </a:r>
            <a:r>
              <a:rPr lang="es-MX" dirty="0" smtClean="0"/>
              <a:t> i </a:t>
            </a:r>
            <a:r>
              <a:rPr lang="es-MX" dirty="0" err="1" smtClean="0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0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742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crear un nuevo usuario usamos los </a:t>
            </a:r>
            <a:r>
              <a:rPr lang="es-MX" dirty="0" err="1" smtClean="0"/>
              <a:t>mutations</a:t>
            </a:r>
            <a:r>
              <a:rPr lang="es-MX" dirty="0" smtClean="0"/>
              <a:t>, ejemplo, desde schema.js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7" y="1077696"/>
            <a:ext cx="50196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6" y="3861048"/>
            <a:ext cx="41338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691680" y="3140968"/>
            <a:ext cx="1156074" cy="203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6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1" y="1916832"/>
            <a:ext cx="7093233" cy="387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04664"/>
            <a:ext cx="376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Creando usuario , con </a:t>
            </a:r>
            <a:r>
              <a:rPr lang="es-MX" dirty="0" err="1" smtClean="0"/>
              <a:t>Query</a:t>
            </a:r>
            <a:r>
              <a:rPr lang="es-MX" dirty="0" smtClean="0"/>
              <a:t> Variables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75656" y="2240868"/>
            <a:ext cx="648072" cy="61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92696"/>
            <a:ext cx="695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Recomendable que el nombre del </a:t>
            </a:r>
            <a:r>
              <a:rPr lang="es-MX" dirty="0" err="1" smtClean="0"/>
              <a:t>mutation</a:t>
            </a:r>
            <a:r>
              <a:rPr lang="es-MX" dirty="0" smtClean="0"/>
              <a:t> en </a:t>
            </a:r>
            <a:r>
              <a:rPr lang="es-MX" dirty="0" err="1" smtClean="0"/>
              <a:t>graphical</a:t>
            </a:r>
            <a:r>
              <a:rPr lang="es-MX" dirty="0" smtClean="0"/>
              <a:t> , se llame igual </a:t>
            </a:r>
          </a:p>
          <a:p>
            <a:r>
              <a:rPr lang="es-MX" dirty="0" smtClean="0"/>
              <a:t>que como se definió enSchema.js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02668"/>
            <a:ext cx="40290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279738" y="2240868"/>
            <a:ext cx="1212142" cy="61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1840" y="2240868"/>
            <a:ext cx="1296144" cy="61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87" y="5877272"/>
            <a:ext cx="40290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1259632" y="3212976"/>
            <a:ext cx="3168352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6296372"/>
            <a:ext cx="30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Obligatorio que se llamen igual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2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Autenticar usuario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9" y="629980"/>
            <a:ext cx="84201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33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66859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Guardamos el </a:t>
            </a:r>
            <a:r>
              <a:rPr lang="es-MX" dirty="0" err="1" smtClean="0"/>
              <a:t>Token</a:t>
            </a:r>
            <a:r>
              <a:rPr lang="es-MX" dirty="0" smtClean="0"/>
              <a:t> en el Storage, </a:t>
            </a:r>
            <a:r>
              <a:rPr lang="es-MX" dirty="0" err="1" smtClean="0"/>
              <a:t>asi</a:t>
            </a:r>
            <a:r>
              <a:rPr lang="es-MX" dirty="0" smtClean="0"/>
              <a:t> que instalamos la dependencia</a:t>
            </a:r>
          </a:p>
          <a:p>
            <a:endParaRPr lang="es-MX" dirty="0"/>
          </a:p>
          <a:p>
            <a:r>
              <a:rPr lang="es-MX" dirty="0" err="1"/>
              <a:t>n</a:t>
            </a:r>
            <a:r>
              <a:rPr lang="es-MX" dirty="0" err="1" smtClean="0"/>
              <a:t>pm</a:t>
            </a:r>
            <a:r>
              <a:rPr lang="es-MX" dirty="0" smtClean="0"/>
              <a:t> i @</a:t>
            </a:r>
            <a:r>
              <a:rPr lang="es-MX" dirty="0" err="1" smtClean="0"/>
              <a:t>react-native-community</a:t>
            </a:r>
            <a:r>
              <a:rPr lang="es-MX" dirty="0" smtClean="0"/>
              <a:t>/</a:t>
            </a:r>
            <a:r>
              <a:rPr lang="es-MX" dirty="0" err="1" smtClean="0"/>
              <a:t>async-storage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2" y="1772816"/>
            <a:ext cx="41529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12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6963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Enviar el </a:t>
            </a:r>
            <a:r>
              <a:rPr lang="es-MX" dirty="0" err="1" smtClean="0"/>
              <a:t>token</a:t>
            </a:r>
            <a:r>
              <a:rPr lang="es-MX" dirty="0" smtClean="0"/>
              <a:t> al servidor por </a:t>
            </a:r>
            <a:r>
              <a:rPr lang="es-MX" dirty="0" err="1" smtClean="0"/>
              <a:t>Header´s</a:t>
            </a:r>
            <a:r>
              <a:rPr lang="es-MX" dirty="0" smtClean="0"/>
              <a:t> (Veamos el index.js del servidor)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0770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403648" y="3356992"/>
            <a:ext cx="1224136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6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6812"/>
            <a:ext cx="493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Modificamos el archivo de configuración apollo.js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7" y="4132382"/>
            <a:ext cx="3384376" cy="177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" y="539588"/>
            <a:ext cx="5544614" cy="359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27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6727"/>
            <a:ext cx="4248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947" y="260648"/>
            <a:ext cx="36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Instalamos la dependencia siguiente:</a:t>
            </a:r>
          </a:p>
          <a:p>
            <a:r>
              <a:rPr lang="es-MX" dirty="0" err="1"/>
              <a:t>n</a:t>
            </a:r>
            <a:r>
              <a:rPr lang="es-MX" dirty="0" err="1" smtClean="0"/>
              <a:t>pm</a:t>
            </a:r>
            <a:r>
              <a:rPr lang="es-MX" dirty="0" smtClean="0"/>
              <a:t> i </a:t>
            </a:r>
            <a:r>
              <a:rPr lang="es-MX" dirty="0" err="1" smtClean="0"/>
              <a:t>apollo</a:t>
            </a:r>
            <a:r>
              <a:rPr lang="es-MX" dirty="0" smtClean="0"/>
              <a:t>-link-</a:t>
            </a:r>
            <a:r>
              <a:rPr lang="es-MX" dirty="0" err="1" smtClean="0"/>
              <a:t>context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142148"/>
            <a:ext cx="7144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 </a:t>
            </a:r>
            <a:r>
              <a:rPr lang="en-US" dirty="0" smtClean="0"/>
              <a:t>react-native-vector-icons</a:t>
            </a:r>
          </a:p>
          <a:p>
            <a:endParaRPr lang="es-MX" dirty="0"/>
          </a:p>
          <a:p>
            <a:r>
              <a:rPr lang="es-MX" dirty="0" smtClean="0"/>
              <a:t>Abrir –</a:t>
            </a:r>
            <a:r>
              <a:rPr lang="es-MX" dirty="0" err="1" smtClean="0"/>
              <a:t>android</a:t>
            </a:r>
            <a:r>
              <a:rPr lang="es-MX" dirty="0" smtClean="0"/>
              <a:t> – </a:t>
            </a:r>
            <a:r>
              <a:rPr lang="es-MX" dirty="0" err="1" smtClean="0"/>
              <a:t>app</a:t>
            </a:r>
            <a:r>
              <a:rPr lang="es-MX" dirty="0" smtClean="0"/>
              <a:t> – </a:t>
            </a:r>
            <a:r>
              <a:rPr lang="es-MX" dirty="0" err="1" smtClean="0"/>
              <a:t>build.gradle</a:t>
            </a:r>
            <a:r>
              <a:rPr lang="es-MX" dirty="0" smtClean="0"/>
              <a:t> y al final del archivo copiar lo siguiente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72816"/>
            <a:ext cx="28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Dependencia para los iconos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21037"/>
              </p:ext>
            </p:extLst>
          </p:nvPr>
        </p:nvGraphicFramePr>
        <p:xfrm>
          <a:off x="395536" y="3268821"/>
          <a:ext cx="8568952" cy="365760"/>
        </p:xfrm>
        <a:graphic>
          <a:graphicData uri="http://schemas.openxmlformats.org/drawingml/2006/table">
            <a:tbl>
              <a:tblPr/>
              <a:tblGrid>
                <a:gridCol w="216024"/>
                <a:gridCol w="8352928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apply </a:t>
                      </a:r>
                      <a:r>
                        <a:rPr lang="en-US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 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"../../</a:t>
                      </a:r>
                      <a:r>
                        <a:rPr lang="en-US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node_modules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/react-native-vector-icons/</a:t>
                      </a:r>
                      <a:r>
                        <a:rPr lang="en-US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fonts.gradle</a:t>
                      </a:r>
                      <a:r>
                        <a:rPr lang="en-US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</a:t>
                      </a:r>
                      <a:endParaRPr lang="en-US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9588" y="3268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2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901804" cy="427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4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42975"/>
            <a:ext cx="8892480" cy="428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44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91716"/>
            <a:ext cx="8733280" cy="450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4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" y="836712"/>
            <a:ext cx="8939293" cy="42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67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6" y="800100"/>
            <a:ext cx="8928400" cy="464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30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66763"/>
            <a:ext cx="9004725" cy="410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4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5" y="1173287"/>
            <a:ext cx="8886101" cy="376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8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447800"/>
            <a:ext cx="8892480" cy="374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96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229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Desarrollo de la App UpTask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Director</dc:creator>
  <cp:lastModifiedBy>Director</cp:lastModifiedBy>
  <cp:revision>20</cp:revision>
  <dcterms:created xsi:type="dcterms:W3CDTF">2020-07-28T15:51:28Z</dcterms:created>
  <dcterms:modified xsi:type="dcterms:W3CDTF">2020-08-05T05:16:56Z</dcterms:modified>
</cp:coreProperties>
</file>