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D712-D2E7-7BAE-CEEE-2107B7F16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67D8A-6715-7A83-074B-E3C759E4F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20C0-846A-56B6-0EB6-EBF1E44A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C57B-1F3A-F42A-C4B1-A607030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9819-F71A-3800-5331-ED4BD4D1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84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A22B-22D4-2DC7-8629-A329F013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90363-7B7C-253F-9AA8-19A33AA9C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B33C-7F46-72C1-8BCA-280A37D9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4705-7C3E-57E6-8163-DD005522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EA52-6587-DA7C-1627-10D4C264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224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81D14-CA76-32EF-F3FF-C41CA5531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EA4AF-F0CD-BB00-4326-50C7E4655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B559-60C1-0181-072F-2E32442E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E4837-8951-C9FE-F5B1-F56C4297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A259D-5FA3-1649-7932-781E78F3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2173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A4E7-4970-E9B8-3BCA-9C8C59D3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674C-030B-D511-DC45-9853EA79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C86F-7BB8-D3B8-1C0C-32496A09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3DE6-B367-8F4C-0010-335B18AF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AA0C8-7C1A-47A1-F7F4-888DD89A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610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7D2B-D6F4-8481-D3A8-056BAED8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6F73F-DBAE-0436-4608-834B992A8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C4E2-E080-B93E-F74E-0BA5F254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FB36-4FF9-ECE8-A863-4E575FE9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D11A-791C-BB5E-5CF9-E382E040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111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81FC-D269-370F-1ABC-2932580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CEB3-951B-6CE5-C148-234A13C63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1A61D-CC68-384A-A680-8CC1494B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B9D63-BDC2-370E-1217-3E367251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1D85F-D42B-98C7-87CA-675590D3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60E6B-B0D3-FCE0-D624-163F8569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491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F226-0C2B-A121-7081-B5E45A38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9994-3C47-0359-6241-49E7A4B2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42927-A895-95EE-3AC2-D446AF99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920F6-8973-E051-7F58-F77C31BA2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3FAEE-EF66-3358-7987-07F61C75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8FDF7-B82C-B016-5D3F-70B91AFB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4B104-23A8-4334-6677-318C074C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26FF9-8862-C46D-AFEF-0B7BD9BD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607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A8CD-1923-78D3-76C1-BB5FFCF6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79B21-DCA2-DA88-543F-2F273D2A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6B8C1-7AD6-D282-384D-DDF0D626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A8DF2-06BD-51F8-6F06-EBF8982B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5354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C6F2B-3B2C-F9ED-E971-9874A5B3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B004A-CA46-02D5-CA4F-3467CA0F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BCFC0-8C34-0A8C-0A19-D7EB9D29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268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BB88-267A-A984-4CC6-BFE499D7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EC4A-854F-A1AF-2352-7ADC03FF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1CAFF-FFB3-C800-9256-C2E4881E1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2A123-4043-5641-E776-962ED263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C3D92-3D9A-514A-4A7B-B1873404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22465-33B5-8249-3B72-46B00D8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621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B976-6406-69FC-9C65-9B93D66D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46D5E-754E-7560-F8FC-DABCBCBBE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42F87-06C4-DA93-2A8B-B16276586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2B014-11C5-4902-FE73-2CEC4D5E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B7311-978C-2DF6-88C5-AD52FEA5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1A8B-0B82-F198-8048-CBB84A50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68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E132E-E0E1-1B2D-4AC2-5BA4C35D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0DBD1-A152-FC7C-F685-7D82D5F27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F271-1449-1F84-015B-92CCE83A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7FF7-87C0-5443-8388-A5923D60A841}" type="datetimeFigureOut">
              <a:rPr lang="en-KR" smtClean="0"/>
              <a:t>2022/10/20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9FE6-583F-4CAB-92B6-F1C525A4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75218-E4D6-F257-4776-B28E9FB8A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1508-3A9F-6F42-9D33-B5BBF932ED7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121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DD373F2-78A5-89F8-8606-2D756E813C09}"/>
              </a:ext>
            </a:extLst>
          </p:cNvPr>
          <p:cNvGrpSpPr/>
          <p:nvPr/>
        </p:nvGrpSpPr>
        <p:grpSpPr>
          <a:xfrm>
            <a:off x="2209800" y="1662903"/>
            <a:ext cx="7772400" cy="3532193"/>
            <a:chOff x="2209800" y="1662903"/>
            <a:chExt cx="7772400" cy="35321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969622-56DA-DE6D-25E4-10EE809A4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662903"/>
              <a:ext cx="7772400" cy="353219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A97128-92DC-26A4-F24F-AF3328939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9" t="63276" r="74276" b="29880"/>
            <a:stretch/>
          </p:blipFill>
          <p:spPr>
            <a:xfrm>
              <a:off x="5294586" y="4208232"/>
              <a:ext cx="4687614" cy="70009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4187B6-BEAE-9109-30D9-6FF2481DB964}"/>
                </a:ext>
              </a:extLst>
            </p:cNvPr>
            <p:cNvSpPr/>
            <p:nvPr/>
          </p:nvSpPr>
          <p:spPr>
            <a:xfrm>
              <a:off x="2575034" y="3920359"/>
              <a:ext cx="1618594" cy="199696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73031A-8193-3A7A-BC59-401CE887FDDD}"/>
                </a:ext>
              </a:extLst>
            </p:cNvPr>
            <p:cNvCxnSpPr>
              <a:cxnSpLocks/>
            </p:cNvCxnSpPr>
            <p:nvPr/>
          </p:nvCxnSpPr>
          <p:spPr>
            <a:xfrm>
              <a:off x="4193628" y="4004441"/>
              <a:ext cx="1051034" cy="3783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90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D044B2-F4AD-CEB2-FE1E-79BB6608EF5F}"/>
              </a:ext>
            </a:extLst>
          </p:cNvPr>
          <p:cNvGrpSpPr/>
          <p:nvPr/>
        </p:nvGrpSpPr>
        <p:grpSpPr>
          <a:xfrm>
            <a:off x="2209800" y="1662903"/>
            <a:ext cx="7772400" cy="3532193"/>
            <a:chOff x="2209800" y="1662903"/>
            <a:chExt cx="7772400" cy="35321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969622-56DA-DE6D-25E4-10EE809A4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662903"/>
              <a:ext cx="7772400" cy="353219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A97128-92DC-26A4-F24F-AF3328939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613" t="70120" r="78000" b="24164"/>
            <a:stretch/>
          </p:blipFill>
          <p:spPr>
            <a:xfrm>
              <a:off x="5399903" y="3706030"/>
              <a:ext cx="2113007" cy="58460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73031A-8193-3A7A-BC59-401CE887F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4162" y="3998331"/>
              <a:ext cx="1334530" cy="2276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9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F46B1F-2F17-EBDB-02A6-53987E8AD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0" y="762000"/>
            <a:ext cx="3606800" cy="533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EF5E1B-C420-B0A7-7B9F-F483B22D7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1" t="74826" r="57765" b="19382"/>
          <a:stretch/>
        </p:blipFill>
        <p:spPr>
          <a:xfrm>
            <a:off x="4694740" y="5115697"/>
            <a:ext cx="2802519" cy="778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91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2609258-969C-8CB7-89B5-AFFC820BFF45}"/>
              </a:ext>
            </a:extLst>
          </p:cNvPr>
          <p:cNvGrpSpPr/>
          <p:nvPr/>
        </p:nvGrpSpPr>
        <p:grpSpPr>
          <a:xfrm>
            <a:off x="2209800" y="514350"/>
            <a:ext cx="7772400" cy="5829300"/>
            <a:chOff x="2209800" y="514350"/>
            <a:chExt cx="7772400" cy="5829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FCEEB2-A1BD-3082-ECBC-F9878E30C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514350"/>
              <a:ext cx="7772400" cy="58293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F1B22B-1ECF-9A8C-384F-B62B98850FC6}"/>
                </a:ext>
              </a:extLst>
            </p:cNvPr>
            <p:cNvCxnSpPr/>
            <p:nvPr/>
          </p:nvCxnSpPr>
          <p:spPr>
            <a:xfrm>
              <a:off x="6096000" y="1235676"/>
              <a:ext cx="626076" cy="3707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6B0508-C543-B247-83A1-AAFC466BBD9D}"/>
                </a:ext>
              </a:extLst>
            </p:cNvPr>
            <p:cNvSpPr txBox="1"/>
            <p:nvPr/>
          </p:nvSpPr>
          <p:spPr>
            <a:xfrm>
              <a:off x="4028305" y="914400"/>
              <a:ext cx="2228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Questions: 82%</a:t>
              </a:r>
              <a:endParaRPr lang="en-KR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FAD768-5437-4803-66DC-CF1F5CC1C5D9}"/>
                </a:ext>
              </a:extLst>
            </p:cNvPr>
            <p:cNvCxnSpPr/>
            <p:nvPr/>
          </p:nvCxnSpPr>
          <p:spPr>
            <a:xfrm>
              <a:off x="5618206" y="2710249"/>
              <a:ext cx="626076" cy="3707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038B32-D9BB-2142-4F7D-CC1D0530A32C}"/>
                </a:ext>
              </a:extLst>
            </p:cNvPr>
            <p:cNvSpPr txBox="1"/>
            <p:nvPr/>
          </p:nvSpPr>
          <p:spPr>
            <a:xfrm>
              <a:off x="3488727" y="2373066"/>
              <a:ext cx="22283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Personal story: 42%</a:t>
              </a:r>
              <a:endParaRPr lang="en-KR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1D9E7D-BCFA-97C0-0053-2C5C3D471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3761" y="2727009"/>
              <a:ext cx="197708" cy="5722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1CF86B-550A-8A6B-9848-E65D1788846E}"/>
                </a:ext>
              </a:extLst>
            </p:cNvPr>
            <p:cNvSpPr txBox="1"/>
            <p:nvPr/>
          </p:nvSpPr>
          <p:spPr>
            <a:xfrm>
              <a:off x="7537622" y="2051788"/>
              <a:ext cx="23951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Teachers’ lived experiences: 30%</a:t>
              </a:r>
              <a:endParaRPr lang="en-KR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75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837E45-A479-4FAF-FA17-0F754062EE90}"/>
              </a:ext>
            </a:extLst>
          </p:cNvPr>
          <p:cNvGrpSpPr/>
          <p:nvPr/>
        </p:nvGrpSpPr>
        <p:grpSpPr>
          <a:xfrm>
            <a:off x="2209800" y="514350"/>
            <a:ext cx="7772400" cy="5829300"/>
            <a:chOff x="2209800" y="514350"/>
            <a:chExt cx="7772400" cy="5829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E6C5151-EC67-C4DC-AF3A-9BCBFCD4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514350"/>
              <a:ext cx="7772400" cy="58293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DA5312-D53F-C6D2-AD3D-C7D1A9F7BF75}"/>
                </a:ext>
              </a:extLst>
            </p:cNvPr>
            <p:cNvSpPr/>
            <p:nvPr/>
          </p:nvSpPr>
          <p:spPr>
            <a:xfrm>
              <a:off x="6301945" y="605481"/>
              <a:ext cx="481913" cy="467085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13C6D9-12C4-4174-71CF-4A66E473A09A}"/>
                </a:ext>
              </a:extLst>
            </p:cNvPr>
            <p:cNvSpPr/>
            <p:nvPr/>
          </p:nvSpPr>
          <p:spPr>
            <a:xfrm>
              <a:off x="8080287" y="605481"/>
              <a:ext cx="903075" cy="467085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78412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583080-7F83-4782-93D0-9FFAC7A4D358}"/>
              </a:ext>
            </a:extLst>
          </p:cNvPr>
          <p:cNvGrpSpPr/>
          <p:nvPr/>
        </p:nvGrpSpPr>
        <p:grpSpPr>
          <a:xfrm>
            <a:off x="2209800" y="514350"/>
            <a:ext cx="7772400" cy="5829300"/>
            <a:chOff x="2209800" y="514350"/>
            <a:chExt cx="7772400" cy="5829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4853E0-6066-87AF-B8F3-344EBABEF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514350"/>
              <a:ext cx="7772400" cy="58293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CEF93F-AE2A-3AC7-7591-030A0665C913}"/>
                </a:ext>
              </a:extLst>
            </p:cNvPr>
            <p:cNvSpPr/>
            <p:nvPr/>
          </p:nvSpPr>
          <p:spPr>
            <a:xfrm>
              <a:off x="8080287" y="605481"/>
              <a:ext cx="903075" cy="4670854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361186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1DABEF-B772-DFC0-E2A0-61C523FD7B02}"/>
              </a:ext>
            </a:extLst>
          </p:cNvPr>
          <p:cNvGrpSpPr/>
          <p:nvPr/>
        </p:nvGrpSpPr>
        <p:grpSpPr>
          <a:xfrm>
            <a:off x="1729946" y="117042"/>
            <a:ext cx="8971006" cy="6116941"/>
            <a:chOff x="1729946" y="117042"/>
            <a:chExt cx="8971006" cy="611694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F0CE11A-3F44-8E7C-59F3-DAD7EE88FFA5}"/>
                </a:ext>
              </a:extLst>
            </p:cNvPr>
            <p:cNvSpPr/>
            <p:nvPr/>
          </p:nvSpPr>
          <p:spPr>
            <a:xfrm>
              <a:off x="1729946" y="624016"/>
              <a:ext cx="8971006" cy="5609967"/>
            </a:xfrm>
            <a:prstGeom prst="ellips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R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C5AE6F-0E11-9AC1-2255-4E077179886A}"/>
                </a:ext>
              </a:extLst>
            </p:cNvPr>
            <p:cNvSpPr/>
            <p:nvPr/>
          </p:nvSpPr>
          <p:spPr>
            <a:xfrm>
              <a:off x="2843237" y="1266576"/>
              <a:ext cx="5214139" cy="34990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r/Teachers</a:t>
              </a: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CDD498-3714-FDDD-150E-1EE526E68870}"/>
                </a:ext>
              </a:extLst>
            </p:cNvPr>
            <p:cNvSpPr/>
            <p:nvPr/>
          </p:nvSpPr>
          <p:spPr>
            <a:xfrm>
              <a:off x="8288451" y="3047991"/>
              <a:ext cx="2173603" cy="13592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latin typeface="Arial" panose="020B0604020202020204" pitchFamily="34" charset="0"/>
                  <a:cs typeface="Arial" panose="020B0604020202020204" pitchFamily="34" charset="0"/>
                </a:rPr>
                <a:t>r/education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1D5C64-622D-8639-2159-4242903A6D0E}"/>
                </a:ext>
              </a:extLst>
            </p:cNvPr>
            <p:cNvSpPr/>
            <p:nvPr/>
          </p:nvSpPr>
          <p:spPr>
            <a:xfrm>
              <a:off x="7198750" y="4591563"/>
              <a:ext cx="1623973" cy="9658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latin typeface="Arial" panose="020B0604020202020204" pitchFamily="34" charset="0"/>
                  <a:cs typeface="Arial" panose="020B0604020202020204" pitchFamily="34" charset="0"/>
                </a:rPr>
                <a:t>r/MathEd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2FDF6F-E097-AD91-CD2B-E1628AD053BD}"/>
                </a:ext>
              </a:extLst>
            </p:cNvPr>
            <p:cNvSpPr/>
            <p:nvPr/>
          </p:nvSpPr>
          <p:spPr>
            <a:xfrm>
              <a:off x="3110779" y="4591563"/>
              <a:ext cx="902380" cy="5642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8E1DCD-9E27-3FEF-26D2-CFFB65A58A88}"/>
                </a:ext>
              </a:extLst>
            </p:cNvPr>
            <p:cNvSpPr/>
            <p:nvPr/>
          </p:nvSpPr>
          <p:spPr>
            <a:xfrm>
              <a:off x="5644810" y="5395778"/>
              <a:ext cx="902380" cy="5642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CC0B6-45E2-E224-76F1-EEAB18E8B037}"/>
                </a:ext>
              </a:extLst>
            </p:cNvPr>
            <p:cNvSpPr txBox="1"/>
            <p:nvPr/>
          </p:nvSpPr>
          <p:spPr>
            <a:xfrm>
              <a:off x="5101281" y="117042"/>
              <a:ext cx="2228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Reddit</a:t>
              </a:r>
              <a:endParaRPr lang="en-KR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F57920-78ED-CB5A-49DF-8EFCEE13E5F9}"/>
                </a:ext>
              </a:extLst>
            </p:cNvPr>
            <p:cNvSpPr/>
            <p:nvPr/>
          </p:nvSpPr>
          <p:spPr>
            <a:xfrm>
              <a:off x="3106564" y="1968797"/>
              <a:ext cx="3442514" cy="21527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New Teacher</a:t>
              </a: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KR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586333-9E06-33E5-5E01-888EB25EDC9A}"/>
                </a:ext>
              </a:extLst>
            </p:cNvPr>
            <p:cNvSpPr/>
            <p:nvPr/>
          </p:nvSpPr>
          <p:spPr>
            <a:xfrm>
              <a:off x="6996715" y="2804985"/>
              <a:ext cx="902380" cy="564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345B5E-1A05-0F29-8511-BAB2DF4C369A}"/>
                </a:ext>
              </a:extLst>
            </p:cNvPr>
            <p:cNvSpPr/>
            <p:nvPr/>
          </p:nvSpPr>
          <p:spPr>
            <a:xfrm>
              <a:off x="6151298" y="3834715"/>
              <a:ext cx="902380" cy="5642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EE9824-3532-553C-86AC-25D9350B132C}"/>
                </a:ext>
              </a:extLst>
            </p:cNvPr>
            <p:cNvSpPr/>
            <p:nvPr/>
          </p:nvSpPr>
          <p:spPr>
            <a:xfrm>
              <a:off x="3765510" y="3063450"/>
              <a:ext cx="902380" cy="564298"/>
            </a:xfrm>
            <a:prstGeom prst="ellipse">
              <a:avLst/>
            </a:prstGeom>
            <a:solidFill>
              <a:srgbClr val="3464B6"/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86C541-D544-210B-F230-B3E0560839DC}"/>
                </a:ext>
              </a:extLst>
            </p:cNvPr>
            <p:cNvSpPr/>
            <p:nvPr/>
          </p:nvSpPr>
          <p:spPr>
            <a:xfrm>
              <a:off x="4973958" y="3063450"/>
              <a:ext cx="902380" cy="564298"/>
            </a:xfrm>
            <a:prstGeom prst="ellipse">
              <a:avLst/>
            </a:prstGeom>
            <a:solidFill>
              <a:srgbClr val="3464B6"/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75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35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Hunhui Na</dc:creator>
  <cp:lastModifiedBy>Hunhui Na</cp:lastModifiedBy>
  <cp:revision>1</cp:revision>
  <dcterms:created xsi:type="dcterms:W3CDTF">2022-10-20T04:09:37Z</dcterms:created>
  <dcterms:modified xsi:type="dcterms:W3CDTF">2022-10-20T14:31:38Z</dcterms:modified>
</cp:coreProperties>
</file>