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696691"/>
            <a:ext cx="8458200" cy="139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a simple server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PES1201700044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Nahusha Acharya</a:t>
            </a: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PES1201700213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Sathvik N Jois</a:t>
            </a: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PES1201700963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Keerthan G</a:t>
            </a: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23;p1"/>
          <p:cNvSpPr txBox="1"/>
          <p:nvPr/>
        </p:nvSpPr>
        <p:spPr>
          <a:xfrm>
            <a:off x="369836" y="2832525"/>
            <a:ext cx="7291727" cy="269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is a simple, intutive mail service. </a:t>
            </a:r>
            <a:endParaRPr lang="en-US" sz="28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main feature of K-Mail is that a K-mail user can send a mail to another K-Mail user located in a remote location.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has attactive user interface and simple to use.</a:t>
            </a:r>
            <a:endParaRPr sz="28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3;p1"/>
          <p:cNvSpPr txBox="1"/>
          <p:nvPr/>
        </p:nvSpPr>
        <p:spPr>
          <a:xfrm>
            <a:off x="452963" y="2679269"/>
            <a:ext cx="7291727" cy="269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uses: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ReactJs ,Particle JS, Materialize for its front end.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MongoDB Atlas  a cloud based database.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 Express a web application framework for backend.</a:t>
            </a:r>
            <a:endParaRPr lang="en-US" sz="28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3;p1"/>
          <p:cNvSpPr txBox="1"/>
          <p:nvPr/>
        </p:nvSpPr>
        <p:spPr>
          <a:xfrm>
            <a:off x="314418" y="2042815"/>
            <a:ext cx="7291727" cy="40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uses two Ajax techniques: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a.Periodic refresh – To check for new mails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b.Multistage Download –To download the mail in stages.</a:t>
            </a:r>
            <a:endParaRPr sz="28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3;p1"/>
          <p:cNvSpPr txBox="1"/>
          <p:nvPr/>
        </p:nvSpPr>
        <p:spPr>
          <a:xfrm>
            <a:off x="411400" y="2042815"/>
            <a:ext cx="7291727" cy="40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K-Mail is has adopted Machine learning based Naive bias classifier to classify mails into two categories –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a.Notifications 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b.Assignments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This is achieved by training our classifier to analyse the email subject, body and accordingly classify them into their respective categories.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170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Sathvik N Jois</cp:lastModifiedBy>
  <cp:revision>45</cp:revision>
  <dcterms:created xsi:type="dcterms:W3CDTF">2020-04-04T14:48:00Z</dcterms:created>
  <dcterms:modified xsi:type="dcterms:W3CDTF">2020-04-25T19:36:02Z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