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D8D73-0D95-4E56-9A21-FAEDBF495EA8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999F4-B916-4267-B6BF-F3330039E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48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999F4-B916-4267-B6BF-F3330039E2D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8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A91E-09CD-44DB-965F-9D32E9F152B4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C3EB-4079-407F-A9F5-33B1D693E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01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A91E-09CD-44DB-965F-9D32E9F152B4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C3EB-4079-407F-A9F5-33B1D693E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A91E-09CD-44DB-965F-9D32E9F152B4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C3EB-4079-407F-A9F5-33B1D693E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82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A91E-09CD-44DB-965F-9D32E9F152B4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C3EB-4079-407F-A9F5-33B1D693E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15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A91E-09CD-44DB-965F-9D32E9F152B4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C3EB-4079-407F-A9F5-33B1D693E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94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A91E-09CD-44DB-965F-9D32E9F152B4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C3EB-4079-407F-A9F5-33B1D693E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69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A91E-09CD-44DB-965F-9D32E9F152B4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C3EB-4079-407F-A9F5-33B1D693E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9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A91E-09CD-44DB-965F-9D32E9F152B4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C3EB-4079-407F-A9F5-33B1D693E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6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A91E-09CD-44DB-965F-9D32E9F152B4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C3EB-4079-407F-A9F5-33B1D693E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8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A91E-09CD-44DB-965F-9D32E9F152B4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C3EB-4079-407F-A9F5-33B1D693E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61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A91E-09CD-44DB-965F-9D32E9F152B4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C3EB-4079-407F-A9F5-33B1D693E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6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2A91E-09CD-44DB-965F-9D32E9F152B4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C3EB-4079-407F-A9F5-33B1D693E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8941" y="180303"/>
            <a:ext cx="11835684" cy="1532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7910" y="125046"/>
            <a:ext cx="31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Idea/ Approach Details</a:t>
            </a:r>
            <a:endParaRPr lang="en-IN" sz="2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938" y="499398"/>
            <a:ext cx="11835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Ministry Category: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MINISTRY OF EARTH SCIENCES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Problem Code: MES30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INTENSITY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 GENERATION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	Current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AICTE Application No: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45720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Team Leader Name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NAHUSH RAICHURA</a:t>
            </a:r>
            <a:r>
              <a:rPr lang="en-US" dirty="0" smtClean="0">
                <a:latin typeface="Rockwell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PERMANENT AICT INSTITUTE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3181" y="1816538"/>
            <a:ext cx="11874321" cy="3287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6742" y="5302786"/>
            <a:ext cx="11835685" cy="1408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     ANDROID - APPLICATION PLATFORM                 PHP/MYSQL/JSON </a:t>
            </a:r>
            <a:r>
              <a:rPr lang="en-US" sz="2000" dirty="0"/>
              <a:t>– </a:t>
            </a:r>
            <a:r>
              <a:rPr lang="en-US" sz="2000" dirty="0" smtClean="0"/>
              <a:t>BACKEND</a:t>
            </a:r>
          </a:p>
          <a:p>
            <a:r>
              <a:rPr lang="en-US" sz="2000" dirty="0" smtClean="0"/>
              <a:t>     FIREBASE </a:t>
            </a:r>
            <a:r>
              <a:rPr lang="en-US" sz="2000" dirty="0"/>
              <a:t>– NOTIFICATION </a:t>
            </a:r>
            <a:r>
              <a:rPr lang="en-US" sz="2000" dirty="0" smtClean="0"/>
              <a:t>HANDLER                 GOOGLE </a:t>
            </a:r>
            <a:r>
              <a:rPr lang="en-US" sz="2000" dirty="0"/>
              <a:t>MAPS </a:t>
            </a:r>
            <a:r>
              <a:rPr lang="en-US" sz="2000" dirty="0" smtClean="0"/>
              <a:t>API and QGIS </a:t>
            </a:r>
            <a:r>
              <a:rPr lang="en-US" sz="2000" dirty="0"/>
              <a:t>– </a:t>
            </a:r>
            <a:r>
              <a:rPr lang="en-US" sz="2000" dirty="0" smtClean="0"/>
              <a:t>MAP GENERATION/ANIMATION                                                 </a:t>
            </a:r>
            <a:endParaRPr lang="en-US" sz="2000" dirty="0"/>
          </a:p>
          <a:p>
            <a:r>
              <a:rPr lang="en-US" sz="2000" dirty="0" smtClean="0"/>
              <a:t>      PYTHON/JAVA </a:t>
            </a:r>
            <a:r>
              <a:rPr lang="en-US" sz="2000" dirty="0"/>
              <a:t>– </a:t>
            </a:r>
            <a:r>
              <a:rPr lang="en-US" sz="2000" dirty="0" smtClean="0"/>
              <a:t>PROGRAMMING                                         </a:t>
            </a:r>
            <a:endParaRPr lang="en-US" sz="2000" dirty="0"/>
          </a:p>
          <a:p>
            <a:pPr algn="ctr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1548" y="5256432"/>
            <a:ext cx="2395473" cy="39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Technology Stack</a:t>
            </a:r>
            <a:endParaRPr lang="en-IN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2698" y="1865605"/>
            <a:ext cx="4031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 of Idea / Solution</a:t>
            </a:r>
          </a:p>
          <a:p>
            <a:endParaRPr lang="en-IN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3333" y="2282893"/>
            <a:ext cx="116425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CREATING A FULL MOBILE SOLUTION SUITE FOR GENERATING AN INTENSITY MAP OF AN EARTHQUAKE WITH COMPLETE DATA AND </a:t>
            </a:r>
            <a:r>
              <a:rPr lang="en-US" sz="1500" dirty="0" smtClean="0">
                <a:solidFill>
                  <a:schemeClr val="bg1"/>
                </a:solidFill>
              </a:rPr>
              <a:t>OTHER IMPROVED </a:t>
            </a:r>
            <a:r>
              <a:rPr lang="en-US" sz="1500" dirty="0">
                <a:solidFill>
                  <a:schemeClr val="bg1"/>
                </a:solidFill>
              </a:rPr>
              <a:t>FEATURE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FEATURE APP</a:t>
            </a:r>
            <a:r>
              <a:rPr lang="en-US" sz="1500" dirty="0" smtClean="0">
                <a:solidFill>
                  <a:schemeClr val="bg1"/>
                </a:solidFill>
              </a:rPr>
              <a:t>:</a:t>
            </a: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</a:rPr>
              <a:t>INFORMING THE USER ABOUT EARTHQUAKES IN HIS OR HIS FAMILIES VICCINTY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TAKE INPUT FROM BACKEND TO GENERATE POINTS TO DISPLAY THE INTENSITY MAP OF AN </a:t>
            </a:r>
            <a:r>
              <a:rPr lang="en-US" sz="1500" dirty="0" smtClean="0">
                <a:solidFill>
                  <a:schemeClr val="bg1"/>
                </a:solidFill>
              </a:rPr>
              <a:t>EARTQUAKE</a:t>
            </a: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ADD VARIOUS FILTERS TO LOOK AT AFFECTED </a:t>
            </a:r>
            <a:r>
              <a:rPr lang="en-US" sz="1500" dirty="0" smtClean="0">
                <a:solidFill>
                  <a:schemeClr val="bg1"/>
                </a:solidFill>
              </a:rPr>
              <a:t>SITES -MAIN CITIES, ROADS</a:t>
            </a:r>
            <a:r>
              <a:rPr lang="en-US" sz="1500" dirty="0">
                <a:solidFill>
                  <a:schemeClr val="bg1"/>
                </a:solidFill>
              </a:rPr>
              <a:t>/ HIGHWAYS/ ROUTES OF </a:t>
            </a:r>
            <a:r>
              <a:rPr lang="en-US" sz="1500" dirty="0" smtClean="0">
                <a:solidFill>
                  <a:schemeClr val="bg1"/>
                </a:solidFill>
              </a:rPr>
              <a:t>TRAVEL, </a:t>
            </a:r>
            <a:r>
              <a:rPr lang="en-US" sz="1500" dirty="0">
                <a:solidFill>
                  <a:schemeClr val="bg1"/>
                </a:solidFill>
              </a:rPr>
              <a:t>PLACES OF HIGH </a:t>
            </a:r>
            <a:r>
              <a:rPr lang="en-US" sz="1500" dirty="0" smtClean="0">
                <a:solidFill>
                  <a:schemeClr val="bg1"/>
                </a:solidFill>
              </a:rPr>
              <a:t>POPULACE, DANGER </a:t>
            </a:r>
            <a:r>
              <a:rPr lang="en-US" sz="1500" dirty="0">
                <a:solidFill>
                  <a:schemeClr val="bg1"/>
                </a:solidFill>
              </a:rPr>
              <a:t>PRONE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</a:rPr>
              <a:t>HELPLINE AND SAFE RELOCATION FEATURE WHICH DIRECTS THE USER OUT OF THE EARTHQUAKE AFFECTED AREAS TO </a:t>
            </a:r>
            <a:r>
              <a:rPr lang="en-US" sz="1500" dirty="0" smtClean="0">
                <a:solidFill>
                  <a:schemeClr val="bg1"/>
                </a:solidFill>
              </a:rPr>
              <a:t>SAFETY WHICH CAN PROVIDE FOOD AND OTHER BASIC NECCESSITIES</a:t>
            </a: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</a:rPr>
              <a:t>EARTHQUAKE SPECIFIC NEWS </a:t>
            </a:r>
            <a:r>
              <a:rPr lang="en-US" sz="1500" dirty="0">
                <a:solidFill>
                  <a:schemeClr val="bg1"/>
                </a:solidFill>
              </a:rPr>
              <a:t>FOR 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</a:rPr>
              <a:t>A HELPLINE CALL WHICH THE USER CAN MAKE IF HE/SHE IS STUCK IN AN EARTHQUAKE, SENDING THE EXACT LOCATION OF THE USER TO THE RECEIVER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2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-46703"/>
            <a:ext cx="12191999" cy="56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3" name="Rounded Rectangle 2"/>
          <p:cNvSpPr/>
          <p:nvPr/>
        </p:nvSpPr>
        <p:spPr>
          <a:xfrm>
            <a:off x="238258" y="5731098"/>
            <a:ext cx="11726215" cy="102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defTabSz="45720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white"/>
              </a:solidFill>
              <a:latin typeface="Rockwell"/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  <a:latin typeface="Rockwell"/>
              </a:rPr>
              <a:t>Earthquake </a:t>
            </a:r>
            <a:r>
              <a:rPr lang="en-US" dirty="0">
                <a:solidFill>
                  <a:prstClr val="white"/>
                </a:solidFill>
                <a:latin typeface="Rockwell"/>
              </a:rPr>
              <a:t>data (latitude, longitude, magnitude)</a:t>
            </a:r>
          </a:p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38258" y="5731098"/>
            <a:ext cx="11533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		       </a:t>
            </a:r>
            <a:r>
              <a:rPr lang="en-US" sz="20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7926" y="-46702"/>
            <a:ext cx="3626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 of Use Case</a:t>
            </a:r>
            <a:endParaRPr lang="en-US" sz="2800" b="0" u="sng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954" y="640080"/>
            <a:ext cx="11157336" cy="29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Will take data from backend and generate a map with differentiating lines signifying intensity 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Implement QGIS as a KML map in android with the help of google maps </a:t>
            </a:r>
            <a:r>
              <a:rPr lang="en-US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api</a:t>
            </a:r>
            <a:r>
              <a:rPr lang="en-US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to highlight important areas of danger or significance in affected areas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User will receive push notification regarding such events in his or his families vicinity. 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Will notify and direct user to nearby rescue camps or help stations. 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Give constant, relevant news and information to user in app on activation of news feature(Done to facilitate low data usage</a:t>
            </a:r>
            <a:r>
              <a:rPr lang="en-US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).</a:t>
            </a:r>
            <a:endParaRPr lang="en-US" dirty="0"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150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282</Words>
  <Application>Microsoft Office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</dc:creator>
  <cp:lastModifiedBy>NAHUSH RAICHURA</cp:lastModifiedBy>
  <cp:revision>102</cp:revision>
  <dcterms:created xsi:type="dcterms:W3CDTF">2017-01-18T11:35:14Z</dcterms:created>
  <dcterms:modified xsi:type="dcterms:W3CDTF">2017-02-09T14:37:55Z</dcterms:modified>
</cp:coreProperties>
</file>