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252"/>
    <a:srgbClr val="FEEBB6"/>
    <a:srgbClr val="32434A"/>
    <a:srgbClr val="FDC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69237" autoAdjust="0"/>
  </p:normalViewPr>
  <p:slideViewPr>
    <p:cSldViewPr>
      <p:cViewPr varScale="1">
        <p:scale>
          <a:sx n="57" d="100"/>
          <a:sy n="57" d="100"/>
        </p:scale>
        <p:origin x="74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289335" y="324408"/>
            <a:ext cx="17709330" cy="963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2" cstate="print"/>
          <a:srcRect l="50545"/>
          <a:stretch/>
        </p:blipFill>
        <p:spPr>
          <a:xfrm>
            <a:off x="685800" y="944042"/>
            <a:ext cx="3348253" cy="716168"/>
          </a:xfrm>
          <a:prstGeom prst="rect">
            <a:avLst/>
          </a:prstGeom>
        </p:spPr>
      </p:pic>
      <p:pic>
        <p:nvPicPr>
          <p:cNvPr id="236" name="Object 6"/>
          <p:cNvPicPr>
            <a:picLocks noChangeAspect="1"/>
          </p:cNvPicPr>
          <p:nvPr/>
        </p:nvPicPr>
        <p:blipFill rotWithShape="1">
          <a:blip r:embed="rId3" cstate="print"/>
          <a:srcRect l="16317" t="5304"/>
          <a:stretch/>
        </p:blipFill>
        <p:spPr>
          <a:xfrm>
            <a:off x="685800" y="571500"/>
            <a:ext cx="1963560" cy="461380"/>
          </a:xfrm>
          <a:prstGeom prst="rect">
            <a:avLst/>
          </a:prstGeom>
        </p:spPr>
      </p:pic>
      <p:grpSp>
        <p:nvGrpSpPr>
          <p:cNvPr id="974" name="그룹 973"/>
          <p:cNvGrpSpPr/>
          <p:nvPr/>
        </p:nvGrpSpPr>
        <p:grpSpPr>
          <a:xfrm>
            <a:off x="7257278" y="454711"/>
            <a:ext cx="3773445" cy="1091225"/>
            <a:chOff x="6513555" y="495300"/>
            <a:chExt cx="3773445" cy="1091225"/>
          </a:xfrm>
        </p:grpSpPr>
        <p:grpSp>
          <p:nvGrpSpPr>
            <p:cNvPr id="970" name="그룹 969"/>
            <p:cNvGrpSpPr/>
            <p:nvPr/>
          </p:nvGrpSpPr>
          <p:grpSpPr>
            <a:xfrm>
              <a:off x="7772400" y="495300"/>
              <a:ext cx="2514600" cy="1066800"/>
              <a:chOff x="13518522" y="-201972"/>
              <a:chExt cx="2514600" cy="1066800"/>
            </a:xfrm>
          </p:grpSpPr>
          <p:pic>
            <p:nvPicPr>
              <p:cNvPr id="233" name="Object 4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54528" t="18916" r="8916" b="36604"/>
              <a:stretch/>
            </p:blipFill>
            <p:spPr>
              <a:xfrm>
                <a:off x="13670922" y="179028"/>
                <a:ext cx="2362200" cy="685800"/>
              </a:xfrm>
              <a:prstGeom prst="rect">
                <a:avLst/>
              </a:prstGeom>
            </p:spPr>
          </p:pic>
          <p:pic>
            <p:nvPicPr>
              <p:cNvPr id="234" name="Object 68"/>
              <p:cNvPicPr>
                <a:picLocks noChangeAspect="1"/>
              </p:cNvPicPr>
              <p:nvPr/>
            </p:nvPicPr>
            <p:blipFill rotWithShape="1">
              <a:blip r:embed="rId5" cstate="print"/>
              <a:srcRect l="77152" t="-4479" b="-1"/>
              <a:stretch/>
            </p:blipFill>
            <p:spPr>
              <a:xfrm>
                <a:off x="13518522" y="-201972"/>
                <a:ext cx="1182434" cy="359265"/>
              </a:xfrm>
              <a:prstGeom prst="rect">
                <a:avLst/>
              </a:prstGeom>
            </p:spPr>
          </p:pic>
        </p:grpSp>
        <p:pic>
          <p:nvPicPr>
            <p:cNvPr id="973" name="그림 9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555" y="672937"/>
              <a:ext cx="1370520" cy="913588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615780" y="1981322"/>
            <a:ext cx="5395161" cy="2759784"/>
            <a:chOff x="-5969760" y="2547718"/>
            <a:chExt cx="5395161" cy="2759784"/>
          </a:xfrm>
        </p:grpSpPr>
        <p:sp>
          <p:nvSpPr>
            <p:cNvPr id="99" name="직사각형 98"/>
            <p:cNvSpPr/>
            <p:nvPr/>
          </p:nvSpPr>
          <p:spPr>
            <a:xfrm>
              <a:off x="-5906891" y="2820389"/>
              <a:ext cx="5332292" cy="24871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5969760" y="2749052"/>
              <a:ext cx="5332292" cy="24871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-5417359" y="2547718"/>
              <a:ext cx="4234534" cy="538382"/>
              <a:chOff x="-3316812" y="2490831"/>
              <a:chExt cx="4234534" cy="53838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93590" y="2490831"/>
                <a:ext cx="224132" cy="538382"/>
                <a:chOff x="693590" y="2490831"/>
                <a:chExt cx="224132" cy="538382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모서리가 둥근 직사각형 3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-3316812" y="2490831"/>
                <a:ext cx="224132" cy="538382"/>
                <a:chOff x="693590" y="2490831"/>
                <a:chExt cx="224132" cy="538382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6262764" y="1981322"/>
            <a:ext cx="5530936" cy="5123630"/>
            <a:chOff x="6408984" y="2171700"/>
            <a:chExt cx="5530936" cy="5123630"/>
          </a:xfrm>
        </p:grpSpPr>
        <p:grpSp>
          <p:nvGrpSpPr>
            <p:cNvPr id="19" name="그룹 18"/>
            <p:cNvGrpSpPr/>
            <p:nvPr/>
          </p:nvGrpSpPr>
          <p:grpSpPr>
            <a:xfrm>
              <a:off x="6408984" y="2417571"/>
              <a:ext cx="5530936" cy="4877759"/>
              <a:chOff x="6408282" y="2417571"/>
              <a:chExt cx="5530936" cy="23944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471151" y="2468653"/>
                <a:ext cx="5468067" cy="2343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6408282" y="2417571"/>
                <a:ext cx="5468067" cy="2359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953112" y="2171700"/>
              <a:ext cx="4391273" cy="538382"/>
              <a:chOff x="6953112" y="2216236"/>
              <a:chExt cx="4391273" cy="538382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11120253" y="2216236"/>
                <a:ext cx="224132" cy="538382"/>
                <a:chOff x="693590" y="2490831"/>
                <a:chExt cx="224132" cy="538382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6953112" y="2216236"/>
                <a:ext cx="224132" cy="538382"/>
                <a:chOff x="693590" y="2490831"/>
                <a:chExt cx="224132" cy="538382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7" name="그룹 146"/>
          <p:cNvGrpSpPr/>
          <p:nvPr/>
        </p:nvGrpSpPr>
        <p:grpSpPr>
          <a:xfrm>
            <a:off x="615780" y="4834145"/>
            <a:ext cx="5395161" cy="4838513"/>
            <a:chOff x="-5969760" y="2547718"/>
            <a:chExt cx="5395161" cy="4838513"/>
          </a:xfrm>
        </p:grpSpPr>
        <p:sp>
          <p:nvSpPr>
            <p:cNvPr id="148" name="직사각형 147"/>
            <p:cNvSpPr/>
            <p:nvPr/>
          </p:nvSpPr>
          <p:spPr>
            <a:xfrm>
              <a:off x="-5906891" y="2843810"/>
              <a:ext cx="5332292" cy="4542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-5969760" y="2749053"/>
              <a:ext cx="5332292" cy="45658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-5417359" y="2547718"/>
              <a:ext cx="4234534" cy="538382"/>
              <a:chOff x="-3316812" y="2490831"/>
              <a:chExt cx="4234534" cy="538382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693590" y="2490831"/>
                <a:ext cx="224132" cy="538382"/>
                <a:chOff x="693590" y="2490831"/>
                <a:chExt cx="224132" cy="538382"/>
              </a:xfrm>
            </p:grpSpPr>
            <p:sp>
              <p:nvSpPr>
                <p:cNvPr id="155" name="타원 154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>
                <a:off x="-3316812" y="2490831"/>
                <a:ext cx="224132" cy="538382"/>
                <a:chOff x="693590" y="2490831"/>
                <a:chExt cx="224132" cy="538382"/>
              </a:xfrm>
            </p:grpSpPr>
            <p:sp>
              <p:nvSpPr>
                <p:cNvPr id="153" name="타원 152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57" name="그룹 156"/>
          <p:cNvGrpSpPr/>
          <p:nvPr/>
        </p:nvGrpSpPr>
        <p:grpSpPr>
          <a:xfrm>
            <a:off x="6262764" y="7217977"/>
            <a:ext cx="5530936" cy="2491136"/>
            <a:chOff x="6408984" y="2171700"/>
            <a:chExt cx="5530936" cy="2491136"/>
          </a:xfrm>
        </p:grpSpPr>
        <p:grpSp>
          <p:nvGrpSpPr>
            <p:cNvPr id="158" name="그룹 157"/>
            <p:cNvGrpSpPr/>
            <p:nvPr/>
          </p:nvGrpSpPr>
          <p:grpSpPr>
            <a:xfrm>
              <a:off x="6408984" y="2417571"/>
              <a:ext cx="5530936" cy="2245265"/>
              <a:chOff x="6408282" y="2417571"/>
              <a:chExt cx="5530936" cy="1102180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6471151" y="2468640"/>
                <a:ext cx="5468067" cy="1051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6408282" y="2417571"/>
                <a:ext cx="5468067" cy="1069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6953112" y="2171700"/>
              <a:ext cx="4391273" cy="538382"/>
              <a:chOff x="6953112" y="2216236"/>
              <a:chExt cx="4391273" cy="53838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11120253" y="2216236"/>
                <a:ext cx="224132" cy="538382"/>
                <a:chOff x="693590" y="2490831"/>
                <a:chExt cx="224132" cy="538382"/>
              </a:xfrm>
            </p:grpSpPr>
            <p:sp>
              <p:nvSpPr>
                <p:cNvPr id="164" name="타원 163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/>
              <p:cNvGrpSpPr/>
              <p:nvPr/>
            </p:nvGrpSpPr>
            <p:grpSpPr>
              <a:xfrm>
                <a:off x="6953112" y="2216236"/>
                <a:ext cx="224132" cy="538382"/>
                <a:chOff x="693590" y="2490831"/>
                <a:chExt cx="224132" cy="538382"/>
              </a:xfrm>
            </p:grpSpPr>
            <p:sp>
              <p:nvSpPr>
                <p:cNvPr id="162" name="타원 161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68" name="그룹 167"/>
          <p:cNvGrpSpPr/>
          <p:nvPr/>
        </p:nvGrpSpPr>
        <p:grpSpPr>
          <a:xfrm>
            <a:off x="12084468" y="4603886"/>
            <a:ext cx="5587753" cy="5110899"/>
            <a:chOff x="12243048" y="4778282"/>
            <a:chExt cx="5587753" cy="5110899"/>
          </a:xfrm>
        </p:grpSpPr>
        <p:grpSp>
          <p:nvGrpSpPr>
            <p:cNvPr id="169" name="그룹 168"/>
            <p:cNvGrpSpPr/>
            <p:nvPr/>
          </p:nvGrpSpPr>
          <p:grpSpPr>
            <a:xfrm>
              <a:off x="12243048" y="4960447"/>
              <a:ext cx="5587753" cy="4928734"/>
              <a:chOff x="12462967" y="5050954"/>
              <a:chExt cx="5099074" cy="240387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2532841" y="5095058"/>
                <a:ext cx="5029200" cy="2359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2462967" y="5050954"/>
                <a:ext cx="5029200" cy="2368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12800952" y="4778282"/>
              <a:ext cx="4394727" cy="538382"/>
              <a:chOff x="12800952" y="4778282"/>
              <a:chExt cx="4394727" cy="538382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16971547" y="4778282"/>
                <a:ext cx="224132" cy="538382"/>
                <a:chOff x="693590" y="2490831"/>
                <a:chExt cx="224132" cy="538382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2800952" y="4778282"/>
                <a:ext cx="224132" cy="538382"/>
                <a:chOff x="693590" y="2490831"/>
                <a:chExt cx="224132" cy="538382"/>
              </a:xfrm>
            </p:grpSpPr>
            <p:sp>
              <p:nvSpPr>
                <p:cNvPr id="173" name="타원 172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79" name="그룹 178"/>
          <p:cNvGrpSpPr/>
          <p:nvPr/>
        </p:nvGrpSpPr>
        <p:grpSpPr>
          <a:xfrm>
            <a:off x="12084468" y="2022836"/>
            <a:ext cx="5587752" cy="2473266"/>
            <a:chOff x="12243048" y="4778282"/>
            <a:chExt cx="5587752" cy="2473266"/>
          </a:xfrm>
        </p:grpSpPr>
        <p:grpSp>
          <p:nvGrpSpPr>
            <p:cNvPr id="180" name="그룹 179"/>
            <p:cNvGrpSpPr/>
            <p:nvPr/>
          </p:nvGrpSpPr>
          <p:grpSpPr>
            <a:xfrm>
              <a:off x="12243048" y="4960448"/>
              <a:ext cx="5587752" cy="2291100"/>
              <a:chOff x="12462967" y="5050954"/>
              <a:chExt cx="5099073" cy="1117431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12532841" y="5095128"/>
                <a:ext cx="5029199" cy="10732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12462967" y="5050954"/>
                <a:ext cx="5029200" cy="1082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4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12800952" y="4778282"/>
              <a:ext cx="4394727" cy="538382"/>
              <a:chOff x="12800952" y="4778282"/>
              <a:chExt cx="4394727" cy="538382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16971547" y="4778282"/>
                <a:ext cx="224132" cy="538382"/>
                <a:chOff x="693590" y="2490831"/>
                <a:chExt cx="224132" cy="538382"/>
              </a:xfrm>
            </p:grpSpPr>
            <p:sp>
              <p:nvSpPr>
                <p:cNvPr id="186" name="타원 185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3" name="그룹 182"/>
              <p:cNvGrpSpPr/>
              <p:nvPr/>
            </p:nvGrpSpPr>
            <p:grpSpPr>
              <a:xfrm>
                <a:off x="12800952" y="4778282"/>
                <a:ext cx="224132" cy="538382"/>
                <a:chOff x="693590" y="2490831"/>
                <a:chExt cx="224132" cy="538382"/>
              </a:xfrm>
            </p:grpSpPr>
            <p:sp>
              <p:nvSpPr>
                <p:cNvPr id="184" name="타원 183"/>
                <p:cNvSpPr/>
                <p:nvPr/>
              </p:nvSpPr>
              <p:spPr>
                <a:xfrm>
                  <a:off x="693590" y="2805081"/>
                  <a:ext cx="224132" cy="224132"/>
                </a:xfrm>
                <a:prstGeom prst="ellipse">
                  <a:avLst/>
                </a:prstGeom>
                <a:solidFill>
                  <a:srgbClr val="3243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 rot="5400000">
                  <a:off x="581557" y="2638730"/>
                  <a:ext cx="448198" cy="1524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D4F"/>
                </a:solidFill>
                <a:ln w="19050">
                  <a:solidFill>
                    <a:srgbClr val="3243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0" name="꺾인 연결선 29"/>
          <p:cNvCxnSpPr>
            <a:stCxn id="38" idx="3"/>
            <a:endCxn id="208" idx="1"/>
          </p:cNvCxnSpPr>
          <p:nvPr/>
        </p:nvCxnSpPr>
        <p:spPr>
          <a:xfrm>
            <a:off x="1963932" y="7352771"/>
            <a:ext cx="894664" cy="1327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38" idx="3"/>
            <a:endCxn id="203" idx="1"/>
          </p:cNvCxnSpPr>
          <p:nvPr/>
        </p:nvCxnSpPr>
        <p:spPr>
          <a:xfrm flipV="1">
            <a:off x="1963932" y="5880107"/>
            <a:ext cx="891560" cy="147266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1264" y="6993586"/>
            <a:ext cx="952668" cy="71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2855492" y="5520922"/>
            <a:ext cx="952668" cy="71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859601" y="6993586"/>
            <a:ext cx="952668" cy="71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858596" y="8321386"/>
            <a:ext cx="952668" cy="71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4578553" y="6993586"/>
            <a:ext cx="952668" cy="71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3" name="직선 화살표 연결선 962"/>
          <p:cNvCxnSpPr>
            <a:stCxn id="38" idx="3"/>
            <a:endCxn id="206" idx="1"/>
          </p:cNvCxnSpPr>
          <p:nvPr/>
        </p:nvCxnSpPr>
        <p:spPr>
          <a:xfrm>
            <a:off x="1963932" y="7352771"/>
            <a:ext cx="8956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4578553" y="5520922"/>
            <a:ext cx="952668" cy="71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" name="직선 화살표 연결선 226"/>
          <p:cNvCxnSpPr>
            <a:stCxn id="203" idx="3"/>
            <a:endCxn id="226" idx="1"/>
          </p:cNvCxnSpPr>
          <p:nvPr/>
        </p:nvCxnSpPr>
        <p:spPr>
          <a:xfrm>
            <a:off x="3808160" y="5880107"/>
            <a:ext cx="77039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203" idx="3"/>
            <a:endCxn id="210" idx="1"/>
          </p:cNvCxnSpPr>
          <p:nvPr/>
        </p:nvCxnSpPr>
        <p:spPr>
          <a:xfrm>
            <a:off x="3808160" y="5880107"/>
            <a:ext cx="770393" cy="14726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2" name="그룹 971"/>
          <p:cNvGrpSpPr/>
          <p:nvPr/>
        </p:nvGrpSpPr>
        <p:grpSpPr>
          <a:xfrm>
            <a:off x="1879175" y="2634067"/>
            <a:ext cx="2743201" cy="1518834"/>
            <a:chOff x="1821991" y="2645833"/>
            <a:chExt cx="2743201" cy="1518834"/>
          </a:xfrm>
        </p:grpSpPr>
        <p:pic>
          <p:nvPicPr>
            <p:cNvPr id="240" name="Object 22"/>
            <p:cNvPicPr>
              <a:picLocks noChangeAspect="1"/>
            </p:cNvPicPr>
            <p:nvPr/>
          </p:nvPicPr>
          <p:blipFill rotWithShape="1">
            <a:blip r:embed="rId7" cstate="print"/>
            <a:srcRect l="49056" r="8543" b="19873"/>
            <a:stretch/>
          </p:blipFill>
          <p:spPr>
            <a:xfrm>
              <a:off x="2431592" y="2681349"/>
              <a:ext cx="2133600" cy="1483318"/>
            </a:xfrm>
            <a:prstGeom prst="rect">
              <a:avLst/>
            </a:prstGeom>
          </p:spPr>
        </p:pic>
        <p:pic>
          <p:nvPicPr>
            <p:cNvPr id="241" name="Object 113"/>
            <p:cNvPicPr>
              <a:picLocks noChangeAspect="1"/>
            </p:cNvPicPr>
            <p:nvPr/>
          </p:nvPicPr>
          <p:blipFill rotWithShape="1">
            <a:blip r:embed="rId8" cstate="print"/>
            <a:srcRect l="39845" r="16717"/>
            <a:stretch/>
          </p:blipFill>
          <p:spPr>
            <a:xfrm>
              <a:off x="1821991" y="2645833"/>
              <a:ext cx="1066801" cy="1172549"/>
            </a:xfrm>
            <a:prstGeom prst="rect">
              <a:avLst/>
            </a:prstGeom>
          </p:spPr>
        </p:pic>
      </p:grpSp>
      <p:pic>
        <p:nvPicPr>
          <p:cNvPr id="255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5549" y="2615103"/>
            <a:ext cx="4990879" cy="2787520"/>
          </a:xfrm>
          <a:prstGeom prst="rect">
            <a:avLst/>
          </a:prstGeom>
        </p:spPr>
      </p:pic>
      <p:pic>
        <p:nvPicPr>
          <p:cNvPr id="976" name="그림 9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47" y="5738117"/>
            <a:ext cx="1322066" cy="892394"/>
          </a:xfrm>
          <a:prstGeom prst="rect">
            <a:avLst/>
          </a:prstGeom>
        </p:spPr>
      </p:pic>
      <p:grpSp>
        <p:nvGrpSpPr>
          <p:cNvPr id="978" name="그룹 977"/>
          <p:cNvGrpSpPr/>
          <p:nvPr/>
        </p:nvGrpSpPr>
        <p:grpSpPr>
          <a:xfrm>
            <a:off x="10214092" y="5605228"/>
            <a:ext cx="1099306" cy="1106694"/>
            <a:chOff x="7846152" y="10272102"/>
            <a:chExt cx="3183207" cy="3204607"/>
          </a:xfrm>
        </p:grpSpPr>
        <p:pic>
          <p:nvPicPr>
            <p:cNvPr id="261" name="그림 26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887"/>
            <a:stretch/>
          </p:blipFill>
          <p:spPr>
            <a:xfrm>
              <a:off x="7846152" y="10272102"/>
              <a:ext cx="1881722" cy="2152546"/>
            </a:xfrm>
            <a:prstGeom prst="rect">
              <a:avLst/>
            </a:prstGeom>
          </p:spPr>
        </p:pic>
        <p:pic>
          <p:nvPicPr>
            <p:cNvPr id="262" name="그림 2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72" r="-785"/>
            <a:stretch/>
          </p:blipFill>
          <p:spPr>
            <a:xfrm>
              <a:off x="8553220" y="10835091"/>
              <a:ext cx="1881722" cy="2152546"/>
            </a:xfrm>
            <a:prstGeom prst="rect">
              <a:avLst/>
            </a:prstGeom>
          </p:spPr>
        </p:pic>
        <p:pic>
          <p:nvPicPr>
            <p:cNvPr id="975" name="그림 97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36" r="33851"/>
            <a:stretch/>
          </p:blipFill>
          <p:spPr>
            <a:xfrm>
              <a:off x="9147637" y="11324163"/>
              <a:ext cx="1881722" cy="2152546"/>
            </a:xfrm>
            <a:prstGeom prst="rect">
              <a:avLst/>
            </a:prstGeom>
          </p:spPr>
        </p:pic>
      </p:grpSp>
      <p:grpSp>
        <p:nvGrpSpPr>
          <p:cNvPr id="980" name="그룹 979"/>
          <p:cNvGrpSpPr/>
          <p:nvPr/>
        </p:nvGrpSpPr>
        <p:grpSpPr>
          <a:xfrm>
            <a:off x="6679976" y="5700969"/>
            <a:ext cx="998368" cy="919518"/>
            <a:chOff x="2769665" y="9433687"/>
            <a:chExt cx="2976555" cy="2741474"/>
          </a:xfrm>
        </p:grpSpPr>
        <p:pic>
          <p:nvPicPr>
            <p:cNvPr id="977" name="그림 97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03" b="26603"/>
            <a:stretch/>
          </p:blipFill>
          <p:spPr>
            <a:xfrm>
              <a:off x="2769665" y="10782301"/>
              <a:ext cx="2976555" cy="1392860"/>
            </a:xfrm>
            <a:prstGeom prst="rect">
              <a:avLst/>
            </a:prstGeom>
          </p:spPr>
        </p:pic>
        <p:pic>
          <p:nvPicPr>
            <p:cNvPr id="979" name="그림 97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481" y="9433687"/>
              <a:ext cx="2399593" cy="1256204"/>
            </a:xfrm>
            <a:prstGeom prst="rect">
              <a:avLst/>
            </a:prstGeom>
          </p:spPr>
        </p:pic>
      </p:grpSp>
      <p:pic>
        <p:nvPicPr>
          <p:cNvPr id="981" name="그림 98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546" y="2743383"/>
            <a:ext cx="5031196" cy="1283960"/>
          </a:xfrm>
          <a:prstGeom prst="rect">
            <a:avLst/>
          </a:prstGeom>
        </p:spPr>
      </p:pic>
      <p:pic>
        <p:nvPicPr>
          <p:cNvPr id="982" name="그림 98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52" y="8016671"/>
            <a:ext cx="5147878" cy="1356980"/>
          </a:xfrm>
          <a:prstGeom prst="rect">
            <a:avLst/>
          </a:prstGeom>
        </p:spPr>
      </p:pic>
      <p:pic>
        <p:nvPicPr>
          <p:cNvPr id="268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04012" y="1901121"/>
            <a:ext cx="3192482" cy="785710"/>
          </a:xfrm>
          <a:prstGeom prst="rect">
            <a:avLst/>
          </a:prstGeom>
        </p:spPr>
      </p:pic>
      <p:pic>
        <p:nvPicPr>
          <p:cNvPr id="269" name="Object 39"/>
          <p:cNvPicPr>
            <a:picLocks noChangeAspect="1"/>
          </p:cNvPicPr>
          <p:nvPr/>
        </p:nvPicPr>
        <p:blipFill rotWithShape="1">
          <a:blip r:embed="rId19" cstate="print"/>
          <a:srcRect l="7566" t="15042" r="8876" b="36467"/>
          <a:stretch/>
        </p:blipFill>
        <p:spPr>
          <a:xfrm>
            <a:off x="13639800" y="2019300"/>
            <a:ext cx="2438399" cy="381000"/>
          </a:xfrm>
          <a:prstGeom prst="rect">
            <a:avLst/>
          </a:prstGeom>
        </p:spPr>
      </p:pic>
      <p:pic>
        <p:nvPicPr>
          <p:cNvPr id="270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42969" y="4726366"/>
            <a:ext cx="2230672" cy="738091"/>
          </a:xfrm>
          <a:prstGeom prst="rect">
            <a:avLst/>
          </a:prstGeom>
        </p:spPr>
      </p:pic>
      <p:pic>
        <p:nvPicPr>
          <p:cNvPr id="271" name="Object 96"/>
          <p:cNvPicPr>
            <a:picLocks noChangeAspect="1"/>
          </p:cNvPicPr>
          <p:nvPr/>
        </p:nvPicPr>
        <p:blipFill rotWithShape="1">
          <a:blip r:embed="rId21" cstate="print"/>
          <a:srcRect l="18818" r="9099"/>
          <a:stretch/>
        </p:blipFill>
        <p:spPr>
          <a:xfrm>
            <a:off x="7951180" y="7176965"/>
            <a:ext cx="2057400" cy="738091"/>
          </a:xfrm>
          <a:prstGeom prst="rect">
            <a:avLst/>
          </a:prstGeom>
        </p:spPr>
      </p:pic>
      <p:pic>
        <p:nvPicPr>
          <p:cNvPr id="272" name="Object 97"/>
          <p:cNvPicPr>
            <a:picLocks noChangeAspect="1"/>
          </p:cNvPicPr>
          <p:nvPr/>
        </p:nvPicPr>
        <p:blipFill rotWithShape="1">
          <a:blip r:embed="rId22" cstate="print"/>
          <a:srcRect l="24885" t="17566" r="9950" b="30814"/>
          <a:stretch/>
        </p:blipFill>
        <p:spPr>
          <a:xfrm>
            <a:off x="13963759" y="4630562"/>
            <a:ext cx="1752600" cy="381000"/>
          </a:xfrm>
          <a:prstGeom prst="rect">
            <a:avLst/>
          </a:prstGeom>
        </p:spPr>
      </p:pic>
      <p:grpSp>
        <p:nvGrpSpPr>
          <p:cNvPr id="991" name="그룹 990"/>
          <p:cNvGrpSpPr/>
          <p:nvPr/>
        </p:nvGrpSpPr>
        <p:grpSpPr>
          <a:xfrm>
            <a:off x="16012128" y="7982401"/>
            <a:ext cx="1360042" cy="1217547"/>
            <a:chOff x="11887200" y="10420154"/>
            <a:chExt cx="4419600" cy="3956549"/>
          </a:xfrm>
        </p:grpSpPr>
        <p:pic>
          <p:nvPicPr>
            <p:cNvPr id="985" name="그림 984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9" t="30534" r="75360" b="37466"/>
            <a:stretch/>
          </p:blipFill>
          <p:spPr>
            <a:xfrm>
              <a:off x="12777725" y="10420154"/>
              <a:ext cx="2634007" cy="3010293"/>
            </a:xfrm>
            <a:prstGeom prst="rect">
              <a:avLst/>
            </a:prstGeom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40" t="30534" r="9074" b="37466"/>
            <a:stretch/>
          </p:blipFill>
          <p:spPr>
            <a:xfrm>
              <a:off x="11887200" y="13157503"/>
              <a:ext cx="4419600" cy="1219200"/>
            </a:xfrm>
            <a:prstGeom prst="rect">
              <a:avLst/>
            </a:prstGeom>
          </p:spPr>
        </p:pic>
      </p:grpSp>
      <p:grpSp>
        <p:nvGrpSpPr>
          <p:cNvPr id="990" name="그룹 989"/>
          <p:cNvGrpSpPr/>
          <p:nvPr/>
        </p:nvGrpSpPr>
        <p:grpSpPr>
          <a:xfrm>
            <a:off x="12377650" y="7952535"/>
            <a:ext cx="1235246" cy="1199086"/>
            <a:chOff x="12897138" y="7798709"/>
            <a:chExt cx="2827837" cy="2745057"/>
          </a:xfrm>
        </p:grpSpPr>
        <p:pic>
          <p:nvPicPr>
            <p:cNvPr id="988" name="그림 98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1339" y="7798709"/>
              <a:ext cx="2763636" cy="740655"/>
            </a:xfrm>
            <a:prstGeom prst="rect">
              <a:avLst/>
            </a:prstGeom>
          </p:spPr>
        </p:pic>
        <p:pic>
          <p:nvPicPr>
            <p:cNvPr id="989" name="그림 988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7138" y="8877524"/>
              <a:ext cx="2816108" cy="1666242"/>
            </a:xfrm>
            <a:prstGeom prst="rect">
              <a:avLst/>
            </a:prstGeom>
          </p:spPr>
        </p:pic>
      </p:grpSp>
      <p:grpSp>
        <p:nvGrpSpPr>
          <p:cNvPr id="992" name="그룹 991"/>
          <p:cNvGrpSpPr/>
          <p:nvPr/>
        </p:nvGrpSpPr>
        <p:grpSpPr>
          <a:xfrm>
            <a:off x="14177226" y="7900017"/>
            <a:ext cx="1449891" cy="1421647"/>
            <a:chOff x="14273792" y="7900017"/>
            <a:chExt cx="1449891" cy="1421647"/>
          </a:xfrm>
        </p:grpSpPr>
        <p:pic>
          <p:nvPicPr>
            <p:cNvPr id="986" name="그림 9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3792" y="7900017"/>
              <a:ext cx="808262" cy="873796"/>
            </a:xfrm>
            <a:prstGeom prst="rect">
              <a:avLst/>
            </a:prstGeom>
          </p:spPr>
        </p:pic>
        <p:pic>
          <p:nvPicPr>
            <p:cNvPr id="987" name="그림 9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339" y="8282322"/>
              <a:ext cx="936344" cy="1039342"/>
            </a:xfrm>
            <a:prstGeom prst="rect">
              <a:avLst/>
            </a:prstGeom>
          </p:spPr>
        </p:pic>
      </p:grpSp>
      <p:cxnSp>
        <p:nvCxnSpPr>
          <p:cNvPr id="996" name="직선 연결선 995"/>
          <p:cNvCxnSpPr/>
          <p:nvPr/>
        </p:nvCxnSpPr>
        <p:spPr>
          <a:xfrm>
            <a:off x="13963759" y="7810500"/>
            <a:ext cx="0" cy="1473695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15773400" y="7810500"/>
            <a:ext cx="0" cy="1473695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12218873" y="5284852"/>
            <a:ext cx="2455782" cy="2174204"/>
            <a:chOff x="12325177" y="5334296"/>
            <a:chExt cx="2344084" cy="2075315"/>
          </a:xfrm>
        </p:grpSpPr>
        <p:sp>
          <p:nvSpPr>
            <p:cNvPr id="306" name="모서리가 둥근 직사각형 305"/>
            <p:cNvSpPr/>
            <p:nvPr/>
          </p:nvSpPr>
          <p:spPr>
            <a:xfrm>
              <a:off x="12368355" y="5389114"/>
              <a:ext cx="2300906" cy="2020497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rgbClr val="3243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2" name="그림 301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7" t="7066" r="7136" b="8921"/>
            <a:stretch/>
          </p:blipFill>
          <p:spPr>
            <a:xfrm>
              <a:off x="12356062" y="5366200"/>
              <a:ext cx="2278340" cy="2011507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rgbClr val="32434A"/>
              </a:solidFill>
            </a:ln>
            <a:effectLst/>
          </p:spPr>
        </p:pic>
        <p:sp>
          <p:nvSpPr>
            <p:cNvPr id="66" name="이등변 삼각형 65"/>
            <p:cNvSpPr/>
            <p:nvPr/>
          </p:nvSpPr>
          <p:spPr>
            <a:xfrm rot="10800000">
              <a:off x="12325177" y="5334296"/>
              <a:ext cx="286684" cy="305804"/>
            </a:xfrm>
            <a:prstGeom prst="triangle">
              <a:avLst>
                <a:gd name="adj" fmla="val 100000"/>
              </a:avLst>
            </a:prstGeom>
            <a:solidFill>
              <a:srgbClr val="FDCD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5012593" y="5284852"/>
            <a:ext cx="2472902" cy="2174204"/>
            <a:chOff x="15026475" y="5334296"/>
            <a:chExt cx="2360426" cy="2075315"/>
          </a:xfrm>
        </p:grpSpPr>
        <p:sp>
          <p:nvSpPr>
            <p:cNvPr id="307" name="모서리가 둥근 직사각형 306"/>
            <p:cNvSpPr/>
            <p:nvPr/>
          </p:nvSpPr>
          <p:spPr>
            <a:xfrm>
              <a:off x="15069653" y="5389114"/>
              <a:ext cx="2317248" cy="2020497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rgbClr val="3243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1" name="그림 300"/>
            <p:cNvPicPr>
              <a:picLocks noChangeAspect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090"/>
            <a:stretch/>
          </p:blipFill>
          <p:spPr>
            <a:xfrm>
              <a:off x="15062340" y="5363379"/>
              <a:ext cx="2288695" cy="2014328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rgbClr val="32434A"/>
              </a:solidFill>
            </a:ln>
            <a:effectLst/>
          </p:spPr>
        </p:pic>
        <p:sp>
          <p:nvSpPr>
            <p:cNvPr id="308" name="이등변 삼각형 307"/>
            <p:cNvSpPr/>
            <p:nvPr/>
          </p:nvSpPr>
          <p:spPr>
            <a:xfrm rot="10800000">
              <a:off x="15026475" y="5334296"/>
              <a:ext cx="286684" cy="305804"/>
            </a:xfrm>
            <a:prstGeom prst="triangle">
              <a:avLst>
                <a:gd name="adj" fmla="val 100000"/>
              </a:avLst>
            </a:prstGeom>
            <a:solidFill>
              <a:srgbClr val="FDCD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오른쪽 화살표 75"/>
          <p:cNvSpPr/>
          <p:nvPr/>
        </p:nvSpPr>
        <p:spPr>
          <a:xfrm>
            <a:off x="14741964" y="6327113"/>
            <a:ext cx="229886" cy="173512"/>
          </a:xfrm>
          <a:prstGeom prst="rightArrow">
            <a:avLst/>
          </a:prstGeom>
          <a:solidFill>
            <a:srgbClr val="FDCD4F"/>
          </a:solidFill>
          <a:ln w="12700">
            <a:solidFill>
              <a:srgbClr val="324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9" name="직선 화살표 연결선 1038"/>
          <p:cNvCxnSpPr>
            <a:endCxn id="350" idx="2"/>
          </p:cNvCxnSpPr>
          <p:nvPr/>
        </p:nvCxnSpPr>
        <p:spPr>
          <a:xfrm flipV="1">
            <a:off x="1488741" y="6513069"/>
            <a:ext cx="0" cy="3609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6" descr="https://cdn-icons-png.flaticon.com/512/4214/4214144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19" y="6874060"/>
            <a:ext cx="900873" cy="900873"/>
          </a:xfrm>
          <a:prstGeom prst="rect">
            <a:avLst/>
          </a:prstGeom>
          <a:noFill/>
        </p:spPr>
      </p:pic>
      <p:pic>
        <p:nvPicPr>
          <p:cNvPr id="1043" name="Picture 8" descr="https://cdn-icons-png.flaticon.com/512/4371/4371294.png"/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b="9939"/>
          <a:stretch/>
        </p:blipFill>
        <p:spPr bwMode="auto">
          <a:xfrm>
            <a:off x="2914323" y="8292410"/>
            <a:ext cx="861278" cy="690070"/>
          </a:xfrm>
          <a:prstGeom prst="rect">
            <a:avLst/>
          </a:prstGeom>
          <a:noFill/>
        </p:spPr>
      </p:pic>
      <p:sp>
        <p:nvSpPr>
          <p:cNvPr id="346" name="TextBox 345"/>
          <p:cNvSpPr txBox="1"/>
          <p:nvPr/>
        </p:nvSpPr>
        <p:spPr>
          <a:xfrm>
            <a:off x="2809943" y="6239292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수어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자막 번역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2741015" y="7687269"/>
            <a:ext cx="1188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수어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번역된 강의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3050394" y="897066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1058176" y="768554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1204047" y="625145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4625584" y="624287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동영상 번역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685697" y="7711956"/>
            <a:ext cx="740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</a:t>
            </a:r>
          </a:p>
        </p:txBody>
      </p:sp>
      <p:pic>
        <p:nvPicPr>
          <p:cNvPr id="1048" name="Picture 10" descr="https://cdn-icons-png.flaticon.com/512/1384/1384060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41" y="6993586"/>
            <a:ext cx="710736" cy="710736"/>
          </a:xfrm>
          <a:prstGeom prst="rect">
            <a:avLst/>
          </a:prstGeom>
          <a:noFill/>
        </p:spPr>
      </p:pic>
      <p:pic>
        <p:nvPicPr>
          <p:cNvPr id="1049" name="Picture 12" descr="https://cdn-icons-png.flaticon.com/512/5224/5224762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57" y="5417776"/>
            <a:ext cx="868434" cy="868432"/>
          </a:xfrm>
          <a:prstGeom prst="rect">
            <a:avLst/>
          </a:prstGeom>
          <a:noFill/>
        </p:spPr>
      </p:pic>
      <p:grpSp>
        <p:nvGrpSpPr>
          <p:cNvPr id="1054" name="그룹 1053"/>
          <p:cNvGrpSpPr/>
          <p:nvPr/>
        </p:nvGrpSpPr>
        <p:grpSpPr>
          <a:xfrm>
            <a:off x="1034322" y="6874831"/>
            <a:ext cx="918642" cy="918642"/>
            <a:chOff x="1034322" y="6874831"/>
            <a:chExt cx="918642" cy="918642"/>
          </a:xfrm>
          <a:noFill/>
        </p:grpSpPr>
        <p:pic>
          <p:nvPicPr>
            <p:cNvPr id="1050" name="Picture 14" descr="https://cdn-icons-png.flaticon.com/512/9170/9170235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22" y="6874831"/>
              <a:ext cx="918642" cy="918642"/>
            </a:xfrm>
            <a:prstGeom prst="rect">
              <a:avLst/>
            </a:prstGeom>
            <a:grpFill/>
          </p:spPr>
        </p:pic>
        <p:sp>
          <p:nvSpPr>
            <p:cNvPr id="362" name="TextBox 361"/>
            <p:cNvSpPr txBox="1"/>
            <p:nvPr/>
          </p:nvSpPr>
          <p:spPr>
            <a:xfrm>
              <a:off x="1122295" y="7028169"/>
              <a:ext cx="732893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온라인</a:t>
              </a:r>
              <a:endParaRPr lang="en-US" altLang="ko-KR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05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수어</a:t>
              </a:r>
              <a:r>
                <a:rPr lang="ko-KR" altLang="en-US" sz="10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스쿨</a:t>
              </a:r>
            </a:p>
          </p:txBody>
        </p:sp>
      </p:grpSp>
      <p:grpSp>
        <p:nvGrpSpPr>
          <p:cNvPr id="1060" name="그룹 1059"/>
          <p:cNvGrpSpPr/>
          <p:nvPr/>
        </p:nvGrpSpPr>
        <p:grpSpPr>
          <a:xfrm>
            <a:off x="2949967" y="5459476"/>
            <a:ext cx="786810" cy="786808"/>
            <a:chOff x="2949967" y="5459476"/>
            <a:chExt cx="786810" cy="786808"/>
          </a:xfrm>
          <a:noFill/>
        </p:grpSpPr>
        <p:grpSp>
          <p:nvGrpSpPr>
            <p:cNvPr id="1058" name="그룹 1057"/>
            <p:cNvGrpSpPr/>
            <p:nvPr/>
          </p:nvGrpSpPr>
          <p:grpSpPr>
            <a:xfrm>
              <a:off x="2949967" y="5459476"/>
              <a:ext cx="786810" cy="786808"/>
              <a:chOff x="2949967" y="5459476"/>
              <a:chExt cx="786810" cy="786808"/>
            </a:xfrm>
            <a:grpFill/>
          </p:grpSpPr>
          <p:pic>
            <p:nvPicPr>
              <p:cNvPr id="1056" name="Picture 18" descr="https://cdn-icons-png.flaticon.com/512/576/576515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967" y="5459476"/>
                <a:ext cx="786810" cy="786808"/>
              </a:xfrm>
              <a:prstGeom prst="rect">
                <a:avLst/>
              </a:prstGeom>
              <a:grpFill/>
            </p:spPr>
          </p:pic>
          <p:sp>
            <p:nvSpPr>
              <p:cNvPr id="1057" name="직사각형 1056"/>
              <p:cNvSpPr/>
              <p:nvPr/>
            </p:nvSpPr>
            <p:spPr>
              <a:xfrm>
                <a:off x="3045990" y="5605228"/>
                <a:ext cx="280772" cy="2905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9" name="Picture 20" descr="https://cdn-icons-png.flaticon.com/512/25/25628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75521">
              <a:off x="3033308" y="5604281"/>
              <a:ext cx="254819" cy="254819"/>
            </a:xfrm>
            <a:prstGeom prst="rect">
              <a:avLst/>
            </a:prstGeom>
            <a:grpFill/>
          </p:spPr>
        </p:pic>
      </p:grpSp>
      <p:grpSp>
        <p:nvGrpSpPr>
          <p:cNvPr id="447" name="그룹 446"/>
          <p:cNvGrpSpPr/>
          <p:nvPr/>
        </p:nvGrpSpPr>
        <p:grpSpPr>
          <a:xfrm>
            <a:off x="1034229" y="6878769"/>
            <a:ext cx="918642" cy="918642"/>
            <a:chOff x="1034322" y="6874831"/>
            <a:chExt cx="918642" cy="918642"/>
          </a:xfrm>
          <a:noFill/>
        </p:grpSpPr>
        <p:pic>
          <p:nvPicPr>
            <p:cNvPr id="448" name="Picture 14" descr="https://cdn-icons-png.flaticon.com/512/9170/9170235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22" y="6874831"/>
              <a:ext cx="918642" cy="918642"/>
            </a:xfrm>
            <a:prstGeom prst="rect">
              <a:avLst/>
            </a:prstGeom>
            <a:grpFill/>
          </p:spPr>
        </p:pic>
        <p:sp>
          <p:nvSpPr>
            <p:cNvPr id="449" name="TextBox 448"/>
            <p:cNvSpPr txBox="1"/>
            <p:nvPr/>
          </p:nvSpPr>
          <p:spPr>
            <a:xfrm>
              <a:off x="1122295" y="7028169"/>
              <a:ext cx="732893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온라인</a:t>
              </a:r>
              <a:endParaRPr lang="en-US" altLang="ko-KR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05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수어</a:t>
              </a:r>
              <a:r>
                <a:rPr lang="ko-KR" altLang="en-US" sz="10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스쿨</a:t>
              </a:r>
            </a:p>
          </p:txBody>
        </p:sp>
      </p:grpSp>
      <p:grpSp>
        <p:nvGrpSpPr>
          <p:cNvPr id="1062" name="그룹 1061"/>
          <p:cNvGrpSpPr/>
          <p:nvPr/>
        </p:nvGrpSpPr>
        <p:grpSpPr>
          <a:xfrm>
            <a:off x="1084419" y="5506950"/>
            <a:ext cx="882077" cy="762468"/>
            <a:chOff x="1078823" y="5503841"/>
            <a:chExt cx="882077" cy="762468"/>
          </a:xfrm>
          <a:noFill/>
        </p:grpSpPr>
        <p:pic>
          <p:nvPicPr>
            <p:cNvPr id="1061" name="Picture 22" descr="https://cdn-icons-png.flaticon.com/512/3177/3177440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23" y="5503841"/>
              <a:ext cx="540501" cy="540501"/>
            </a:xfrm>
            <a:prstGeom prst="rect">
              <a:avLst/>
            </a:prstGeom>
            <a:grpFill/>
          </p:spPr>
        </p:pic>
        <p:pic>
          <p:nvPicPr>
            <p:cNvPr id="1055" name="Picture 16" descr="https://cdn-icons-png.flaticon.com/512/3669/3669973.png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281" y="5731690"/>
              <a:ext cx="534619" cy="534619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36c2ec-ec7a-45aa-9419-3b4b5c1df9a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809C358824D24D8F2972CDF0FDFD27" ma:contentTypeVersion="9" ma:contentTypeDescription="새 문서를 만듭니다." ma:contentTypeScope="" ma:versionID="ca7cdb2aaf367f7a6ddfed3f023fae24">
  <xsd:schema xmlns:xsd="http://www.w3.org/2001/XMLSchema" xmlns:xs="http://www.w3.org/2001/XMLSchema" xmlns:p="http://schemas.microsoft.com/office/2006/metadata/properties" xmlns:ns2="1536c2ec-ec7a-45aa-9419-3b4b5c1df9a8" targetNamespace="http://schemas.microsoft.com/office/2006/metadata/properties" ma:root="true" ma:fieldsID="80192baa613de873b41d7af18c9bfa56" ns2:_="">
    <xsd:import namespace="1536c2ec-ec7a-45aa-9419-3b4b5c1df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6c2ec-ec7a-45aa-9419-3b4b5c1df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3CB683-B095-49BC-A77B-4150AE5618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2DBD69-51BB-4AA4-A9C6-1526F99D003E}"/>
</file>

<file path=customXml/itemProps3.xml><?xml version="1.0" encoding="utf-8"?>
<ds:datastoreItem xmlns:ds="http://schemas.openxmlformats.org/officeDocument/2006/customXml" ds:itemID="{A4238699-E3EB-4921-AD2A-D9FC274EC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김민수</cp:lastModifiedBy>
  <cp:revision>225</cp:revision>
  <dcterms:created xsi:type="dcterms:W3CDTF">2023-01-05T14:11:05Z</dcterms:created>
  <dcterms:modified xsi:type="dcterms:W3CDTF">2023-01-05T17:12:33Z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0x010100A9809C358824D24D8F2972CDF0FDFD27</vt:lpwstr>
  </property>
</Properties>
</file>