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9"/>
  </p:notesMasterIdLst>
  <p:sldIdLst>
    <p:sldId id="256" r:id="rId2"/>
    <p:sldId id="291" r:id="rId3"/>
    <p:sldId id="292" r:id="rId4"/>
    <p:sldId id="293" r:id="rId5"/>
    <p:sldId id="294" r:id="rId6"/>
    <p:sldId id="295" r:id="rId7"/>
    <p:sldId id="273" r:id="rId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7" y="67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0"/>
            <a:ext cx="8870058" cy="87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추석전일</a:t>
            </a:r>
            <a:r>
              <a:rPr lang="en-US" altLang="ko-KR" sz="2800" b="1" dirty="0">
                <a:solidFill>
                  <a:schemeClr val="dk1"/>
                </a:solidFill>
              </a:rPr>
              <a:t>(22.9.9(</a:t>
            </a:r>
            <a:r>
              <a:rPr lang="ko-KR" altLang="en-US" sz="2800" b="1" dirty="0">
                <a:solidFill>
                  <a:schemeClr val="dk1"/>
                </a:solidFill>
              </a:rPr>
              <a:t>금</a:t>
            </a:r>
            <a:r>
              <a:rPr lang="en-US" altLang="ko-KR" sz="2800" b="1" dirty="0">
                <a:solidFill>
                  <a:schemeClr val="dk1"/>
                </a:solidFill>
              </a:rPr>
              <a:t>)) 12</a:t>
            </a:r>
            <a:r>
              <a:rPr lang="ko-KR" altLang="en-US" sz="2800" b="1" dirty="0">
                <a:solidFill>
                  <a:schemeClr val="dk1"/>
                </a:solidFill>
              </a:rPr>
              <a:t>시</a:t>
            </a:r>
            <a:r>
              <a:rPr lang="en-US" altLang="ko-KR" sz="2800" b="1" dirty="0">
                <a:solidFill>
                  <a:schemeClr val="dk1"/>
                </a:solidFill>
              </a:rPr>
              <a:t>(</a:t>
            </a:r>
            <a:r>
              <a:rPr lang="ko-KR" altLang="en-US" sz="2800" b="1" dirty="0">
                <a:solidFill>
                  <a:schemeClr val="dk1"/>
                </a:solidFill>
              </a:rPr>
              <a:t>정오</a:t>
            </a:r>
            <a:r>
              <a:rPr lang="en-US" altLang="ko-KR" sz="2800" b="1" dirty="0">
                <a:solidFill>
                  <a:schemeClr val="dk1"/>
                </a:solidFill>
              </a:rPr>
              <a:t>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dk1"/>
                </a:solidFill>
              </a:rPr>
              <a:t>고속도로 서울 </a:t>
            </a:r>
            <a:r>
              <a:rPr lang="en-US" altLang="ko-KR" sz="2800" b="1" dirty="0">
                <a:solidFill>
                  <a:schemeClr val="dk1"/>
                </a:solidFill>
              </a:rPr>
              <a:t>TG </a:t>
            </a:r>
            <a:r>
              <a:rPr lang="ko-KR" altLang="en-US" sz="2800" b="1" dirty="0">
                <a:solidFill>
                  <a:schemeClr val="dk1"/>
                </a:solidFill>
              </a:rPr>
              <a:t>출발 </a:t>
            </a:r>
            <a:r>
              <a:rPr lang="en-US" altLang="ko-KR" sz="2800" b="1" dirty="0">
                <a:solidFill>
                  <a:schemeClr val="dk1"/>
                </a:solidFill>
              </a:rPr>
              <a:t>-&gt; </a:t>
            </a:r>
            <a:r>
              <a:rPr lang="ko-KR" altLang="en-US" sz="2800" b="1" dirty="0">
                <a:solidFill>
                  <a:schemeClr val="dk1"/>
                </a:solidFill>
              </a:rPr>
              <a:t>부산 </a:t>
            </a:r>
            <a:r>
              <a:rPr lang="en-US" altLang="ko-KR" sz="2800" b="1" dirty="0">
                <a:solidFill>
                  <a:schemeClr val="dk1"/>
                </a:solidFill>
              </a:rPr>
              <a:t>TG </a:t>
            </a:r>
            <a:r>
              <a:rPr lang="ko-KR" altLang="en-US" sz="2800" b="1" dirty="0">
                <a:solidFill>
                  <a:schemeClr val="dk1"/>
                </a:solidFill>
              </a:rPr>
              <a:t>도착 소요시간 예측</a:t>
            </a:r>
            <a:endParaRPr lang="ko-KR" altLang="en-US"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>
            <a:cxnSpLocks/>
          </p:cNvCxnSpPr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최웅재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7;p11">
            <a:extLst>
              <a:ext uri="{FF2B5EF4-FFF2-40B4-BE49-F238E27FC236}">
                <a16:creationId xmlns:a16="http://schemas.microsoft.com/office/drawing/2014/main" id="{411F2169-53E6-4EE3-BE9E-49235C82E875}"/>
              </a:ext>
            </a:extLst>
          </p:cNvPr>
          <p:cNvSpPr txBox="1">
            <a:spLocks/>
          </p:cNvSpPr>
          <p:nvPr/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 err="1">
                <a:latin typeface="+mn-ea"/>
                <a:ea typeface="+mn-ea"/>
              </a:rPr>
              <a:t>오캄의</a:t>
            </a:r>
            <a:r>
              <a:rPr lang="ko-KR" altLang="en-US" dirty="0">
                <a:latin typeface="+mn-ea"/>
                <a:ea typeface="+mn-ea"/>
              </a:rPr>
              <a:t> 면도날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73A5B-E101-4023-8499-92A8F09253CB}"/>
              </a:ext>
            </a:extLst>
          </p:cNvPr>
          <p:cNvSpPr txBox="1"/>
          <p:nvPr/>
        </p:nvSpPr>
        <p:spPr>
          <a:xfrm>
            <a:off x="497150" y="1615736"/>
            <a:ext cx="8433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어떠한 현상을 설명하려면 많은 가정이 필요하지 않다</a:t>
            </a:r>
            <a:r>
              <a:rPr lang="en-US" altLang="ko-KR" sz="2000" dirty="0"/>
              <a:t>. </a:t>
            </a:r>
            <a:r>
              <a:rPr lang="ko-KR" altLang="en-US" sz="2000" dirty="0"/>
              <a:t>즉 불필요한 가설은 버리자</a:t>
            </a:r>
          </a:p>
        </p:txBody>
      </p:sp>
    </p:spTree>
    <p:extLst>
      <p:ext uri="{BB962C8B-B14F-4D97-AF65-F5344CB8AC3E}">
        <p14:creationId xmlns:p14="http://schemas.microsoft.com/office/powerpoint/2010/main" val="9629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513E7-C4B5-48FC-917B-7F409A88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걸리는 시간은 추석 연휴 기간에 따라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BB32A1-1B9C-4476-B383-0971DEDA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21" y="5688511"/>
            <a:ext cx="8740142" cy="552932"/>
          </a:xfrm>
        </p:spPr>
        <p:txBody>
          <a:bodyPr/>
          <a:lstStyle/>
          <a:p>
            <a:pPr marL="76200" indent="0">
              <a:buNone/>
            </a:pPr>
            <a:r>
              <a:rPr lang="ko-KR" altLang="en-US" dirty="0"/>
              <a:t>이렇게 휴일이 긴 경우 출발 날짜가 매우 달라짐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6A131F-6CD7-416D-B11B-CB6596DA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05" y="1278383"/>
            <a:ext cx="7071973" cy="42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3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E43A8-499D-4D8A-8109-1A8136A9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의미 있는 데이터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982A5-A50D-4977-BCEC-BC97C7C1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822" y="4889521"/>
            <a:ext cx="8740142" cy="552932"/>
          </a:xfrm>
        </p:spPr>
        <p:txBody>
          <a:bodyPr/>
          <a:lstStyle/>
          <a:p>
            <a:r>
              <a:rPr lang="ko-KR" altLang="en-US" dirty="0"/>
              <a:t>토요일이 추석 당일인 이 </a:t>
            </a:r>
            <a:r>
              <a:rPr lang="en-US" altLang="ko-KR" dirty="0"/>
              <a:t>2</a:t>
            </a:r>
            <a:r>
              <a:rPr lang="ko-KR" altLang="en-US" dirty="0"/>
              <a:t>개의 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D57A0F-C435-4ACF-9326-509BE2E4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3" y="1477892"/>
            <a:ext cx="2484335" cy="184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1378D2-6FD3-4485-A53A-84E24DF26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210" y="1478448"/>
            <a:ext cx="2347163" cy="17298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A37221-B590-4365-AF64-4093D9D70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724" y="1546105"/>
            <a:ext cx="2613887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8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0CAC-EC45-4E8A-9E28-29270C41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데이터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AF1B37-6315-43A3-A515-79AD52FD6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612" y="1338453"/>
            <a:ext cx="8740142" cy="885330"/>
          </a:xfrm>
        </p:spPr>
        <p:txBody>
          <a:bodyPr/>
          <a:lstStyle/>
          <a:p>
            <a:r>
              <a:rPr lang="en-US" altLang="ko-KR" dirty="0"/>
              <a:t>https://aivle.edu.kt.co.kr/lec/assignment/addSendMain?mcd=MC00000009&amp;asmtSn=233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ABD5B-28D4-4D75-B293-31F933E7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49" y="2461020"/>
            <a:ext cx="761491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3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BF4B3-466B-45DC-8BEB-234974CC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F7367-FC0E-4896-99A4-00F7B88FB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822" y="5581402"/>
            <a:ext cx="8740142" cy="552932"/>
          </a:xfrm>
        </p:spPr>
        <p:txBody>
          <a:bodyPr/>
          <a:lstStyle/>
          <a:p>
            <a:r>
              <a:rPr lang="ko-KR" altLang="en-US" dirty="0"/>
              <a:t>데이터 수가 적어서 평균인 약 </a:t>
            </a:r>
            <a:r>
              <a:rPr lang="en-US" altLang="ko-KR" dirty="0"/>
              <a:t>6</a:t>
            </a:r>
            <a:r>
              <a:rPr lang="ko-KR" altLang="en-US" dirty="0"/>
              <a:t>시간 </a:t>
            </a:r>
            <a:r>
              <a:rPr lang="en-US" altLang="ko-KR" dirty="0"/>
              <a:t>55</a:t>
            </a:r>
            <a:r>
              <a:rPr lang="ko-KR" altLang="en-US" dirty="0"/>
              <a:t>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663ACA-9558-40E4-990B-4E310B07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8" y="1234064"/>
            <a:ext cx="8389398" cy="42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1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106</Words>
  <Application>Microsoft Office PowerPoint</Application>
  <PresentationFormat>A4 용지(210x297mm)</PresentationFormat>
  <Paragraphs>15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Symbols</vt:lpstr>
      <vt:lpstr>Malgun Gothic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걸리는 시간은 추석 연휴 기간에 따라 다르다.</vt:lpstr>
      <vt:lpstr>의미 있는 데이터</vt:lpstr>
      <vt:lpstr>참조 데이터 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49</cp:revision>
  <dcterms:modified xsi:type="dcterms:W3CDTF">2022-09-06T13:48:34Z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</Properties>
</file>