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8"/>
  </p:notesMasterIdLst>
  <p:sldIdLst>
    <p:sldId id="256" r:id="rId2"/>
    <p:sldId id="257" r:id="rId3"/>
    <p:sldId id="359" r:id="rId4"/>
    <p:sldId id="275" r:id="rId5"/>
    <p:sldId id="360" r:id="rId6"/>
    <p:sldId id="273" r:id="rId7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47" y="67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9860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635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6377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_Course Name">
  <p:cSld name="Front Cover_Course Nam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ko-KR" sz="831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31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 descr="저성장&amp;#39;에 발목 잡힌 &amp;#39;한국 제조업&amp;#39;… &amp;#39;AI&amp;#39;와 사랑에 빠질 수 있을까 - 인더스트리뉴스"/>
          <p:cNvPicPr preferRelativeResize="0"/>
          <p:nvPr/>
        </p:nvPicPr>
        <p:blipFill rotWithShape="1">
          <a:blip r:embed="rId2">
            <a:alphaModFix amt="49000"/>
          </a:blip>
          <a:srcRect r="1466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6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spcFirstLastPara="1" wrap="square" lIns="0" tIns="34975" rIns="0" bIns="349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967" algn="l" rtl="0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24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0042" algn="l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BCEE99C-64DF-4C23-AA3E-4FF7B7049258}"/>
              </a:ext>
            </a:extLst>
          </p:cNvPr>
          <p:cNvSpPr/>
          <p:nvPr/>
        </p:nvSpPr>
        <p:spPr>
          <a:xfrm>
            <a:off x="1006987" y="3644935"/>
            <a:ext cx="1759074" cy="342522"/>
          </a:xfrm>
          <a:prstGeom prst="rect">
            <a:avLst/>
          </a:prstGeom>
          <a:solidFill>
            <a:srgbClr val="01B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Google Shape;48;p10"/>
          <p:cNvSpPr/>
          <p:nvPr/>
        </p:nvSpPr>
        <p:spPr>
          <a:xfrm>
            <a:off x="976506" y="2240542"/>
            <a:ext cx="37024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49" name="Google Shape;49;p10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sp>
        <p:nvSpPr>
          <p:cNvPr id="50" name="Google Shape;50;p10"/>
          <p:cNvSpPr/>
          <p:nvPr/>
        </p:nvSpPr>
        <p:spPr>
          <a:xfrm>
            <a:off x="1054243" y="2890841"/>
            <a:ext cx="88700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chemeClr val="dk1"/>
                </a:solidFill>
              </a:rPr>
              <a:t>3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 </a:t>
            </a:r>
            <a:r>
              <a:rPr lang="ko-KR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미니프로젝트</a:t>
            </a:r>
            <a:r>
              <a:rPr lang="en-US" altLang="ko-KR" sz="4000" dirty="0">
                <a:solidFill>
                  <a:schemeClr val="dk1"/>
                </a:solidFill>
              </a:rPr>
              <a:t>_</a:t>
            </a:r>
            <a:r>
              <a:rPr lang="ko-KR" altLang="en-US" sz="4000" dirty="0">
                <a:solidFill>
                  <a:schemeClr val="dk1"/>
                </a:solidFill>
              </a:rPr>
              <a:t>팀 발표 템플릿</a:t>
            </a:r>
            <a:endParaRPr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10"/>
          <p:cNvCxnSpPr/>
          <p:nvPr/>
        </p:nvCxnSpPr>
        <p:spPr>
          <a:xfrm>
            <a:off x="976506" y="2849436"/>
            <a:ext cx="0" cy="76840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2" name="Google Shape;52;p10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D0979E-E38B-4919-8A06-F0048AA550BC}"/>
              </a:ext>
            </a:extLst>
          </p:cNvPr>
          <p:cNvSpPr/>
          <p:nvPr/>
        </p:nvSpPr>
        <p:spPr>
          <a:xfrm>
            <a:off x="5861902" y="4200516"/>
            <a:ext cx="3657600" cy="45720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AI 00</a:t>
            </a:r>
            <a:r>
              <a:rPr lang="ko-KR" altLang="en-US" sz="1600" b="1" dirty="0"/>
              <a:t>반 </a:t>
            </a:r>
            <a:r>
              <a:rPr lang="en-US" altLang="ko-KR" sz="1600" b="1" dirty="0"/>
              <a:t>00</a:t>
            </a:r>
            <a:r>
              <a:rPr lang="ko-KR" altLang="en-US" sz="1600" b="1" dirty="0"/>
              <a:t>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8D545E-E700-4F53-A264-A35265557B8D}"/>
              </a:ext>
            </a:extLst>
          </p:cNvPr>
          <p:cNvSpPr txBox="1"/>
          <p:nvPr/>
        </p:nvSpPr>
        <p:spPr>
          <a:xfrm>
            <a:off x="976506" y="3631352"/>
            <a:ext cx="4001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 모델링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Report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올레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TV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코너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몰아보기</a:t>
            </a:r>
            <a:endParaRPr lang="ko-KR" altLang="en-US" sz="1600" b="1" dirty="0">
              <a:solidFill>
                <a:schemeClr val="bg1"/>
              </a:solidFill>
              <a:highlight>
                <a:srgbClr val="01BCB5"/>
              </a:highlight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5941547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 분석 및 학습 데이터 생성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432620" y="2069480"/>
            <a:ext cx="63190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32620" y="1277570"/>
            <a:ext cx="4559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/>
              <a:t>원본 데이터의 분석과 학습 데이터 클래스 분류 설명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5941547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전처리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과정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432620" y="2069480"/>
            <a:ext cx="1401346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전처리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 :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432620" y="3369169"/>
            <a:ext cx="1401346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전처리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 :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432620" y="4668858"/>
            <a:ext cx="1401346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전처리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3 :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32620" y="1277570"/>
            <a:ext cx="4968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/>
              <a:t>모델의 성능 개선을 위해 세운 </a:t>
            </a:r>
            <a:r>
              <a:rPr lang="ko-KR" altLang="en-US" dirty="0" err="1"/>
              <a:t>전처리</a:t>
            </a:r>
            <a:r>
              <a:rPr lang="ko-KR" altLang="en-US" dirty="0"/>
              <a:t> 전략과 그 이유 설명</a:t>
            </a:r>
          </a:p>
        </p:txBody>
      </p:sp>
    </p:spTree>
    <p:extLst>
      <p:ext uri="{BB962C8B-B14F-4D97-AF65-F5344CB8AC3E}">
        <p14:creationId xmlns:p14="http://schemas.microsoft.com/office/powerpoint/2010/main" val="317615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모델 설명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1277570"/>
            <a:ext cx="4788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/>
              <a:t>모델 성능을 비교하고 최종 모델 요약 및 선정 이유 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DAF471-1C80-4103-ACE5-68DC299FE9BB}"/>
              </a:ext>
            </a:extLst>
          </p:cNvPr>
          <p:cNvSpPr/>
          <p:nvPr/>
        </p:nvSpPr>
        <p:spPr>
          <a:xfrm>
            <a:off x="432620" y="2069480"/>
            <a:ext cx="1350050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모델 비교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3C7BEE-7273-4741-90E7-9BDE1342E831}"/>
              </a:ext>
            </a:extLst>
          </p:cNvPr>
          <p:cNvSpPr/>
          <p:nvPr/>
        </p:nvSpPr>
        <p:spPr>
          <a:xfrm>
            <a:off x="432619" y="3866312"/>
            <a:ext cx="2127505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모델 요약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등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535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모델 적용 결과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1277570"/>
            <a:ext cx="42005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/>
              <a:t>모델로 </a:t>
            </a:r>
            <a:r>
              <a:rPr lang="en-US" altLang="ko-KR" dirty="0"/>
              <a:t>TEST </a:t>
            </a:r>
            <a:r>
              <a:rPr lang="ko-KR" altLang="en-US" dirty="0"/>
              <a:t>파일을 분류해낸 결과에 대한 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DAF471-1C80-4103-ACE5-68DC299FE9BB}"/>
              </a:ext>
            </a:extLst>
          </p:cNvPr>
          <p:cNvSpPr/>
          <p:nvPr/>
        </p:nvSpPr>
        <p:spPr>
          <a:xfrm>
            <a:off x="432620" y="2069480"/>
            <a:ext cx="63190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93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93</Words>
  <Application>Microsoft Office PowerPoint</Application>
  <PresentationFormat>A4 용지(210x297mm)</PresentationFormat>
  <Paragraphs>20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HY신명조</vt:lpstr>
      <vt:lpstr>Noto Sans Symbols</vt:lpstr>
      <vt:lpstr>맑은 고딕</vt:lpstr>
      <vt:lpstr>맑은 고딕</vt:lpstr>
      <vt:lpstr>Arial</vt:lpstr>
      <vt:lpstr>Calibri</vt:lpstr>
      <vt:lpstr>Office 테마</vt:lpstr>
      <vt:lpstr>PowerPoint 프레젠테이션</vt:lpstr>
      <vt:lpstr>데이터 분석 및 학습 데이터 생성</vt:lpstr>
      <vt:lpstr>전처리 과정</vt:lpstr>
      <vt:lpstr>모델 설명</vt:lpstr>
      <vt:lpstr>모델 적용 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크루 석재민</cp:lastModifiedBy>
  <cp:revision>43</cp:revision>
  <dcterms:modified xsi:type="dcterms:W3CDTF">2022-09-16T08:09:10Z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</Properties>
</file>