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관계를 살펴봅시다</a:t>
            </a:r>
            <a:r>
              <a:rPr 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와의 관계를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중간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49612" y="2631756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회의록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처럼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서술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하셔도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좋습니다</a:t>
            </a: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449612" y="4159951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가설별로 누가 제시 했으며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어떤 근거로 했는지</a:t>
            </a: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107</Words>
  <Application>Microsoft Office PowerPoint</Application>
  <PresentationFormat>A4 용지(210x297mm)</PresentationFormat>
  <Paragraphs>32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HY신명조</vt:lpstr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튜터19</cp:lastModifiedBy>
  <cp:revision>21</cp:revision>
  <dcterms:modified xsi:type="dcterms:W3CDTF">2022-08-18T00:51:54Z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