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63FE6-A628-4BC4-AB3A-2AD701B754CE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EF7FD-9612-4A9C-9E4D-EA0DB9E6E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none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EF7FD-9612-4A9C-9E4D-EA0DB9E6EE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3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91311-C589-720C-AAA8-DB3C1525B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759E03-2339-4468-9CEB-E0F516FF9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88E7F-98CB-0856-DECD-59849D29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28D6-94F3-48D4-9025-AC91CDF56051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0FE99-97D1-560A-2C39-94651923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FBBFD-128B-C3C2-A533-049A6B64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C0FA-CE1F-4853-93D8-0D391A436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87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3E52E-C2A7-5D03-B2D7-DE2E0C18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6BCBE8-78DD-A1CD-130F-340A6C80D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1ED6E-5C8F-D7C1-D992-ACCF8563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28D6-94F3-48D4-9025-AC91CDF56051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5554A-204C-49AF-BE19-9008035D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8558A-F7B1-1746-7340-94BC15E7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C0FA-CE1F-4853-93D8-0D391A436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2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054B1F-BEE5-EBF8-8C60-4135F8DFA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E48EBA-FD8E-AB63-E170-2A525AC4F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04E64-3205-6D0F-B38F-E328A91C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28D6-94F3-48D4-9025-AC91CDF56051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4DEA6-C2F9-1AFB-C7D9-8D164233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5D557-D89B-4A8B-AC33-2E41A6A8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C0FA-CE1F-4853-93D8-0D391A436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41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D69FA-B85B-FE60-B5D5-059B8E8C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541FD-1B90-A115-1992-F318D3CBE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EC18B-5DA1-6AE0-CF44-58493A79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28D6-94F3-48D4-9025-AC91CDF56051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5A3E3-2E95-092E-3278-E07FED18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71206-5F94-BE49-E4E0-D3047100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C0FA-CE1F-4853-93D8-0D391A436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59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AD308-633D-7193-9313-EB838542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4D0E0-EDAA-0988-75B5-A23DDB58B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57647-90EB-6630-7FF1-DFEA8855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28D6-94F3-48D4-9025-AC91CDF56051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C6E855-BD30-70C4-BB35-553295CF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DFD86-B77A-CD68-8377-ED19962F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C0FA-CE1F-4853-93D8-0D391A436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46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EE3F0-73CD-CE16-C244-E2676DED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D07AF-7A8F-D8C8-D33B-0B831E986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7D750D-C7A6-006E-DA5E-088833DED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F4799-EE9A-08FC-8FAA-582EDC97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28D6-94F3-48D4-9025-AC91CDF56051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17AB89-41CD-A6D8-6AFC-63537D34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43607A-7005-C7D4-EE93-DA958294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C0FA-CE1F-4853-93D8-0D391A436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2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E8E3D-7A4D-DEAD-285A-E9D69792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6A78A9-D432-CD20-7A20-600317F7F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3C025E-9175-6ED3-0B99-F3AC834CF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6B6828-C2AF-E90E-F4DA-172CF0BB9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EB881F-824F-D963-26A9-4003A20F2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279DA2-021A-E068-276B-46FE1A63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28D6-94F3-48D4-9025-AC91CDF56051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F6399C-C088-F585-DDD9-843E0408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11D1D6-2853-3325-B845-DAEED2D4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C0FA-CE1F-4853-93D8-0D391A436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C6325-A292-8DDA-B438-9D4FEBA4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D068AD-504A-CDE2-0752-C34EC51E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28D6-94F3-48D4-9025-AC91CDF56051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71D4D-6927-FF19-0ABF-C4B4056D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99DC27-114F-F634-3395-5A488C41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C0FA-CE1F-4853-93D8-0D391A436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86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90DCD6-7FEC-788E-158F-E1F3C293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28D6-94F3-48D4-9025-AC91CDF56051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F8FDAD-F8A8-A044-410E-96B44A66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B2E2AD-BC81-8161-4979-A580DD7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C0FA-CE1F-4853-93D8-0D391A436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2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F25E9-37E7-A18F-E59D-2602B031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1B577-35F4-FF62-174F-F6308380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DB5420-3776-BF6D-CDCA-D2B4AC115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314586-745B-A5BA-8168-33F82021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28D6-94F3-48D4-9025-AC91CDF56051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D4114C-175C-7924-5111-DFEF5AC5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95BC8-344F-F0FA-7BD8-9E4849EE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C0FA-CE1F-4853-93D8-0D391A436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11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F0617-A0A7-D5AE-EE0D-FE7630A5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C0C585-A0AC-F77A-6CF4-F71A723EC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E0D80-F256-7F53-B8EB-86AD38C09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ACC3AE-D4A7-B243-066E-4F50CBC5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28D6-94F3-48D4-9025-AC91CDF56051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875DB6-3488-EBC9-242B-D55F77B6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3B7E7-1778-8C82-409C-0493B3E9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C0FA-CE1F-4853-93D8-0D391A436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4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2F225F-56E2-B694-21FC-67468041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E4DAD-C25E-1115-D12C-33806C4DA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881E7-FDD7-C8F8-240D-FDC5D3373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228D6-94F3-48D4-9025-AC91CDF56051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D61E5-0DCD-992F-44E8-43C5916FE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73D89-84F7-A3E6-1BAE-EAF93A9D6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8C0FA-CE1F-4853-93D8-0D391A436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02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C1B49-823A-0BCE-146C-1DD34F0AB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Towards multi-label unknown intent detection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B0A04B-963E-F454-9039-458B6104E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000" b="1" dirty="0">
                <a:latin typeface="Garamond" panose="02020404030301010803" pitchFamily="18" charset="0"/>
              </a:rPr>
              <a:t>Yawen Ouyang, Zhen Wu, </a:t>
            </a:r>
            <a:r>
              <a:rPr lang="en-US" altLang="ko-KR" sz="2000" b="1" dirty="0" err="1">
                <a:latin typeface="Garamond" panose="02020404030301010803" pitchFamily="18" charset="0"/>
              </a:rPr>
              <a:t>Xinyu</a:t>
            </a:r>
            <a:r>
              <a:rPr lang="en-US" altLang="ko-KR" sz="2000" b="1" dirty="0">
                <a:latin typeface="Garamond" panose="02020404030301010803" pitchFamily="18" charset="0"/>
              </a:rPr>
              <a:t> Dai, </a:t>
            </a:r>
            <a:r>
              <a:rPr lang="en-US" altLang="ko-KR" sz="2000" b="1" dirty="0" err="1">
                <a:latin typeface="Garamond" panose="02020404030301010803" pitchFamily="18" charset="0"/>
              </a:rPr>
              <a:t>Shujian</a:t>
            </a:r>
            <a:r>
              <a:rPr lang="en-US" altLang="ko-KR" sz="2000" b="1" dirty="0">
                <a:latin typeface="Garamond" panose="02020404030301010803" pitchFamily="18" charset="0"/>
              </a:rPr>
              <a:t> Huang, </a:t>
            </a:r>
            <a:r>
              <a:rPr lang="en-US" altLang="ko-KR" sz="2000" b="1" dirty="0" err="1">
                <a:latin typeface="Garamond" panose="02020404030301010803" pitchFamily="18" charset="0"/>
              </a:rPr>
              <a:t>Jiajun</a:t>
            </a:r>
            <a:r>
              <a:rPr lang="en-US" altLang="ko-KR" sz="2000" b="1" dirty="0">
                <a:latin typeface="Garamond" panose="02020404030301010803" pitchFamily="18" charset="0"/>
              </a:rPr>
              <a:t> Chen</a:t>
            </a:r>
          </a:p>
          <a:p>
            <a:r>
              <a:rPr lang="en-US" altLang="ko-KR" sz="1200" dirty="0">
                <a:latin typeface="Garamond" panose="02020404030301010803" pitchFamily="18" charset="0"/>
              </a:rPr>
              <a:t>National Key Laboratory for Novel Software Technology, Nanjing University, China </a:t>
            </a:r>
            <a:endParaRPr lang="ko-KR" altLang="en-US" sz="1200" dirty="0">
              <a:latin typeface="Garamond" panose="02020404030301010803" pitchFamily="18" charset="0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87573B5-934B-F679-CD37-77F12A5427D7}"/>
              </a:ext>
            </a:extLst>
          </p:cNvPr>
          <p:cNvSpPr txBox="1">
            <a:spLocks/>
          </p:cNvSpPr>
          <p:nvPr/>
        </p:nvSpPr>
        <p:spPr>
          <a:xfrm>
            <a:off x="9997440" y="6421120"/>
            <a:ext cx="2072640" cy="355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Garamond" panose="02020404030301010803" pitchFamily="18" charset="0"/>
              </a:rPr>
              <a:t>COLING 2022</a:t>
            </a:r>
            <a:endParaRPr lang="ko-KR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16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5EE04-343B-1578-BA1A-B0E16A00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aramond" panose="02020404030301010803" pitchFamily="18" charset="0"/>
              </a:rPr>
              <a:t>Multi-label unknown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intent detection </a:t>
            </a:r>
            <a:r>
              <a:rPr lang="ko-KR" altLang="en-US" dirty="0">
                <a:latin typeface="Garamond" panose="02020404030301010803" pitchFamily="18" charset="0"/>
              </a:rPr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CF76F-D7F5-2979-93D1-7CFFCB0FC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“Multi-label unknown intent detection” </a:t>
            </a:r>
            <a:r>
              <a:rPr lang="ko-KR" altLang="en-US" dirty="0"/>
              <a:t>새로운 </a:t>
            </a:r>
            <a:r>
              <a:rPr lang="en-US" altLang="ko-KR" dirty="0"/>
              <a:t>task </a:t>
            </a:r>
            <a:r>
              <a:rPr lang="ko-KR" altLang="en-US" dirty="0"/>
              <a:t>제안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Mixed OOD utterance</a:t>
            </a:r>
            <a:r>
              <a:rPr lang="ko-KR" altLang="en-US" dirty="0"/>
              <a:t> 를 </a:t>
            </a:r>
            <a:r>
              <a:rPr lang="en-US" altLang="ko-KR" dirty="0"/>
              <a:t>IND </a:t>
            </a:r>
            <a:r>
              <a:rPr lang="ko-KR" altLang="en-US" dirty="0"/>
              <a:t>라고 구별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Data type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IND utterance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Pure OOD utterance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Unknown intent </a:t>
            </a:r>
            <a:r>
              <a:rPr lang="ko-KR" altLang="en-US" dirty="0"/>
              <a:t>만을 가진 </a:t>
            </a:r>
            <a:r>
              <a:rPr lang="en-US" altLang="ko-KR" dirty="0"/>
              <a:t>data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Mixed OOD utterance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BC7338-1E59-8051-A1A0-2B867CE5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428" y="2425700"/>
            <a:ext cx="49053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D6025-7828-00A4-CFB4-9247D84C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제안한 방법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13468E4-AE9B-F6C9-D54B-EA723D033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888061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목표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전부 </a:t>
            </a:r>
            <a:r>
              <a:rPr lang="en-US" altLang="ko-KR" dirty="0" err="1"/>
              <a:t>ood</a:t>
            </a:r>
            <a:r>
              <a:rPr lang="ko-KR" altLang="en-US" dirty="0"/>
              <a:t>인 </a:t>
            </a:r>
            <a:r>
              <a:rPr lang="en-US" altLang="ko-KR" dirty="0"/>
              <a:t>data </a:t>
            </a:r>
            <a:r>
              <a:rPr lang="ko-KR" altLang="en-US" dirty="0"/>
              <a:t>와 </a:t>
            </a:r>
            <a:r>
              <a:rPr lang="en-US" altLang="ko-KR" dirty="0"/>
              <a:t>mixed </a:t>
            </a:r>
            <a:r>
              <a:rPr lang="en-US" altLang="ko-KR" dirty="0" err="1"/>
              <a:t>ood</a:t>
            </a:r>
            <a:r>
              <a:rPr lang="en-US" altLang="ko-KR" dirty="0"/>
              <a:t> data</a:t>
            </a:r>
            <a:r>
              <a:rPr lang="ko-KR" altLang="en-US" dirty="0"/>
              <a:t> 찾기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방법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CLS token </a:t>
            </a:r>
            <a:r>
              <a:rPr lang="ko-KR" altLang="en-US" dirty="0"/>
              <a:t>을 이용하여 </a:t>
            </a:r>
            <a:r>
              <a:rPr lang="en-US" altLang="ko-KR" dirty="0"/>
              <a:t>intent</a:t>
            </a:r>
            <a:r>
              <a:rPr lang="ko-KR" altLang="en-US" dirty="0"/>
              <a:t> 개수 예측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대화의 </a:t>
            </a:r>
            <a:r>
              <a:rPr lang="en-US" altLang="ko-KR" dirty="0"/>
              <a:t>known intent-wise </a:t>
            </a:r>
            <a:r>
              <a:rPr lang="en-US" altLang="ko-KR" dirty="0" err="1"/>
              <a:t>representaion</a:t>
            </a:r>
            <a:r>
              <a:rPr lang="ko-KR" altLang="en-US" dirty="0"/>
              <a:t>의 확률분포를 측정하여 나머지 </a:t>
            </a:r>
            <a:r>
              <a:rPr lang="en-US" altLang="ko-KR" dirty="0"/>
              <a:t>token</a:t>
            </a:r>
            <a:r>
              <a:rPr lang="ko-KR" altLang="en-US" dirty="0"/>
              <a:t>에 같은 수의 </a:t>
            </a:r>
            <a:r>
              <a:rPr lang="en-US" altLang="ko-KR" dirty="0"/>
              <a:t>known intent </a:t>
            </a:r>
            <a:r>
              <a:rPr lang="ko-KR" altLang="en-US" dirty="0"/>
              <a:t>가 존재하는지 확인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6978DD2-53EA-597D-62D6-5A7AD30502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26260" y="1690688"/>
            <a:ext cx="3944683" cy="469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2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48A6FDD6-CE16-C36F-4844-F145DC41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aramond" panose="02020404030301010803" pitchFamily="18" charset="0"/>
              </a:rPr>
              <a:t>Model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architecture</a:t>
            </a:r>
            <a:endParaRPr lang="ko-KR" altLang="en-US" dirty="0">
              <a:latin typeface="Garamond" panose="02020404030301010803" pitchFamily="18" charset="0"/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FB654E2-103D-FC88-8766-5367C2932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2182019"/>
            <a:ext cx="10248900" cy="3638550"/>
          </a:xfrm>
        </p:spPr>
      </p:pic>
    </p:spTree>
    <p:extLst>
      <p:ext uri="{BB962C8B-B14F-4D97-AF65-F5344CB8AC3E}">
        <p14:creationId xmlns:p14="http://schemas.microsoft.com/office/powerpoint/2010/main" val="350566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44472-5E96-FE44-7780-5F4E7E66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aramond" panose="02020404030301010803" pitchFamily="18" charset="0"/>
              </a:rPr>
              <a:t>setting</a:t>
            </a:r>
            <a:endParaRPr lang="ko-KR" altLang="en-US" dirty="0">
              <a:latin typeface="Garamond" panose="02020404030301010803" pitchFamily="18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6AA32C-32E5-B3EE-3EA1-B9DA1B64F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4564"/>
            <a:ext cx="448042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Dataset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/>
              <a:t>MixSNIPS</a:t>
            </a:r>
            <a:endParaRPr lang="en-US" altLang="ko-KR" dirty="0"/>
          </a:p>
          <a:p>
            <a:pPr lvl="2">
              <a:lnSpc>
                <a:spcPct val="170000"/>
              </a:lnSpc>
            </a:pPr>
            <a:r>
              <a:rPr lang="ko-KR" altLang="en-US" dirty="0"/>
              <a:t>랜덤으로 </a:t>
            </a:r>
            <a:r>
              <a:rPr lang="en-US" altLang="ko-KR" dirty="0"/>
              <a:t>validation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 에서 각각 서로 다르게 </a:t>
            </a:r>
            <a:r>
              <a:rPr lang="en-US" altLang="ko-KR" dirty="0"/>
              <a:t>2</a:t>
            </a:r>
            <a:r>
              <a:rPr lang="ko-KR" altLang="en-US" dirty="0"/>
              <a:t>개의 의도 선택하여 </a:t>
            </a:r>
            <a:r>
              <a:rPr lang="en-US" altLang="ko-KR" dirty="0"/>
              <a:t>unknown</a:t>
            </a:r>
            <a:r>
              <a:rPr lang="ko-KR" altLang="en-US" dirty="0"/>
              <a:t>으로 간주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en-US" altLang="ko-KR" dirty="0" err="1"/>
              <a:t>MultiWOZ</a:t>
            </a:r>
            <a:r>
              <a:rPr lang="en-US" altLang="ko-KR" dirty="0"/>
              <a:t> 2.3</a:t>
            </a:r>
          </a:p>
          <a:p>
            <a:pPr lvl="2">
              <a:lnSpc>
                <a:spcPct val="170000"/>
              </a:lnSpc>
            </a:pPr>
            <a:r>
              <a:rPr lang="en-US" altLang="ko-KR" dirty="0"/>
              <a:t>10k dialogue(8</a:t>
            </a:r>
            <a:r>
              <a:rPr lang="ko-KR" altLang="en-US" dirty="0"/>
              <a:t>개의 </a:t>
            </a:r>
            <a:r>
              <a:rPr lang="en-US" altLang="ko-KR" dirty="0"/>
              <a:t>domain)</a:t>
            </a:r>
          </a:p>
          <a:p>
            <a:pPr lvl="2">
              <a:lnSpc>
                <a:spcPct val="170000"/>
              </a:lnSpc>
            </a:pPr>
            <a:r>
              <a:rPr lang="en-US" altLang="ko-KR" dirty="0"/>
              <a:t>Validation, test set</a:t>
            </a:r>
            <a:r>
              <a:rPr lang="ko-KR" altLang="en-US" dirty="0"/>
              <a:t> 에서 각각 서로 </a:t>
            </a:r>
            <a:br>
              <a:rPr lang="en-US" altLang="ko-KR" dirty="0"/>
            </a:br>
            <a:r>
              <a:rPr lang="ko-KR" altLang="en-US" dirty="0"/>
              <a:t>다른 두개의 </a:t>
            </a:r>
            <a:r>
              <a:rPr lang="en-US" altLang="ko-KR" dirty="0"/>
              <a:t>domain</a:t>
            </a:r>
            <a:r>
              <a:rPr lang="ko-KR" altLang="en-US" dirty="0"/>
              <a:t> 선택하여 </a:t>
            </a:r>
            <a:r>
              <a:rPr lang="en-US" altLang="ko-KR" dirty="0"/>
              <a:t>unknown </a:t>
            </a:r>
            <a:r>
              <a:rPr lang="ko-KR" altLang="en-US" dirty="0"/>
              <a:t>으로 간주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72099FF-ED07-3E3D-0145-86128B9B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6674" y="1414564"/>
            <a:ext cx="6727971" cy="496945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Metrics</a:t>
            </a:r>
          </a:p>
          <a:p>
            <a:pPr lvl="1">
              <a:lnSpc>
                <a:spcPct val="170000"/>
              </a:lnSpc>
            </a:pPr>
            <a:r>
              <a:rPr lang="en-US" altLang="ko-KR" dirty="0"/>
              <a:t>AUROC</a:t>
            </a:r>
          </a:p>
          <a:p>
            <a:pPr lvl="2">
              <a:lnSpc>
                <a:spcPct val="170000"/>
              </a:lnSpc>
            </a:pPr>
            <a:r>
              <a:rPr lang="en-US" altLang="ko-KR" dirty="0"/>
              <a:t>the area under the true positive </a:t>
            </a:r>
            <a:r>
              <a:rPr lang="en-US" altLang="ko-KR" dirty="0" err="1"/>
              <a:t>ratefalse</a:t>
            </a:r>
            <a:r>
              <a:rPr lang="en-US" altLang="ko-KR" dirty="0"/>
              <a:t> positive rate curve</a:t>
            </a:r>
          </a:p>
          <a:p>
            <a:pPr lvl="1">
              <a:lnSpc>
                <a:spcPct val="170000"/>
              </a:lnSpc>
            </a:pPr>
            <a:r>
              <a:rPr lang="en-US" altLang="ko-KR" dirty="0"/>
              <a:t>FPR95</a:t>
            </a:r>
          </a:p>
          <a:p>
            <a:pPr lvl="2">
              <a:lnSpc>
                <a:spcPct val="170000"/>
              </a:lnSpc>
            </a:pPr>
            <a:r>
              <a:rPr lang="en-US" altLang="ko-KR" dirty="0"/>
              <a:t>The false positive rate(FPR) when the true positive rate(TPR) is 95%. OOD data are treated as positive samples here</a:t>
            </a:r>
          </a:p>
          <a:p>
            <a:pPr lvl="1">
              <a:lnSpc>
                <a:spcPct val="170000"/>
              </a:lnSpc>
            </a:pPr>
            <a:r>
              <a:rPr lang="en-US" altLang="ko-KR" dirty="0"/>
              <a:t>AUPR In</a:t>
            </a:r>
          </a:p>
          <a:p>
            <a:pPr lvl="2">
              <a:lnSpc>
                <a:spcPct val="170000"/>
              </a:lnSpc>
            </a:pPr>
            <a:r>
              <a:rPr lang="en-US" altLang="ko-KR" dirty="0"/>
              <a:t>the area under the precision-recall curve</a:t>
            </a:r>
          </a:p>
          <a:p>
            <a:pPr lvl="2">
              <a:lnSpc>
                <a:spcPct val="170000"/>
              </a:lnSpc>
            </a:pPr>
            <a:r>
              <a:rPr lang="en-US" altLang="ko-KR" dirty="0"/>
              <a:t>IND data are treated as positive samples.</a:t>
            </a:r>
          </a:p>
          <a:p>
            <a:pPr lvl="1">
              <a:lnSpc>
                <a:spcPct val="170000"/>
              </a:lnSpc>
            </a:pPr>
            <a:r>
              <a:rPr lang="en-US" altLang="ko-KR" dirty="0"/>
              <a:t>AUPR Out</a:t>
            </a:r>
          </a:p>
          <a:p>
            <a:pPr lvl="2">
              <a:lnSpc>
                <a:spcPct val="170000"/>
              </a:lnSpc>
            </a:pPr>
            <a:r>
              <a:rPr lang="en-US" altLang="ko-KR" dirty="0"/>
              <a:t>the area under the precision-recall curve</a:t>
            </a:r>
          </a:p>
          <a:p>
            <a:pPr lvl="2">
              <a:lnSpc>
                <a:spcPct val="170000"/>
              </a:lnSpc>
            </a:pPr>
            <a:r>
              <a:rPr lang="en-US" altLang="ko-KR" dirty="0"/>
              <a:t>OOD data are treated as positive samples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E74267-E02D-7348-11CE-CA5F8CED7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581" y="82120"/>
            <a:ext cx="3268219" cy="23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B73F066-CFAC-106C-C489-CCFAA17B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aramond" panose="02020404030301010803" pitchFamily="18" charset="0"/>
              </a:rPr>
              <a:t>Results</a:t>
            </a:r>
            <a:endParaRPr lang="ko-KR" altLang="en-US" dirty="0">
              <a:latin typeface="Garamond" panose="02020404030301010803" pitchFamily="18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5A3146-62D2-4B2F-C2C2-23FCD371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CDDC87-65EC-E02C-5A49-D883FCD9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690688"/>
            <a:ext cx="10839450" cy="2914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F6AF6F-85BE-F1C9-7A7D-02DA6E9AF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314" y="4593366"/>
            <a:ext cx="3973869" cy="21447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6A796A-3AEE-3E39-EA10-69F702D73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27260"/>
            <a:ext cx="4314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6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6FD08-9EA8-F0AA-133B-50642EC3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59E4C-CC85-DC75-2CB7-6E35D16D4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04863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 논문은 </a:t>
            </a:r>
            <a:r>
              <a:rPr lang="en-US" altLang="ko-KR" dirty="0" err="1"/>
              <a:t>ood</a:t>
            </a:r>
            <a:r>
              <a:rPr lang="en-US" altLang="ko-KR" dirty="0"/>
              <a:t> </a:t>
            </a:r>
            <a:r>
              <a:rPr lang="ko-KR" altLang="en-US" dirty="0"/>
              <a:t>의 경우의 수를 나누어 정의하였지만 실질적으로 구분하여 학습하지는 않음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 부분을 우리는 </a:t>
            </a:r>
            <a:r>
              <a:rPr lang="en-US" altLang="ko-KR" dirty="0" err="1"/>
              <a:t>mixood</a:t>
            </a:r>
            <a:r>
              <a:rPr lang="ko-KR" altLang="en-US" dirty="0"/>
              <a:t>라는 판별을 할 수 있도록 고민하여 연구하면 될 것이라 생각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Mixatis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r>
              <a:rPr lang="ko-KR" altLang="en-US" dirty="0"/>
              <a:t> 을 사용하지 않았음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기존 </a:t>
            </a:r>
            <a:r>
              <a:rPr lang="en-US" altLang="ko-KR" dirty="0" err="1"/>
              <a:t>ood</a:t>
            </a:r>
            <a:r>
              <a:rPr lang="en-US" altLang="ko-KR" dirty="0"/>
              <a:t> detection </a:t>
            </a:r>
            <a:r>
              <a:rPr lang="ko-KR" altLang="en-US" dirty="0"/>
              <a:t>에서는 성능평가를 </a:t>
            </a:r>
            <a:r>
              <a:rPr lang="en-US" altLang="ko-KR" dirty="0"/>
              <a:t>f1-score</a:t>
            </a:r>
            <a:r>
              <a:rPr lang="ko-KR" altLang="en-US" dirty="0"/>
              <a:t>와 </a:t>
            </a:r>
            <a:r>
              <a:rPr lang="en-US" altLang="ko-KR" dirty="0"/>
              <a:t>accuracy </a:t>
            </a:r>
            <a:r>
              <a:rPr lang="ko-KR" altLang="en-US" dirty="0"/>
              <a:t>로 사용하였는데 이 논문에서는 다른 </a:t>
            </a:r>
            <a:r>
              <a:rPr lang="en-US" altLang="ko-KR" dirty="0"/>
              <a:t>metric</a:t>
            </a:r>
            <a:r>
              <a:rPr lang="ko-KR" altLang="en-US" dirty="0"/>
              <a:t>들을 선정하여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393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272</Words>
  <Application>Microsoft Office PowerPoint</Application>
  <PresentationFormat>와이드스크린</PresentationFormat>
  <Paragraphs>44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Garamond</vt:lpstr>
      <vt:lpstr>Office 테마</vt:lpstr>
      <vt:lpstr>Towards multi-label unknown intent detection</vt:lpstr>
      <vt:lpstr>Multi-label unknown intent detection 문제점</vt:lpstr>
      <vt:lpstr>제안한 방법</vt:lpstr>
      <vt:lpstr>Model architecture</vt:lpstr>
      <vt:lpstr>setting</vt:lpstr>
      <vt:lpstr>Results</vt:lpstr>
      <vt:lpstr>현재 상황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multi-label unknown intent detection</dc:title>
  <dc:creator>박나현</dc:creator>
  <cp:lastModifiedBy>박나현</cp:lastModifiedBy>
  <cp:revision>4</cp:revision>
  <dcterms:created xsi:type="dcterms:W3CDTF">2023-03-17T15:47:14Z</dcterms:created>
  <dcterms:modified xsi:type="dcterms:W3CDTF">2023-03-18T02:32:51Z</dcterms:modified>
</cp:coreProperties>
</file>