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57" r:id="rId5"/>
    <p:sldId id="258" r:id="rId6"/>
    <p:sldId id="265" r:id="rId7"/>
    <p:sldId id="260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hyunyoo" TargetMode="External"/><Relationship Id="rId4" Type="http://schemas.openxmlformats.org/officeDocument/2006/relationships/hyperlink" Target="https://github.com/GeonWooPae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hyunyoo/IT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3C8F5-9CBD-49F4-967F-B0EFB93DE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     </a:t>
            </a:r>
            <a:r>
              <a:rPr lang="ko-KR" altLang="en-US" sz="5400" dirty="0"/>
              <a:t>온라인 가상 안경 피팅 룸</a:t>
            </a:r>
          </a:p>
        </p:txBody>
      </p:sp>
    </p:spTree>
    <p:extLst>
      <p:ext uri="{BB962C8B-B14F-4D97-AF65-F5344CB8AC3E}">
        <p14:creationId xmlns:p14="http://schemas.microsoft.com/office/powerpoint/2010/main" val="224756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094D-4256-4984-A552-FF33A939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비대면 확장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74B63-4806-45A9-8AD7-1FA701C5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59280"/>
            <a:ext cx="9174033" cy="43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75E5C-A0B8-423C-9547-0F2B3DF7C73F}"/>
              </a:ext>
            </a:extLst>
          </p:cNvPr>
          <p:cNvSpPr txBox="1"/>
          <p:nvPr/>
        </p:nvSpPr>
        <p:spPr>
          <a:xfrm>
            <a:off x="3674378" y="2644170"/>
            <a:ext cx="3649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320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002B-DAD7-498D-B840-8F357FDB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42 Team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6B3D886-5304-423D-82B7-69269140C1EE}"/>
              </a:ext>
            </a:extLst>
          </p:cNvPr>
          <p:cNvSpPr/>
          <p:nvPr/>
        </p:nvSpPr>
        <p:spPr>
          <a:xfrm>
            <a:off x="2122417" y="2182766"/>
            <a:ext cx="2548854" cy="24411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468BEE-E4C0-4688-8121-7934EBFA6E82}"/>
              </a:ext>
            </a:extLst>
          </p:cNvPr>
          <p:cNvSpPr/>
          <p:nvPr/>
        </p:nvSpPr>
        <p:spPr>
          <a:xfrm>
            <a:off x="6628702" y="2182765"/>
            <a:ext cx="2548853" cy="244119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DC79-9E50-4499-9675-C81BD0EA7538}"/>
              </a:ext>
            </a:extLst>
          </p:cNvPr>
          <p:cNvSpPr txBox="1"/>
          <p:nvPr/>
        </p:nvSpPr>
        <p:spPr>
          <a:xfrm>
            <a:off x="1806709" y="5115405"/>
            <a:ext cx="389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기계설계공학부 </a:t>
            </a:r>
            <a:r>
              <a:rPr lang="en-US" altLang="ko-KR" sz="1400" dirty="0"/>
              <a:t>&amp; IT </a:t>
            </a:r>
            <a:r>
              <a:rPr lang="ko-KR" altLang="en-US" sz="1400" dirty="0"/>
              <a:t>정보 공학부</a:t>
            </a:r>
            <a:endParaRPr lang="en-US" altLang="ko-KR" sz="1400" dirty="0"/>
          </a:p>
          <a:p>
            <a:r>
              <a:rPr lang="en-US" altLang="ko-KR" sz="1400" dirty="0"/>
              <a:t> 201510298 </a:t>
            </a:r>
            <a:r>
              <a:rPr lang="ko-KR" altLang="en-US" sz="1400" dirty="0"/>
              <a:t>팽건우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Github : </a:t>
            </a:r>
            <a:r>
              <a:rPr lang="en-US" altLang="ko-KR" sz="1400" dirty="0">
                <a:hlinkClick r:id="rId4"/>
              </a:rPr>
              <a:t>https://github.com/GeonWooPaeng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54E02-2265-497C-AB2F-49C9D62A85B3}"/>
              </a:ext>
            </a:extLst>
          </p:cNvPr>
          <p:cNvSpPr txBox="1"/>
          <p:nvPr/>
        </p:nvSpPr>
        <p:spPr>
          <a:xfrm>
            <a:off x="6489306" y="5115405"/>
            <a:ext cx="336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정보 공학부</a:t>
            </a:r>
            <a:endParaRPr lang="en-US" altLang="ko-KR" sz="1400" dirty="0"/>
          </a:p>
          <a:p>
            <a:r>
              <a:rPr lang="en-US" altLang="ko-KR" sz="1400" dirty="0"/>
              <a:t>201820960 </a:t>
            </a:r>
            <a:r>
              <a:rPr lang="ko-KR" altLang="en-US" sz="1400" dirty="0"/>
              <a:t>유나현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Github: </a:t>
            </a:r>
            <a:r>
              <a:rPr lang="en-US" altLang="ko-KR" sz="1400" dirty="0">
                <a:hlinkClick r:id="rId5"/>
              </a:rPr>
              <a:t>https://github.com/nahyunyoo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7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B072-1245-4408-8DBC-F37CBC0A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98919"/>
            <a:ext cx="9692640" cy="996699"/>
          </a:xfrm>
        </p:spPr>
        <p:txBody>
          <a:bodyPr/>
          <a:lstStyle/>
          <a:p>
            <a:r>
              <a:rPr lang="ko-KR" altLang="en-US" dirty="0"/>
              <a:t>온라인 가상 안경 피팅 룸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70E-FB0E-48F6-BB7E-E48A0A5C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314" y="3540072"/>
            <a:ext cx="9149454" cy="82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/>
              <a:t>가상환경에서 안경을 써 볼 수 있는 서비스</a:t>
            </a:r>
          </a:p>
        </p:txBody>
      </p:sp>
    </p:spTree>
    <p:extLst>
      <p:ext uri="{BB962C8B-B14F-4D97-AF65-F5344CB8AC3E}">
        <p14:creationId xmlns:p14="http://schemas.microsoft.com/office/powerpoint/2010/main" val="180761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874C-1068-48C4-98F2-1C812948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C5F394-483D-45C8-914B-4F51D60815D8}"/>
              </a:ext>
            </a:extLst>
          </p:cNvPr>
          <p:cNvSpPr/>
          <p:nvPr/>
        </p:nvSpPr>
        <p:spPr>
          <a:xfrm>
            <a:off x="817372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EB47FB-DCDA-4D4D-98CC-421A42E3BE8B}"/>
              </a:ext>
            </a:extLst>
          </p:cNvPr>
          <p:cNvSpPr/>
          <p:nvPr/>
        </p:nvSpPr>
        <p:spPr>
          <a:xfrm>
            <a:off x="4356353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ED3B3A9-47A4-45E7-91E5-28202D9E3EC5}"/>
              </a:ext>
            </a:extLst>
          </p:cNvPr>
          <p:cNvSpPr/>
          <p:nvPr/>
        </p:nvSpPr>
        <p:spPr>
          <a:xfrm>
            <a:off x="7895334" y="2594448"/>
            <a:ext cx="2785873" cy="26136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전염병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&amp; </a:t>
            </a:r>
            <a:r>
              <a:rPr lang="ko-KR" altLang="en-US" sz="4000" dirty="0">
                <a:solidFill>
                  <a:schemeClr val="bg1"/>
                </a:solidFill>
              </a:rPr>
              <a:t>손상</a:t>
            </a:r>
          </a:p>
        </p:txBody>
      </p:sp>
    </p:spTree>
    <p:extLst>
      <p:ext uri="{BB962C8B-B14F-4D97-AF65-F5344CB8AC3E}">
        <p14:creationId xmlns:p14="http://schemas.microsoft.com/office/powerpoint/2010/main" val="112353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5DCB-9A05-4DA4-814C-4503DB55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현황 </a:t>
            </a:r>
            <a:r>
              <a:rPr lang="en-US" altLang="ko-KR" dirty="0"/>
              <a:t>&amp; </a:t>
            </a:r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73F66-EEC0-4F9C-A7E4-2C68937B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6300"/>
            <a:ext cx="8595360" cy="3886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정확한 값을 위한 여러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질문에 대한 답변</a:t>
            </a:r>
            <a:r>
              <a:rPr lang="en-US" altLang="ko-KR" sz="2400" dirty="0"/>
              <a:t> 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얼굴을 노출에 따른 보안 문제 발생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로딩 속도가 느림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얼굴 각도</a:t>
            </a:r>
            <a:r>
              <a:rPr lang="en-US" altLang="ko-KR" sz="2400" dirty="0"/>
              <a:t>, </a:t>
            </a:r>
            <a:r>
              <a:rPr lang="ko-KR" altLang="en-US" sz="2400" dirty="0"/>
              <a:t>방향에 따라 잘 입력되지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365417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B072-1245-4408-8DBC-F37CBC0A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55638"/>
            <a:ext cx="9692640" cy="996699"/>
          </a:xfrm>
        </p:spPr>
        <p:txBody>
          <a:bodyPr/>
          <a:lstStyle/>
          <a:p>
            <a:r>
              <a:rPr lang="en-US" altLang="ko-KR" dirty="0"/>
              <a:t>42 </a:t>
            </a:r>
            <a:r>
              <a:rPr lang="ko-KR" altLang="en-US" dirty="0"/>
              <a:t>서비스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570E-FB0E-48F6-BB7E-E48A0A5C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53" y="5929599"/>
            <a:ext cx="9149454" cy="508930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실시간으로 본인의 얼굴에 원하는 안경을 착용하며 착용한 모습을 동영상으로 저장할 수 있는 서비스 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0A362-86B8-4FF6-B9B3-E8C5C073D153}"/>
              </a:ext>
            </a:extLst>
          </p:cNvPr>
          <p:cNvSpPr/>
          <p:nvPr/>
        </p:nvSpPr>
        <p:spPr>
          <a:xfrm>
            <a:off x="8372213" y="2696205"/>
            <a:ext cx="2570107" cy="1459684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42 </a:t>
            </a:r>
            <a:r>
              <a:rPr lang="ko-KR" altLang="en-US" sz="2800" dirty="0"/>
              <a:t>서비스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AC1B7-5772-495C-9D06-C716C7D463FF}"/>
              </a:ext>
            </a:extLst>
          </p:cNvPr>
          <p:cNvSpPr/>
          <p:nvPr/>
        </p:nvSpPr>
        <p:spPr>
          <a:xfrm>
            <a:off x="781575" y="1981200"/>
            <a:ext cx="2570107" cy="145968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Live</a:t>
            </a:r>
            <a:endParaRPr lang="ko-KR" altLang="en-US" sz="2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3E89D1-FC58-4390-9877-D3E5052DA08B}"/>
              </a:ext>
            </a:extLst>
          </p:cNvPr>
          <p:cNvSpPr/>
          <p:nvPr/>
        </p:nvSpPr>
        <p:spPr>
          <a:xfrm>
            <a:off x="781574" y="3597387"/>
            <a:ext cx="2570107" cy="145968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안경 피팅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1D30E9-892E-46B5-91EE-B2CE8E8A4693}"/>
              </a:ext>
            </a:extLst>
          </p:cNvPr>
          <p:cNvSpPr/>
          <p:nvPr/>
        </p:nvSpPr>
        <p:spPr>
          <a:xfrm>
            <a:off x="4676117" y="2696205"/>
            <a:ext cx="2570107" cy="1459684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동영상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E5694B-6B1D-4041-BB98-CE820A70B45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351682" y="2711042"/>
            <a:ext cx="1324435" cy="715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E52AA1-88F7-4FD4-B7E7-D9CF03CEDE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351681" y="3426047"/>
            <a:ext cx="1324436" cy="9011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6742B5-0E5A-4C40-B9BF-31AE2737F1E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7246224" y="3426047"/>
            <a:ext cx="112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FC69-6B6B-494C-9EA3-9F793A42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96954"/>
            <a:ext cx="4224528" cy="894368"/>
          </a:xfrm>
        </p:spPr>
        <p:txBody>
          <a:bodyPr>
            <a:normAutofit/>
          </a:bodyPr>
          <a:lstStyle/>
          <a:p>
            <a:r>
              <a:rPr lang="ko-KR" altLang="en-US" dirty="0"/>
              <a:t>제작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6D169-8F6A-4DDB-B4CC-F704EE90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98295"/>
            <a:ext cx="4082716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C30BF1-46B1-4A81-A31A-AE9B10EF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59" y="2398295"/>
            <a:ext cx="4082141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6B88-555D-4606-8EC3-FB7B099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일정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08C5B7-3B68-440A-A2B2-D65670E48AB5}"/>
              </a:ext>
            </a:extLst>
          </p:cNvPr>
          <p:cNvSpPr/>
          <p:nvPr/>
        </p:nvSpPr>
        <p:spPr>
          <a:xfrm>
            <a:off x="2159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얼굴 인식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2DC7397-8F47-4613-A7C1-6867852463BF}"/>
              </a:ext>
            </a:extLst>
          </p:cNvPr>
          <p:cNvSpPr/>
          <p:nvPr/>
        </p:nvSpPr>
        <p:spPr>
          <a:xfrm>
            <a:off x="40005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안경 합성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F682E4-1702-4DBD-B2ED-6729B14109CB}"/>
              </a:ext>
            </a:extLst>
          </p:cNvPr>
          <p:cNvSpPr/>
          <p:nvPr/>
        </p:nvSpPr>
        <p:spPr>
          <a:xfrm>
            <a:off x="7785100" y="2730500"/>
            <a:ext cx="3213100" cy="9652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동영상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54641-10F5-4C84-BCD7-66EC515D8D18}"/>
              </a:ext>
            </a:extLst>
          </p:cNvPr>
          <p:cNvSpPr txBox="1"/>
          <p:nvPr/>
        </p:nvSpPr>
        <p:spPr>
          <a:xfrm>
            <a:off x="698500" y="3969434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캐스 케이드 분류기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카메라 연결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E5D95-B53F-4420-9BF2-8A9409E12FE5}"/>
              </a:ext>
            </a:extLst>
          </p:cNvPr>
          <p:cNvSpPr txBox="1"/>
          <p:nvPr/>
        </p:nvSpPr>
        <p:spPr>
          <a:xfrm>
            <a:off x="4394200" y="3969434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PNG file </a:t>
            </a:r>
            <a:r>
              <a:rPr lang="ko-KR" altLang="en-US" dirty="0"/>
              <a:t>합성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B9FC0-9FB2-446E-B00C-70093FA41542}"/>
              </a:ext>
            </a:extLst>
          </p:cNvPr>
          <p:cNvSpPr txBox="1"/>
          <p:nvPr/>
        </p:nvSpPr>
        <p:spPr>
          <a:xfrm>
            <a:off x="8178800" y="3923267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OpenCV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8994-B3EC-4E0D-AB34-391F6D02D96F}"/>
              </a:ext>
            </a:extLst>
          </p:cNvPr>
          <p:cNvSpPr txBox="1"/>
          <p:nvPr/>
        </p:nvSpPr>
        <p:spPr>
          <a:xfrm>
            <a:off x="5607050" y="5833614"/>
            <a:ext cx="51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https://github.com/nahyunyoo/IT42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3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EA04-9EDD-4FA0-854F-AFEB9FE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 </a:t>
            </a:r>
            <a:r>
              <a:rPr lang="en-US" altLang="ko-KR" dirty="0"/>
              <a:t>&amp; </a:t>
            </a:r>
            <a:r>
              <a:rPr lang="ko-KR" altLang="en-US" dirty="0"/>
              <a:t>활용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36315-B250-426B-BE3C-FCF01CD8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6601"/>
            <a:ext cx="8595360" cy="40767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실시간 스타일에 맞게 안경 피팅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전염병</a:t>
            </a:r>
            <a:r>
              <a:rPr lang="en-US" altLang="ko-KR" sz="2400" dirty="0"/>
              <a:t>, </a:t>
            </a:r>
            <a:r>
              <a:rPr lang="ko-KR" altLang="en-US" sz="2400" dirty="0"/>
              <a:t>안경 손상 방지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동영상 저장을 통해 여러 안경을 착용한 모습 비교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온라인 쇼핑일 경우 환불 교환율의 감소</a:t>
            </a:r>
          </a:p>
        </p:txBody>
      </p:sp>
    </p:spTree>
    <p:extLst>
      <p:ext uri="{BB962C8B-B14F-4D97-AF65-F5344CB8AC3E}">
        <p14:creationId xmlns:p14="http://schemas.microsoft.com/office/powerpoint/2010/main" val="131115009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224</TotalTime>
  <Words>191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보기</vt:lpstr>
      <vt:lpstr>      온라인 가상 안경 피팅 룸</vt:lpstr>
      <vt:lpstr>42 Team</vt:lpstr>
      <vt:lpstr>온라인 가상 안경 피팅 룸 이란</vt:lpstr>
      <vt:lpstr>문제점</vt:lpstr>
      <vt:lpstr>관련 기술 현황 &amp; 한계</vt:lpstr>
      <vt:lpstr>42 서비스 특징</vt:lpstr>
      <vt:lpstr>제작 구조</vt:lpstr>
      <vt:lpstr>세부 일정</vt:lpstr>
      <vt:lpstr>기대 효과 &amp; 활용 방안</vt:lpstr>
      <vt:lpstr>비대면 확장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geonwoo</dc:creator>
  <cp:lastModifiedBy>paeng geonwoo</cp:lastModifiedBy>
  <cp:revision>85</cp:revision>
  <dcterms:created xsi:type="dcterms:W3CDTF">2021-03-26T05:11:19Z</dcterms:created>
  <dcterms:modified xsi:type="dcterms:W3CDTF">2021-03-28T07:35:30Z</dcterms:modified>
</cp:coreProperties>
</file>