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714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2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1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oyansuo.mhcgroup.com.tw/index.aspx" TargetMode="External"/><Relationship Id="rId2" Type="http://schemas.openxmlformats.org/officeDocument/2006/relationships/hyperlink" Target="https://www.lola.com.t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0" y="0"/>
            <a:ext cx="24384001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120" name="形狀"/>
          <p:cNvSpPr/>
          <p:nvPr/>
        </p:nvSpPr>
        <p:spPr>
          <a:xfrm rot="5400000">
            <a:off x="9177819" y="2262251"/>
            <a:ext cx="8945838" cy="10882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67" h="17343" extrusionOk="0">
                <a:moveTo>
                  <a:pt x="18145" y="7715"/>
                </a:moveTo>
                <a:cubicBezTo>
                  <a:pt x="17867" y="11232"/>
                  <a:pt x="15235" y="14444"/>
                  <a:pt x="11174" y="16435"/>
                </a:cubicBezTo>
                <a:cubicBezTo>
                  <a:pt x="4810" y="19555"/>
                  <a:pt x="-3275" y="13808"/>
                  <a:pt x="1383" y="11740"/>
                </a:cubicBezTo>
                <a:cubicBezTo>
                  <a:pt x="2272" y="11345"/>
                  <a:pt x="3387" y="11481"/>
                  <a:pt x="4325" y="11174"/>
                </a:cubicBezTo>
                <a:cubicBezTo>
                  <a:pt x="6307" y="10525"/>
                  <a:pt x="6535" y="9073"/>
                  <a:pt x="5664" y="7690"/>
                </a:cubicBezTo>
                <a:cubicBezTo>
                  <a:pt x="5091" y="6781"/>
                  <a:pt x="4071" y="5900"/>
                  <a:pt x="3688" y="4924"/>
                </a:cubicBezTo>
                <a:cubicBezTo>
                  <a:pt x="2222" y="1186"/>
                  <a:pt x="9509" y="-2045"/>
                  <a:pt x="15062" y="1593"/>
                </a:cubicBezTo>
                <a:cubicBezTo>
                  <a:pt x="17425" y="3141"/>
                  <a:pt x="18325" y="5433"/>
                  <a:pt x="18145" y="7715"/>
                </a:cubicBezTo>
                <a:close/>
              </a:path>
            </a:pathLst>
          </a:custGeom>
          <a:solidFill>
            <a:srgbClr val="D1C1B4">
              <a:alpha val="77403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Uncle醬"/>
          <p:cNvSpPr txBox="1"/>
          <p:nvPr/>
        </p:nvSpPr>
        <p:spPr>
          <a:xfrm>
            <a:off x="9268123" y="5862535"/>
            <a:ext cx="5847754" cy="1990929"/>
          </a:xfrm>
          <a:prstGeom prst="rect">
            <a:avLst/>
          </a:prstGeom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76045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000" b="0">
                <a:solidFill>
                  <a:srgbClr val="CC8C61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rPr dirty="0" err="1">
                <a:latin typeface="Eras Demi ITC" panose="020B0805030504020804" pitchFamily="34" charset="0"/>
              </a:rPr>
              <a:t>Uncle</a:t>
            </a:r>
            <a:r>
              <a:rPr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cs typeface="PingFang TC Semibold"/>
                <a:sym typeface="PingFang TC Semibold"/>
              </a:rPr>
              <a:t>醬</a:t>
            </a:r>
            <a:endParaRPr dirty="0">
              <a:latin typeface="Adobe 繁黑體 Std B" panose="020B0700000000000000" pitchFamily="34" charset="-120"/>
              <a:ea typeface="Adobe 繁黑體 Std B" panose="020B0700000000000000" pitchFamily="34" charset="-120"/>
              <a:cs typeface="PingFang TC Semibold"/>
              <a:sym typeface="PingFang TC Semibold"/>
            </a:endParaRPr>
          </a:p>
        </p:txBody>
      </p:sp>
      <p:sp>
        <p:nvSpPr>
          <p:cNvPr id="122" name="12 廖乃慧"/>
          <p:cNvSpPr txBox="1"/>
          <p:nvPr/>
        </p:nvSpPr>
        <p:spPr>
          <a:xfrm>
            <a:off x="19402716" y="11513213"/>
            <a:ext cx="1867497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rPr dirty="0">
                <a:latin typeface="Damascus Bold"/>
                <a:ea typeface="Damascus Bold"/>
                <a:cs typeface="Damascus Bold"/>
                <a:sym typeface="Damascus Bold"/>
              </a:rPr>
              <a:t>12</a:t>
            </a:r>
            <a:r>
              <a:rPr dirty="0"/>
              <a:t> </a:t>
            </a:r>
            <a:r>
              <a:rPr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廖乃慧</a:t>
            </a:r>
            <a:endParaRPr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3" name="線條"/>
          <p:cNvSpPr/>
          <p:nvPr/>
        </p:nvSpPr>
        <p:spPr>
          <a:xfrm>
            <a:off x="14429558" y="8889050"/>
            <a:ext cx="3989377" cy="2900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21600" y="0"/>
                </a:moveTo>
                <a:cubicBezTo>
                  <a:pt x="19464" y="12565"/>
                  <a:pt x="11351" y="21487"/>
                  <a:pt x="1966" y="21593"/>
                </a:cubicBezTo>
                <a:cubicBezTo>
                  <a:pt x="1309" y="21600"/>
                  <a:pt x="653" y="21560"/>
                  <a:pt x="0" y="21474"/>
                </a:cubicBezTo>
              </a:path>
            </a:pathLst>
          </a:custGeom>
          <a:ln w="101600">
            <a:solidFill>
              <a:srgbClr val="FFFFFF">
                <a:alpha val="7421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grpSp>
        <p:nvGrpSpPr>
          <p:cNvPr id="413" name="群組"/>
          <p:cNvGrpSpPr/>
          <p:nvPr/>
        </p:nvGrpSpPr>
        <p:grpSpPr>
          <a:xfrm rot="16200000">
            <a:off x="2523180" y="11400542"/>
            <a:ext cx="360001" cy="3182340"/>
            <a:chOff x="0" y="0"/>
            <a:chExt cx="359999" cy="3182339"/>
          </a:xfrm>
        </p:grpSpPr>
        <p:sp>
          <p:nvSpPr>
            <p:cNvPr id="407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8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9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0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1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2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14" name="參考網站"/>
          <p:cNvSpPr/>
          <p:nvPr/>
        </p:nvSpPr>
        <p:spPr>
          <a:xfrm>
            <a:off x="-35653" y="0"/>
            <a:ext cx="24414182" cy="2406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0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參考網站</a:t>
            </a:r>
            <a:endParaRPr b="1" dirty="0"/>
          </a:p>
        </p:txBody>
      </p:sp>
      <p:sp>
        <p:nvSpPr>
          <p:cNvPr id="415" name="架構及介面設計：…"/>
          <p:cNvSpPr txBox="1"/>
          <p:nvPr/>
        </p:nvSpPr>
        <p:spPr>
          <a:xfrm>
            <a:off x="2703180" y="4569353"/>
            <a:ext cx="6868320" cy="404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1964531">
              <a:lnSpc>
                <a:spcPct val="150000"/>
              </a:lnSpc>
              <a:defRPr sz="64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t>架構及介面設計：</a:t>
            </a:r>
          </a:p>
          <a:p>
            <a:pPr marL="959999" indent="-959999" algn="l" defTabSz="1964531">
              <a:lnSpc>
                <a:spcPct val="150000"/>
              </a:lnSpc>
              <a:buClr>
                <a:srgbClr val="FFFFFF"/>
              </a:buClr>
              <a:buSzPct val="100000"/>
              <a:buChar char="✦"/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rPr u="sng">
                <a:hlinkClick r:id="rId2"/>
              </a:rPr>
              <a:t>蘿拉手工天然果醬</a:t>
            </a:r>
          </a:p>
          <a:p>
            <a:pPr marL="959999" indent="-959999" algn="l" defTabSz="1964531">
              <a:lnSpc>
                <a:spcPct val="150000"/>
              </a:lnSpc>
              <a:buClr>
                <a:srgbClr val="FFFFFF"/>
              </a:buClr>
              <a:buSzPct val="100000"/>
              <a:buChar char="✦"/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rPr u="sng">
                <a:hlinkClick r:id="rId3"/>
              </a:rPr>
              <a:t>艸研所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grpSp>
        <p:nvGrpSpPr>
          <p:cNvPr id="424" name="群組"/>
          <p:cNvGrpSpPr/>
          <p:nvPr/>
        </p:nvGrpSpPr>
        <p:grpSpPr>
          <a:xfrm rot="16200000">
            <a:off x="2523180" y="11400542"/>
            <a:ext cx="360001" cy="3182340"/>
            <a:chOff x="0" y="0"/>
            <a:chExt cx="359999" cy="3182339"/>
          </a:xfrm>
        </p:grpSpPr>
        <p:sp>
          <p:nvSpPr>
            <p:cNvPr id="418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9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0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1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2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3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25" name="形狀"/>
          <p:cNvSpPr/>
          <p:nvPr/>
        </p:nvSpPr>
        <p:spPr>
          <a:xfrm>
            <a:off x="8130126" y="0"/>
            <a:ext cx="13540043" cy="13790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8" y="0"/>
                </a:moveTo>
                <a:lnTo>
                  <a:pt x="21600" y="0"/>
                </a:lnTo>
                <a:lnTo>
                  <a:pt x="15218" y="21568"/>
                </a:lnTo>
                <a:lnTo>
                  <a:pt x="0" y="21600"/>
                </a:lnTo>
                <a:lnTo>
                  <a:pt x="8628" y="0"/>
                </a:lnTo>
                <a:close/>
              </a:path>
            </a:pathLst>
          </a:custGeom>
          <a:solidFill>
            <a:srgbClr val="CC7937">
              <a:alpha val="56877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6" name="END"/>
          <p:cNvSpPr txBox="1"/>
          <p:nvPr/>
        </p:nvSpPr>
        <p:spPr>
          <a:xfrm>
            <a:off x="10466685" y="5891212"/>
            <a:ext cx="3450630" cy="1933576"/>
          </a:xfrm>
          <a:prstGeom prst="rect">
            <a:avLst/>
          </a:prstGeom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76045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 b="0">
                <a:solidFill>
                  <a:srgbClr val="8A3822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END</a:t>
            </a:r>
          </a:p>
        </p:txBody>
      </p:sp>
      <p:pic>
        <p:nvPicPr>
          <p:cNvPr id="427" name="kisspng-black-and-white-watercolor-painting-polka-dot-patt-polka-dot-5ac1017bbd3d97.2862412015225982677751.png" descr="kisspng-black-and-white-watercolor-painting-polka-dot-patt-polka-dot-5ac1017bbd3d97.2862412015225982677751.png"/>
          <p:cNvPicPr>
            <a:picLocks noChangeAspect="1"/>
          </p:cNvPicPr>
          <p:nvPr/>
        </p:nvPicPr>
        <p:blipFill>
          <a:blip r:embed="rId2">
            <a:extLst/>
          </a:blip>
          <a:srcRect l="25302" t="2810" r="14967" b="4385"/>
          <a:stretch>
            <a:fillRect/>
          </a:stretch>
        </p:blipFill>
        <p:spPr>
          <a:xfrm>
            <a:off x="9840586" y="-301087"/>
            <a:ext cx="13540185" cy="1379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27" y="0"/>
                </a:moveTo>
                <a:lnTo>
                  <a:pt x="0" y="21600"/>
                </a:lnTo>
                <a:lnTo>
                  <a:pt x="15218" y="21568"/>
                </a:lnTo>
                <a:lnTo>
                  <a:pt x="21600" y="0"/>
                </a:lnTo>
                <a:lnTo>
                  <a:pt x="8627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中文標準字型 蘋方-繁"/>
          <p:cNvSpPr txBox="1"/>
          <p:nvPr/>
        </p:nvSpPr>
        <p:spPr>
          <a:xfrm>
            <a:off x="2703180" y="1521471"/>
            <a:ext cx="4194380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中文標準字型 蘋方-繁</a:t>
            </a:r>
          </a:p>
        </p:txBody>
      </p:sp>
      <p:sp>
        <p:nvSpPr>
          <p:cNvPr id="430" name="大標題 80pt…"/>
          <p:cNvSpPr txBox="1"/>
          <p:nvPr/>
        </p:nvSpPr>
        <p:spPr>
          <a:xfrm>
            <a:off x="2703180" y="2235846"/>
            <a:ext cx="6078856" cy="470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80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大標題 80pt</a:t>
            </a:r>
          </a:p>
          <a:p>
            <a:pPr algn="l">
              <a:defRPr sz="64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中標題 64pt</a:t>
            </a:r>
          </a:p>
          <a:p>
            <a:pPr algn="l">
              <a:defRPr sz="48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標題 48pt</a:t>
            </a:r>
          </a:p>
          <a:p>
            <a:pPr algn="l"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內文 36pt</a:t>
            </a:r>
          </a:p>
          <a:p>
            <a:pPr algn="l">
              <a:defRPr sz="28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內文 28pt</a:t>
            </a:r>
          </a:p>
        </p:txBody>
      </p:sp>
      <p:sp>
        <p:nvSpPr>
          <p:cNvPr id="431" name="英文標準字型 Damascus"/>
          <p:cNvSpPr txBox="1"/>
          <p:nvPr/>
        </p:nvSpPr>
        <p:spPr>
          <a:xfrm>
            <a:off x="2703180" y="7619139"/>
            <a:ext cx="4836122" cy="74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英文標準字型 Damascus</a:t>
            </a:r>
          </a:p>
        </p:txBody>
      </p:sp>
      <p:sp>
        <p:nvSpPr>
          <p:cNvPr id="432" name="H1 80pt…"/>
          <p:cNvSpPr txBox="1"/>
          <p:nvPr/>
        </p:nvSpPr>
        <p:spPr>
          <a:xfrm>
            <a:off x="2703180" y="8365994"/>
            <a:ext cx="4569819" cy="4216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80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t>H1 80pt</a:t>
            </a:r>
          </a:p>
          <a:p>
            <a:pPr algn="l">
              <a:defRPr sz="64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t>H2 64pt</a:t>
            </a:r>
          </a:p>
          <a:p>
            <a:pPr algn="l"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t>H3 48pt</a:t>
            </a:r>
          </a:p>
          <a:p>
            <a:pPr algn="l">
              <a:defRPr sz="36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pPr>
            <a:r>
              <a:t>content 36pt</a:t>
            </a:r>
          </a:p>
        </p:txBody>
      </p:sp>
      <p:sp>
        <p:nvSpPr>
          <p:cNvPr id="433" name="標準色票"/>
          <p:cNvSpPr txBox="1"/>
          <p:nvPr/>
        </p:nvSpPr>
        <p:spPr>
          <a:xfrm>
            <a:off x="13538348" y="840354"/>
            <a:ext cx="17811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標準色票</a:t>
            </a:r>
          </a:p>
        </p:txBody>
      </p:sp>
      <p:sp>
        <p:nvSpPr>
          <p:cNvPr id="434" name="#e8ded4"/>
          <p:cNvSpPr/>
          <p:nvPr/>
        </p:nvSpPr>
        <p:spPr>
          <a:xfrm>
            <a:off x="13538348" y="2269810"/>
            <a:ext cx="2738835" cy="154475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#e8ded4</a:t>
            </a:r>
          </a:p>
        </p:txBody>
      </p:sp>
      <p:sp>
        <p:nvSpPr>
          <p:cNvPr id="435" name="#b06023"/>
          <p:cNvSpPr/>
          <p:nvPr/>
        </p:nvSpPr>
        <p:spPr>
          <a:xfrm>
            <a:off x="13538348" y="5302015"/>
            <a:ext cx="2738835" cy="1544750"/>
          </a:xfrm>
          <a:prstGeom prst="rect">
            <a:avLst/>
          </a:prstGeom>
          <a:solidFill>
            <a:srgbClr val="B060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#b06023</a:t>
            </a:r>
          </a:p>
        </p:txBody>
      </p:sp>
      <p:sp>
        <p:nvSpPr>
          <p:cNvPr id="436" name="#8a3822"/>
          <p:cNvSpPr/>
          <p:nvPr/>
        </p:nvSpPr>
        <p:spPr>
          <a:xfrm>
            <a:off x="13538348" y="11416382"/>
            <a:ext cx="2738835" cy="1544750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#8a3822</a:t>
            </a:r>
          </a:p>
        </p:txBody>
      </p:sp>
      <p:sp>
        <p:nvSpPr>
          <p:cNvPr id="437" name="#cc8c61"/>
          <p:cNvSpPr/>
          <p:nvPr/>
        </p:nvSpPr>
        <p:spPr>
          <a:xfrm>
            <a:off x="13538348" y="8365994"/>
            <a:ext cx="2738835" cy="1544750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#cc8c61</a:t>
            </a:r>
          </a:p>
        </p:txBody>
      </p:sp>
      <p:sp>
        <p:nvSpPr>
          <p:cNvPr id="438" name="#d1c1b4"/>
          <p:cNvSpPr/>
          <p:nvPr/>
        </p:nvSpPr>
        <p:spPr>
          <a:xfrm>
            <a:off x="18931335" y="2269810"/>
            <a:ext cx="2738834" cy="1544751"/>
          </a:xfrm>
          <a:prstGeom prst="rect">
            <a:avLst/>
          </a:prstGeom>
          <a:solidFill>
            <a:srgbClr val="D1C1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#d1c1b4</a:t>
            </a:r>
          </a:p>
        </p:txBody>
      </p:sp>
      <p:sp>
        <p:nvSpPr>
          <p:cNvPr id="439" name="#695229"/>
          <p:cNvSpPr/>
          <p:nvPr/>
        </p:nvSpPr>
        <p:spPr>
          <a:xfrm>
            <a:off x="18931335" y="11416382"/>
            <a:ext cx="2738834" cy="1544750"/>
          </a:xfrm>
          <a:prstGeom prst="rect">
            <a:avLst/>
          </a:prstGeom>
          <a:solidFill>
            <a:srgbClr val="69522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#695229</a:t>
            </a:r>
          </a:p>
        </p:txBody>
      </p:sp>
      <p:sp>
        <p:nvSpPr>
          <p:cNvPr id="440" name="#cc7937"/>
          <p:cNvSpPr/>
          <p:nvPr/>
        </p:nvSpPr>
        <p:spPr>
          <a:xfrm>
            <a:off x="18931335" y="5302015"/>
            <a:ext cx="2738834" cy="1544750"/>
          </a:xfrm>
          <a:prstGeom prst="rect">
            <a:avLst/>
          </a:prstGeom>
          <a:solidFill>
            <a:srgbClr val="CC7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#cc7937</a:t>
            </a:r>
          </a:p>
        </p:txBody>
      </p:sp>
      <p:sp>
        <p:nvSpPr>
          <p:cNvPr id="441" name="#e3b9a9"/>
          <p:cNvSpPr/>
          <p:nvPr/>
        </p:nvSpPr>
        <p:spPr>
          <a:xfrm>
            <a:off x="18931335" y="8365994"/>
            <a:ext cx="2738834" cy="1544750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lvl1pPr>
          </a:lstStyle>
          <a:p>
            <a:r>
              <a:t>#e3b9a9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"/>
          <p:cNvSpPr/>
          <p:nvPr/>
        </p:nvSpPr>
        <p:spPr>
          <a:xfrm>
            <a:off x="0" y="0"/>
            <a:ext cx="24384001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126" name="網站架構"/>
          <p:cNvSpPr/>
          <p:nvPr/>
        </p:nvSpPr>
        <p:spPr>
          <a:xfrm>
            <a:off x="-35653" y="1521471"/>
            <a:ext cx="2738834" cy="4639818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4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網站架構</a:t>
            </a:r>
            <a:endParaRPr b="1" dirty="0"/>
          </a:p>
        </p:txBody>
      </p:sp>
      <p:sp>
        <p:nvSpPr>
          <p:cNvPr id="127" name="類型"/>
          <p:cNvSpPr/>
          <p:nvPr/>
        </p:nvSpPr>
        <p:spPr>
          <a:xfrm>
            <a:off x="-35653" y="6074389"/>
            <a:ext cx="2738834" cy="1544750"/>
          </a:xfrm>
          <a:prstGeom prst="rect">
            <a:avLst/>
          </a:prstGeom>
          <a:solidFill>
            <a:srgbClr val="B060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48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 smtClean="0"/>
              <a:t>類型</a:t>
            </a:r>
            <a:endParaRPr b="1" dirty="0"/>
          </a:p>
        </p:txBody>
      </p:sp>
      <p:sp>
        <p:nvSpPr>
          <p:cNvPr id="128" name="形狀"/>
          <p:cNvSpPr/>
          <p:nvPr/>
        </p:nvSpPr>
        <p:spPr>
          <a:xfrm rot="5400000">
            <a:off x="16884429" y="-1948896"/>
            <a:ext cx="8687698" cy="9982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15" h="19967" extrusionOk="0">
                <a:moveTo>
                  <a:pt x="18350" y="10517"/>
                </a:moveTo>
                <a:cubicBezTo>
                  <a:pt x="17635" y="11775"/>
                  <a:pt x="16339" y="12691"/>
                  <a:pt x="15660" y="13861"/>
                </a:cubicBezTo>
                <a:cubicBezTo>
                  <a:pt x="13641" y="17343"/>
                  <a:pt x="11771" y="21549"/>
                  <a:pt x="9016" y="19366"/>
                </a:cubicBezTo>
                <a:cubicBezTo>
                  <a:pt x="7177" y="17909"/>
                  <a:pt x="9949" y="13360"/>
                  <a:pt x="6410" y="13064"/>
                </a:cubicBezTo>
                <a:cubicBezTo>
                  <a:pt x="5590" y="12996"/>
                  <a:pt x="4916" y="13565"/>
                  <a:pt x="4127" y="13741"/>
                </a:cubicBezTo>
                <a:cubicBezTo>
                  <a:pt x="767" y="14492"/>
                  <a:pt x="-1541" y="10029"/>
                  <a:pt x="1238" y="5784"/>
                </a:cubicBezTo>
                <a:cubicBezTo>
                  <a:pt x="3266" y="2687"/>
                  <a:pt x="6396" y="111"/>
                  <a:pt x="10313" y="3"/>
                </a:cubicBezTo>
                <a:cubicBezTo>
                  <a:pt x="12296" y="-51"/>
                  <a:pt x="14208" y="594"/>
                  <a:pt x="15760" y="1715"/>
                </a:cubicBezTo>
                <a:cubicBezTo>
                  <a:pt x="18780" y="3896"/>
                  <a:pt x="20059" y="7511"/>
                  <a:pt x="18350" y="10517"/>
                </a:cubicBezTo>
                <a:close/>
              </a:path>
            </a:pathLst>
          </a:custGeom>
          <a:solidFill>
            <a:srgbClr val="D1C1B4">
              <a:alpha val="77403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形狀"/>
          <p:cNvSpPr/>
          <p:nvPr/>
        </p:nvSpPr>
        <p:spPr>
          <a:xfrm rot="5400000">
            <a:off x="4465142" y="7413509"/>
            <a:ext cx="7302303" cy="10844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1" h="19517" extrusionOk="0">
                <a:moveTo>
                  <a:pt x="13530" y="10609"/>
                </a:moveTo>
                <a:cubicBezTo>
                  <a:pt x="13846" y="12037"/>
                  <a:pt x="16174" y="12570"/>
                  <a:pt x="17470" y="13643"/>
                </a:cubicBezTo>
                <a:cubicBezTo>
                  <a:pt x="21095" y="16643"/>
                  <a:pt x="16795" y="20589"/>
                  <a:pt x="12557" y="19248"/>
                </a:cubicBezTo>
                <a:cubicBezTo>
                  <a:pt x="9870" y="18397"/>
                  <a:pt x="10190" y="15594"/>
                  <a:pt x="7723" y="14554"/>
                </a:cubicBezTo>
                <a:cubicBezTo>
                  <a:pt x="6562" y="14065"/>
                  <a:pt x="5075" y="14136"/>
                  <a:pt x="3919" y="13642"/>
                </a:cubicBezTo>
                <a:cubicBezTo>
                  <a:pt x="1364" y="12548"/>
                  <a:pt x="1846" y="10232"/>
                  <a:pt x="1373" y="8336"/>
                </a:cubicBezTo>
                <a:cubicBezTo>
                  <a:pt x="952" y="6652"/>
                  <a:pt x="-505" y="4955"/>
                  <a:pt x="180" y="3133"/>
                </a:cubicBezTo>
                <a:cubicBezTo>
                  <a:pt x="1553" y="-517"/>
                  <a:pt x="8790" y="-1011"/>
                  <a:pt x="14078" y="1826"/>
                </a:cubicBezTo>
                <a:cubicBezTo>
                  <a:pt x="16072" y="2895"/>
                  <a:pt x="17703" y="4427"/>
                  <a:pt x="17050" y="6059"/>
                </a:cubicBezTo>
                <a:cubicBezTo>
                  <a:pt x="16368" y="7765"/>
                  <a:pt x="13118" y="8746"/>
                  <a:pt x="13530" y="10609"/>
                </a:cubicBezTo>
                <a:close/>
              </a:path>
            </a:pathLst>
          </a:custGeom>
          <a:solidFill>
            <a:srgbClr val="8A3822">
              <a:alpha val="6810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形狀"/>
          <p:cNvSpPr/>
          <p:nvPr/>
        </p:nvSpPr>
        <p:spPr>
          <a:xfrm>
            <a:off x="10826948" y="7619138"/>
            <a:ext cx="8133954" cy="6404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2" h="16022" extrusionOk="0">
                <a:moveTo>
                  <a:pt x="11413" y="2063"/>
                </a:moveTo>
                <a:cubicBezTo>
                  <a:pt x="14566" y="3260"/>
                  <a:pt x="18213" y="4402"/>
                  <a:pt x="18981" y="7850"/>
                </a:cubicBezTo>
                <a:cubicBezTo>
                  <a:pt x="20733" y="15721"/>
                  <a:pt x="7822" y="20381"/>
                  <a:pt x="1642" y="10110"/>
                </a:cubicBezTo>
                <a:cubicBezTo>
                  <a:pt x="-202" y="7047"/>
                  <a:pt x="-867" y="3009"/>
                  <a:pt x="1642" y="946"/>
                </a:cubicBezTo>
                <a:cubicBezTo>
                  <a:pt x="4274" y="-1219"/>
                  <a:pt x="8200" y="843"/>
                  <a:pt x="11413" y="2063"/>
                </a:cubicBezTo>
                <a:close/>
              </a:path>
            </a:pathLst>
          </a:custGeom>
          <a:solidFill>
            <a:srgbClr val="CC7937">
              <a:alpha val="65077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手工甜點、腰果醬商品購物網"/>
          <p:cNvSpPr txBox="1"/>
          <p:nvPr/>
        </p:nvSpPr>
        <p:spPr>
          <a:xfrm>
            <a:off x="5717247" y="6830004"/>
            <a:ext cx="6299801" cy="2606482"/>
          </a:xfrm>
          <a:prstGeom prst="rect">
            <a:avLst/>
          </a:prstGeom>
          <a:ln w="12700">
            <a:miter lim="400000"/>
          </a:ln>
          <a:effectLst>
            <a:outerShdw blurRad="76200" dist="63500" dir="5520000" rotWithShape="0">
              <a:srgbClr val="D6D5D5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 algn="l"/>
            <a:r>
              <a:rPr b="1" dirty="0" err="1" smtClean="0"/>
              <a:t>手工甜點</a:t>
            </a:r>
            <a:endParaRPr lang="en-US" b="1" dirty="0" smtClean="0"/>
          </a:p>
          <a:p>
            <a:pPr algn="l"/>
            <a:r>
              <a:rPr b="1" dirty="0" err="1" smtClean="0"/>
              <a:t>腰果醬商品網</a:t>
            </a:r>
            <a:endParaRPr b="1" dirty="0"/>
          </a:p>
        </p:txBody>
      </p:sp>
      <p:sp>
        <p:nvSpPr>
          <p:cNvPr id="132" name="圓形"/>
          <p:cNvSpPr/>
          <p:nvPr/>
        </p:nvSpPr>
        <p:spPr>
          <a:xfrm>
            <a:off x="1153764" y="9076485"/>
            <a:ext cx="360001" cy="360001"/>
          </a:xfrm>
          <a:prstGeom prst="ellipse">
            <a:avLst/>
          </a:prstGeom>
          <a:solidFill>
            <a:srgbClr val="D1C1B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圓形"/>
          <p:cNvSpPr/>
          <p:nvPr/>
        </p:nvSpPr>
        <p:spPr>
          <a:xfrm>
            <a:off x="1153764" y="9640953"/>
            <a:ext cx="360001" cy="360001"/>
          </a:xfrm>
          <a:prstGeom prst="ellipse">
            <a:avLst/>
          </a:prstGeom>
          <a:solidFill>
            <a:srgbClr val="CC8C6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圓形"/>
          <p:cNvSpPr/>
          <p:nvPr/>
        </p:nvSpPr>
        <p:spPr>
          <a:xfrm>
            <a:off x="1153764" y="10205421"/>
            <a:ext cx="360001" cy="360001"/>
          </a:xfrm>
          <a:prstGeom prst="ellipse">
            <a:avLst/>
          </a:prstGeom>
          <a:solidFill>
            <a:srgbClr val="CC793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圓形"/>
          <p:cNvSpPr/>
          <p:nvPr/>
        </p:nvSpPr>
        <p:spPr>
          <a:xfrm>
            <a:off x="1153764" y="10769889"/>
            <a:ext cx="360001" cy="360001"/>
          </a:xfrm>
          <a:prstGeom prst="ellipse">
            <a:avLst/>
          </a:prstGeom>
          <a:solidFill>
            <a:srgbClr val="B0602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圓形"/>
          <p:cNvSpPr/>
          <p:nvPr/>
        </p:nvSpPr>
        <p:spPr>
          <a:xfrm>
            <a:off x="1153764" y="11334357"/>
            <a:ext cx="360001" cy="360000"/>
          </a:xfrm>
          <a:prstGeom prst="ellipse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圓形"/>
          <p:cNvSpPr/>
          <p:nvPr/>
        </p:nvSpPr>
        <p:spPr>
          <a:xfrm>
            <a:off x="1153764" y="11898824"/>
            <a:ext cx="360001" cy="360001"/>
          </a:xfrm>
          <a:prstGeom prst="ellipse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8" name="kisspng-black-and-white-watercolor-painting-polka-dot-patt-polka-dot-5ac1017bbd3d97.2862412015225982677751.png" descr="kisspng-black-and-white-watercolor-painting-polka-dot-patt-polka-dot-5ac1017bbd3d97.2862412015225982677751.png"/>
          <p:cNvPicPr>
            <a:picLocks noChangeAspect="1"/>
          </p:cNvPicPr>
          <p:nvPr/>
        </p:nvPicPr>
        <p:blipFill>
          <a:blip r:embed="rId2">
            <a:alphaModFix amt="68890"/>
            <a:extLst/>
          </a:blip>
          <a:srcRect l="4331" t="9747" r="4809"/>
          <a:stretch>
            <a:fillRect/>
          </a:stretch>
        </p:blipFill>
        <p:spPr>
          <a:xfrm>
            <a:off x="11398109" y="8813605"/>
            <a:ext cx="8295488" cy="5401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2" h="21582" extrusionOk="0">
                <a:moveTo>
                  <a:pt x="4654" y="0"/>
                </a:moveTo>
                <a:cubicBezTo>
                  <a:pt x="3588" y="8"/>
                  <a:pt x="2590" y="387"/>
                  <a:pt x="1725" y="1360"/>
                </a:cubicBezTo>
                <a:cubicBezTo>
                  <a:pt x="-912" y="4329"/>
                  <a:pt x="-213" y="10141"/>
                  <a:pt x="1725" y="14549"/>
                </a:cubicBezTo>
                <a:cubicBezTo>
                  <a:pt x="3234" y="17983"/>
                  <a:pt x="5126" y="20256"/>
                  <a:pt x="7117" y="21582"/>
                </a:cubicBezTo>
                <a:lnTo>
                  <a:pt x="16205" y="21582"/>
                </a:lnTo>
                <a:cubicBezTo>
                  <a:pt x="18958" y="19608"/>
                  <a:pt x="20688" y="15825"/>
                  <a:pt x="19952" y="11297"/>
                </a:cubicBezTo>
                <a:cubicBezTo>
                  <a:pt x="19145" y="6336"/>
                  <a:pt x="15310" y="4691"/>
                  <a:pt x="11996" y="2968"/>
                </a:cubicBezTo>
                <a:cubicBezTo>
                  <a:pt x="9674" y="1761"/>
                  <a:pt x="6999" y="-18"/>
                  <a:pt x="4654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141" name="網站樹狀"/>
          <p:cNvSpPr/>
          <p:nvPr/>
        </p:nvSpPr>
        <p:spPr>
          <a:xfrm>
            <a:off x="-1" y="1521471"/>
            <a:ext cx="2738835" cy="4639818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4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/>
              <a:t>網站樹狀</a:t>
            </a:r>
          </a:p>
        </p:txBody>
      </p:sp>
      <p:sp>
        <p:nvSpPr>
          <p:cNvPr id="142" name="前台"/>
          <p:cNvSpPr/>
          <p:nvPr/>
        </p:nvSpPr>
        <p:spPr>
          <a:xfrm>
            <a:off x="0" y="6074389"/>
            <a:ext cx="2738834" cy="1544750"/>
          </a:xfrm>
          <a:prstGeom prst="rect">
            <a:avLst/>
          </a:prstGeom>
          <a:solidFill>
            <a:srgbClr val="B060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48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/>
              <a:t>前台</a:t>
            </a:r>
          </a:p>
        </p:txBody>
      </p:sp>
      <p:sp>
        <p:nvSpPr>
          <p:cNvPr id="143" name="矩形"/>
          <p:cNvSpPr/>
          <p:nvPr/>
        </p:nvSpPr>
        <p:spPr>
          <a:xfrm>
            <a:off x="4117657" y="0"/>
            <a:ext cx="19958879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前台首頁"/>
          <p:cNvSpPr/>
          <p:nvPr/>
        </p:nvSpPr>
        <p:spPr>
          <a:xfrm>
            <a:off x="12722439" y="3457603"/>
            <a:ext cx="270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前台首頁</a:t>
            </a:r>
          </a:p>
        </p:txBody>
      </p:sp>
      <p:sp>
        <p:nvSpPr>
          <p:cNvPr id="145" name="Uncle醬"/>
          <p:cNvSpPr/>
          <p:nvPr/>
        </p:nvSpPr>
        <p:spPr>
          <a:xfrm>
            <a:off x="12690689" y="1521471"/>
            <a:ext cx="2698850" cy="1544750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Uncle醬</a:t>
            </a:r>
          </a:p>
        </p:txBody>
      </p:sp>
      <p:sp>
        <p:nvSpPr>
          <p:cNvPr id="146" name="關於"/>
          <p:cNvSpPr/>
          <p:nvPr/>
        </p:nvSpPr>
        <p:spPr>
          <a:xfrm>
            <a:off x="4716759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關於</a:t>
            </a:r>
          </a:p>
        </p:txBody>
      </p:sp>
      <p:sp>
        <p:nvSpPr>
          <p:cNvPr id="147" name="最新消息"/>
          <p:cNvSpPr/>
          <p:nvPr/>
        </p:nvSpPr>
        <p:spPr>
          <a:xfrm>
            <a:off x="7955178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最新消息</a:t>
            </a:r>
          </a:p>
        </p:txBody>
      </p:sp>
      <p:sp>
        <p:nvSpPr>
          <p:cNvPr id="148" name="產品"/>
          <p:cNvSpPr/>
          <p:nvPr/>
        </p:nvSpPr>
        <p:spPr>
          <a:xfrm>
            <a:off x="11193598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產品</a:t>
            </a:r>
          </a:p>
        </p:txBody>
      </p:sp>
      <p:sp>
        <p:nvSpPr>
          <p:cNvPr id="149" name="會員專區"/>
          <p:cNvSpPr/>
          <p:nvPr/>
        </p:nvSpPr>
        <p:spPr>
          <a:xfrm>
            <a:off x="14432018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會員專區</a:t>
            </a:r>
          </a:p>
        </p:txBody>
      </p:sp>
      <p:sp>
        <p:nvSpPr>
          <p:cNvPr id="150" name="購物車"/>
          <p:cNvSpPr/>
          <p:nvPr/>
        </p:nvSpPr>
        <p:spPr>
          <a:xfrm>
            <a:off x="17670438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購物車</a:t>
            </a:r>
          </a:p>
        </p:txBody>
      </p:sp>
      <p:sp>
        <p:nvSpPr>
          <p:cNvPr id="151" name="購物須知"/>
          <p:cNvSpPr/>
          <p:nvPr/>
        </p:nvSpPr>
        <p:spPr>
          <a:xfrm>
            <a:off x="20908858" y="6108625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購物須知</a:t>
            </a:r>
          </a:p>
        </p:txBody>
      </p:sp>
      <p:sp>
        <p:nvSpPr>
          <p:cNvPr id="152" name="品牌故事…"/>
          <p:cNvSpPr txBox="1"/>
          <p:nvPr/>
        </p:nvSpPr>
        <p:spPr>
          <a:xfrm>
            <a:off x="4685009" y="7619138"/>
            <a:ext cx="2338655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品牌故事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聯絡我們</a:t>
            </a:r>
          </a:p>
        </p:txBody>
      </p:sp>
      <p:sp>
        <p:nvSpPr>
          <p:cNvPr id="153" name="優惠消息"/>
          <p:cNvSpPr txBox="1"/>
          <p:nvPr/>
        </p:nvSpPr>
        <p:spPr>
          <a:xfrm>
            <a:off x="7923428" y="7619138"/>
            <a:ext cx="22256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lvl1pPr>
          </a:lstStyle>
          <a:p>
            <a:r>
              <a:t>優惠消息</a:t>
            </a:r>
          </a:p>
        </p:txBody>
      </p:sp>
      <p:sp>
        <p:nvSpPr>
          <p:cNvPr id="154" name="腰果醬…"/>
          <p:cNvSpPr txBox="1"/>
          <p:nvPr/>
        </p:nvSpPr>
        <p:spPr>
          <a:xfrm>
            <a:off x="11161848" y="7619138"/>
            <a:ext cx="2338655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腰果醬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蛋糕系列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派系列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歐蕾捲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燕麥蛋糕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手工餅乾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牛軋糖</a:t>
            </a:r>
          </a:p>
        </p:txBody>
      </p:sp>
      <p:sp>
        <p:nvSpPr>
          <p:cNvPr id="155" name="資料修改…"/>
          <p:cNvSpPr txBox="1"/>
          <p:nvPr/>
        </p:nvSpPr>
        <p:spPr>
          <a:xfrm>
            <a:off x="14400268" y="7619138"/>
            <a:ext cx="2338655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資料修改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訂單管理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收藏清單</a:t>
            </a:r>
          </a:p>
        </p:txBody>
      </p:sp>
      <p:sp>
        <p:nvSpPr>
          <p:cNvPr id="156" name="商品列表…"/>
          <p:cNvSpPr txBox="1"/>
          <p:nvPr/>
        </p:nvSpPr>
        <p:spPr>
          <a:xfrm>
            <a:off x="17638688" y="7619138"/>
            <a:ext cx="2338655" cy="242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商品列表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資料填寫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訂單確認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完成訂購</a:t>
            </a:r>
          </a:p>
        </p:txBody>
      </p:sp>
      <p:sp>
        <p:nvSpPr>
          <p:cNvPr id="157" name="購物流程…"/>
          <p:cNvSpPr txBox="1"/>
          <p:nvPr/>
        </p:nvSpPr>
        <p:spPr>
          <a:xfrm>
            <a:off x="20877108" y="7619138"/>
            <a:ext cx="2632076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購物流程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付款方式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配送及運費</a:t>
            </a:r>
          </a:p>
        </p:txBody>
      </p:sp>
      <p:sp>
        <p:nvSpPr>
          <p:cNvPr id="158" name="線條"/>
          <p:cNvSpPr/>
          <p:nvPr/>
        </p:nvSpPr>
        <p:spPr>
          <a:xfrm>
            <a:off x="14017689" y="4569353"/>
            <a:ext cx="1" cy="883061"/>
          </a:xfrm>
          <a:prstGeom prst="line">
            <a:avLst/>
          </a:prstGeom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5" name="群組"/>
          <p:cNvGrpSpPr/>
          <p:nvPr/>
        </p:nvGrpSpPr>
        <p:grpSpPr>
          <a:xfrm>
            <a:off x="5927386" y="5388913"/>
            <a:ext cx="16220921" cy="712879"/>
            <a:chOff x="0" y="0"/>
            <a:chExt cx="16220919" cy="712877"/>
          </a:xfrm>
        </p:grpSpPr>
        <p:sp>
          <p:nvSpPr>
            <p:cNvPr id="159" name="線條"/>
            <p:cNvSpPr/>
            <p:nvPr/>
          </p:nvSpPr>
          <p:spPr>
            <a:xfrm flipH="1">
              <a:off x="0" y="-1"/>
              <a:ext cx="1" cy="712879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線條"/>
            <p:cNvSpPr/>
            <p:nvPr/>
          </p:nvSpPr>
          <p:spPr>
            <a:xfrm>
              <a:off x="3287791" y="0"/>
              <a:ext cx="1" cy="712878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線條"/>
            <p:cNvSpPr/>
            <p:nvPr/>
          </p:nvSpPr>
          <p:spPr>
            <a:xfrm>
              <a:off x="6526211" y="0"/>
              <a:ext cx="1" cy="712878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線條"/>
            <p:cNvSpPr/>
            <p:nvPr/>
          </p:nvSpPr>
          <p:spPr>
            <a:xfrm>
              <a:off x="9764631" y="0"/>
              <a:ext cx="1" cy="712878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線條"/>
            <p:cNvSpPr/>
            <p:nvPr/>
          </p:nvSpPr>
          <p:spPr>
            <a:xfrm>
              <a:off x="13003051" y="-1"/>
              <a:ext cx="1" cy="712879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線條"/>
            <p:cNvSpPr/>
            <p:nvPr/>
          </p:nvSpPr>
          <p:spPr>
            <a:xfrm>
              <a:off x="16220919" y="-1"/>
              <a:ext cx="1" cy="712879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6" name="線條"/>
          <p:cNvSpPr/>
          <p:nvPr/>
        </p:nvSpPr>
        <p:spPr>
          <a:xfrm>
            <a:off x="5888300" y="5420663"/>
            <a:ext cx="16240660" cy="1"/>
          </a:xfrm>
          <a:prstGeom prst="line">
            <a:avLst/>
          </a:prstGeom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3" name="群組"/>
          <p:cNvGrpSpPr/>
          <p:nvPr/>
        </p:nvGrpSpPr>
        <p:grpSpPr>
          <a:xfrm>
            <a:off x="1153764" y="9076485"/>
            <a:ext cx="360001" cy="3182340"/>
            <a:chOff x="0" y="0"/>
            <a:chExt cx="359999" cy="3182339"/>
          </a:xfrm>
        </p:grpSpPr>
        <p:sp>
          <p:nvSpPr>
            <p:cNvPr id="167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8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176" name="矩形"/>
          <p:cNvSpPr/>
          <p:nvPr/>
        </p:nvSpPr>
        <p:spPr>
          <a:xfrm>
            <a:off x="-35653" y="-1"/>
            <a:ext cx="2738834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7" name="版面配置"/>
          <p:cNvSpPr txBox="1"/>
          <p:nvPr/>
        </p:nvSpPr>
        <p:spPr>
          <a:xfrm>
            <a:off x="728927" y="1521471"/>
            <a:ext cx="1209675" cy="45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84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dirty="0" err="1"/>
              <a:t>版面配置</a:t>
            </a:r>
            <a:endParaRPr dirty="0"/>
          </a:p>
        </p:txBody>
      </p:sp>
      <p:sp>
        <p:nvSpPr>
          <p:cNvPr id="178" name="首頁"/>
          <p:cNvSpPr txBox="1"/>
          <p:nvPr/>
        </p:nvSpPr>
        <p:spPr>
          <a:xfrm>
            <a:off x="957526" y="6098425"/>
            <a:ext cx="752476" cy="152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4800" b="0">
                <a:solidFill>
                  <a:srgbClr val="CC8C61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dirty="0" err="1"/>
              <a:t>首頁</a:t>
            </a:r>
            <a:endParaRPr dirty="0"/>
          </a:p>
        </p:txBody>
      </p:sp>
      <p:grpSp>
        <p:nvGrpSpPr>
          <p:cNvPr id="185" name="群組"/>
          <p:cNvGrpSpPr/>
          <p:nvPr/>
        </p:nvGrpSpPr>
        <p:grpSpPr>
          <a:xfrm>
            <a:off x="1153764" y="9076485"/>
            <a:ext cx="360001" cy="3182340"/>
            <a:chOff x="0" y="0"/>
            <a:chExt cx="359999" cy="3182339"/>
          </a:xfrm>
        </p:grpSpPr>
        <p:sp>
          <p:nvSpPr>
            <p:cNvPr id="179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0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1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3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4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69522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86" name="導覽列"/>
          <p:cNvSpPr/>
          <p:nvPr/>
        </p:nvSpPr>
        <p:spPr>
          <a:xfrm>
            <a:off x="2900012" y="81471"/>
            <a:ext cx="10440001" cy="1368001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導覽列</a:t>
            </a:r>
          </a:p>
        </p:txBody>
      </p:sp>
      <p:sp>
        <p:nvSpPr>
          <p:cNvPr id="187" name="幻燈片區"/>
          <p:cNvSpPr/>
          <p:nvPr/>
        </p:nvSpPr>
        <p:spPr>
          <a:xfrm>
            <a:off x="2900012" y="1635776"/>
            <a:ext cx="10440001" cy="4367123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幻燈片區</a:t>
            </a:r>
          </a:p>
        </p:txBody>
      </p:sp>
      <p:sp>
        <p:nvSpPr>
          <p:cNvPr id="188" name="品牌故事"/>
          <p:cNvSpPr/>
          <p:nvPr/>
        </p:nvSpPr>
        <p:spPr>
          <a:xfrm>
            <a:off x="2900012" y="6189203"/>
            <a:ext cx="10440001" cy="2894169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品牌故事</a:t>
            </a:r>
          </a:p>
        </p:txBody>
      </p:sp>
      <p:sp>
        <p:nvSpPr>
          <p:cNvPr id="189" name="矩形"/>
          <p:cNvSpPr/>
          <p:nvPr/>
        </p:nvSpPr>
        <p:spPr>
          <a:xfrm>
            <a:off x="2900012" y="9269675"/>
            <a:ext cx="10440001" cy="4303186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190" name="矩形"/>
          <p:cNvSpPr/>
          <p:nvPr/>
        </p:nvSpPr>
        <p:spPr>
          <a:xfrm>
            <a:off x="3015168" y="9596211"/>
            <a:ext cx="2284433" cy="3650114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矩形"/>
          <p:cNvSpPr/>
          <p:nvPr/>
        </p:nvSpPr>
        <p:spPr>
          <a:xfrm>
            <a:off x="5656920" y="9596211"/>
            <a:ext cx="2284434" cy="3650114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矩形"/>
          <p:cNvSpPr/>
          <p:nvPr/>
        </p:nvSpPr>
        <p:spPr>
          <a:xfrm>
            <a:off x="8298672" y="9596211"/>
            <a:ext cx="2284434" cy="3650114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矩形"/>
          <p:cNvSpPr/>
          <p:nvPr/>
        </p:nvSpPr>
        <p:spPr>
          <a:xfrm>
            <a:off x="10940424" y="9596211"/>
            <a:ext cx="2284434" cy="3650114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產品選單區"/>
          <p:cNvSpPr txBox="1"/>
          <p:nvPr/>
        </p:nvSpPr>
        <p:spPr>
          <a:xfrm>
            <a:off x="6899225" y="10809546"/>
            <a:ext cx="2441576" cy="12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產品選單區</a:t>
            </a:r>
          </a:p>
        </p:txBody>
      </p:sp>
      <p:sp>
        <p:nvSpPr>
          <p:cNvPr id="195" name="最新消息"/>
          <p:cNvSpPr/>
          <p:nvPr/>
        </p:nvSpPr>
        <p:spPr>
          <a:xfrm>
            <a:off x="13740901" y="81471"/>
            <a:ext cx="10440001" cy="4328715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最新消息</a:t>
            </a:r>
          </a:p>
        </p:txBody>
      </p:sp>
      <p:sp>
        <p:nvSpPr>
          <p:cNvPr id="196" name="矩形"/>
          <p:cNvSpPr/>
          <p:nvPr/>
        </p:nvSpPr>
        <p:spPr>
          <a:xfrm>
            <a:off x="13740901" y="4706407"/>
            <a:ext cx="10440001" cy="5828592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197" name="關於"/>
          <p:cNvSpPr/>
          <p:nvPr/>
        </p:nvSpPr>
        <p:spPr>
          <a:xfrm>
            <a:off x="13856056" y="6189203"/>
            <a:ext cx="2284434" cy="41780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關於</a:t>
            </a:r>
          </a:p>
        </p:txBody>
      </p:sp>
      <p:sp>
        <p:nvSpPr>
          <p:cNvPr id="198" name="商品"/>
          <p:cNvSpPr/>
          <p:nvPr/>
        </p:nvSpPr>
        <p:spPr>
          <a:xfrm>
            <a:off x="16497808" y="6189203"/>
            <a:ext cx="2284434" cy="41780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商品</a:t>
            </a:r>
          </a:p>
        </p:txBody>
      </p:sp>
      <p:sp>
        <p:nvSpPr>
          <p:cNvPr id="199" name="會員專區"/>
          <p:cNvSpPr/>
          <p:nvPr/>
        </p:nvSpPr>
        <p:spPr>
          <a:xfrm>
            <a:off x="19139561" y="6189203"/>
            <a:ext cx="2284434" cy="41780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會員專區</a:t>
            </a:r>
          </a:p>
        </p:txBody>
      </p:sp>
      <p:sp>
        <p:nvSpPr>
          <p:cNvPr id="200" name="購物須知"/>
          <p:cNvSpPr/>
          <p:nvPr/>
        </p:nvSpPr>
        <p:spPr>
          <a:xfrm>
            <a:off x="21781313" y="6189203"/>
            <a:ext cx="2284434" cy="41780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購物須知</a:t>
            </a:r>
          </a:p>
        </p:txBody>
      </p:sp>
      <p:sp>
        <p:nvSpPr>
          <p:cNvPr id="201" name="頁尾區"/>
          <p:cNvSpPr txBox="1"/>
          <p:nvPr/>
        </p:nvSpPr>
        <p:spPr>
          <a:xfrm>
            <a:off x="17740114" y="5017821"/>
            <a:ext cx="2441576" cy="82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頁尾區</a:t>
            </a:r>
          </a:p>
        </p:txBody>
      </p:sp>
      <p:grpSp>
        <p:nvGrpSpPr>
          <p:cNvPr id="204" name="群組"/>
          <p:cNvGrpSpPr/>
          <p:nvPr/>
        </p:nvGrpSpPr>
        <p:grpSpPr>
          <a:xfrm>
            <a:off x="2900012" y="628726"/>
            <a:ext cx="628016" cy="1617103"/>
            <a:chOff x="0" y="0"/>
            <a:chExt cx="628014" cy="1617101"/>
          </a:xfrm>
        </p:grpSpPr>
        <p:sp>
          <p:nvSpPr>
            <p:cNvPr id="202" name="線條"/>
            <p:cNvSpPr/>
            <p:nvPr/>
          </p:nvSpPr>
          <p:spPr>
            <a:xfrm flipV="1">
              <a:off x="0" y="0"/>
              <a:ext cx="1" cy="1617102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" name="版面方向"/>
            <p:cNvSpPr txBox="1"/>
            <p:nvPr/>
          </p:nvSpPr>
          <p:spPr>
            <a:xfrm>
              <a:off x="129540" y="0"/>
              <a:ext cx="498475" cy="1577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71437" tIns="71437" rIns="71437" bIns="71437" numCol="1" anchor="ctr">
              <a:spAutoFit/>
            </a:bodyPr>
            <a:lstStyle>
              <a:lvl1pPr>
                <a:defRPr sz="2800" b="0">
                  <a:solidFill>
                    <a:srgbClr val="695229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版面方向</a:t>
              </a:r>
            </a:p>
          </p:txBody>
        </p:sp>
      </p:grpSp>
      <p:grpSp>
        <p:nvGrpSpPr>
          <p:cNvPr id="207" name="群組"/>
          <p:cNvGrpSpPr/>
          <p:nvPr/>
        </p:nvGrpSpPr>
        <p:grpSpPr>
          <a:xfrm>
            <a:off x="13740901" y="628726"/>
            <a:ext cx="628016" cy="1617103"/>
            <a:chOff x="0" y="0"/>
            <a:chExt cx="628014" cy="1617101"/>
          </a:xfrm>
        </p:grpSpPr>
        <p:sp>
          <p:nvSpPr>
            <p:cNvPr id="205" name="線條"/>
            <p:cNvSpPr/>
            <p:nvPr/>
          </p:nvSpPr>
          <p:spPr>
            <a:xfrm flipV="1">
              <a:off x="-1" y="0"/>
              <a:ext cx="2" cy="1617102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版面方向"/>
            <p:cNvSpPr txBox="1"/>
            <p:nvPr/>
          </p:nvSpPr>
          <p:spPr>
            <a:xfrm>
              <a:off x="129540" y="-1"/>
              <a:ext cx="498475" cy="157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71437" tIns="71437" rIns="71437" bIns="71437" numCol="1" anchor="ctr">
              <a:spAutoFit/>
            </a:bodyPr>
            <a:lstStyle>
              <a:lvl1pPr>
                <a:defRPr sz="2800" b="0">
                  <a:solidFill>
                    <a:srgbClr val="695229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版面方向</a:t>
              </a:r>
            </a:p>
          </p:txBody>
        </p:sp>
      </p:grpSp>
      <p:grpSp>
        <p:nvGrpSpPr>
          <p:cNvPr id="210" name="群組"/>
          <p:cNvGrpSpPr/>
          <p:nvPr/>
        </p:nvGrpSpPr>
        <p:grpSpPr>
          <a:xfrm>
            <a:off x="16237198" y="11104800"/>
            <a:ext cx="2310984" cy="2207338"/>
            <a:chOff x="0" y="0"/>
            <a:chExt cx="2310982" cy="2207337"/>
          </a:xfrm>
        </p:grpSpPr>
        <p:sp>
          <p:nvSpPr>
            <p:cNvPr id="208" name="圓角矩形"/>
            <p:cNvSpPr/>
            <p:nvPr/>
          </p:nvSpPr>
          <p:spPr>
            <a:xfrm>
              <a:off x="0" y="0"/>
              <a:ext cx="1860178" cy="1922620"/>
            </a:xfrm>
            <a:prstGeom prst="roundRect">
              <a:avLst>
                <a:gd name="adj" fmla="val 15000"/>
              </a:avLst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購物車"/>
            <p:cNvSpPr/>
            <p:nvPr/>
          </p:nvSpPr>
          <p:spPr>
            <a:xfrm flipH="1">
              <a:off x="292360" y="348217"/>
              <a:ext cx="2018623" cy="185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8A3822"/>
            </a:solidFill>
            <a:ln w="63500" cap="flat">
              <a:solidFill>
                <a:srgbClr val="8A3822"/>
              </a:solidFill>
              <a:prstDash val="solid"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1" name="購物車圖示設置於…"/>
          <p:cNvSpPr txBox="1"/>
          <p:nvPr/>
        </p:nvSpPr>
        <p:spPr>
          <a:xfrm>
            <a:off x="18958107" y="11502031"/>
            <a:ext cx="3965424" cy="141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購物車圖示設置於</a:t>
            </a:r>
          </a:p>
          <a:p>
            <a:pPr>
              <a:defRPr sz="36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右邊跟著版面移動</a:t>
            </a:r>
          </a:p>
        </p:txBody>
      </p:sp>
      <p:sp>
        <p:nvSpPr>
          <p:cNvPr id="212" name="&gt;"/>
          <p:cNvSpPr txBox="1"/>
          <p:nvPr/>
        </p:nvSpPr>
        <p:spPr>
          <a:xfrm>
            <a:off x="12786434" y="11140280"/>
            <a:ext cx="438424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&gt;</a:t>
            </a:r>
          </a:p>
        </p:txBody>
      </p:sp>
      <p:sp>
        <p:nvSpPr>
          <p:cNvPr id="213" name="&lt;"/>
          <p:cNvSpPr txBox="1"/>
          <p:nvPr/>
        </p:nvSpPr>
        <p:spPr>
          <a:xfrm>
            <a:off x="3015168" y="11140280"/>
            <a:ext cx="438423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&lt;</a:t>
            </a:r>
          </a:p>
        </p:txBody>
      </p:sp>
      <p:grpSp>
        <p:nvGrpSpPr>
          <p:cNvPr id="218" name="群組"/>
          <p:cNvGrpSpPr/>
          <p:nvPr/>
        </p:nvGrpSpPr>
        <p:grpSpPr>
          <a:xfrm>
            <a:off x="7351601" y="13312137"/>
            <a:ext cx="1536824" cy="180001"/>
            <a:chOff x="0" y="0"/>
            <a:chExt cx="1536822" cy="179999"/>
          </a:xfrm>
        </p:grpSpPr>
        <p:sp>
          <p:nvSpPr>
            <p:cNvPr id="214" name="圓形"/>
            <p:cNvSpPr/>
            <p:nvPr/>
          </p:nvSpPr>
          <p:spPr>
            <a:xfrm>
              <a:off x="0" y="0"/>
              <a:ext cx="180000" cy="180000"/>
            </a:xfrm>
            <a:prstGeom prst="ellipse">
              <a:avLst/>
            </a:prstGeom>
            <a:solidFill>
              <a:srgbClr val="69522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圓形"/>
            <p:cNvSpPr/>
            <p:nvPr/>
          </p:nvSpPr>
          <p:spPr>
            <a:xfrm>
              <a:off x="452273" y="0"/>
              <a:ext cx="180001" cy="180000"/>
            </a:xfrm>
            <a:prstGeom prst="ellipse">
              <a:avLst/>
            </a:prstGeom>
            <a:solidFill>
              <a:srgbClr val="695229">
                <a:alpha val="499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圓形"/>
            <p:cNvSpPr/>
            <p:nvPr/>
          </p:nvSpPr>
          <p:spPr>
            <a:xfrm>
              <a:off x="904548" y="0"/>
              <a:ext cx="180001" cy="180000"/>
            </a:xfrm>
            <a:prstGeom prst="ellipse">
              <a:avLst/>
            </a:prstGeom>
            <a:solidFill>
              <a:srgbClr val="695229">
                <a:alpha val="499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7" name="圓形"/>
            <p:cNvSpPr/>
            <p:nvPr/>
          </p:nvSpPr>
          <p:spPr>
            <a:xfrm>
              <a:off x="1356822" y="0"/>
              <a:ext cx="180001" cy="180000"/>
            </a:xfrm>
            <a:prstGeom prst="ellipse">
              <a:avLst/>
            </a:prstGeom>
            <a:solidFill>
              <a:srgbClr val="695229">
                <a:alpha val="4995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19" name="前台"/>
          <p:cNvSpPr txBox="1"/>
          <p:nvPr/>
        </p:nvSpPr>
        <p:spPr>
          <a:xfrm>
            <a:off x="902556" y="908456"/>
            <a:ext cx="862415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前台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222" name="矩形"/>
          <p:cNvSpPr/>
          <p:nvPr/>
        </p:nvSpPr>
        <p:spPr>
          <a:xfrm>
            <a:off x="-35653" y="-1"/>
            <a:ext cx="2738834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版面配置"/>
          <p:cNvSpPr txBox="1"/>
          <p:nvPr/>
        </p:nvSpPr>
        <p:spPr>
          <a:xfrm>
            <a:off x="728927" y="1521471"/>
            <a:ext cx="1209675" cy="45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84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版面配置</a:t>
            </a:r>
          </a:p>
        </p:txBody>
      </p:sp>
      <p:sp>
        <p:nvSpPr>
          <p:cNvPr id="224" name="產品頁"/>
          <p:cNvSpPr txBox="1"/>
          <p:nvPr/>
        </p:nvSpPr>
        <p:spPr>
          <a:xfrm>
            <a:off x="957526" y="6098425"/>
            <a:ext cx="752476" cy="22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4800" b="0">
                <a:solidFill>
                  <a:srgbClr val="CC8C61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產品頁</a:t>
            </a:r>
          </a:p>
        </p:txBody>
      </p:sp>
      <p:grpSp>
        <p:nvGrpSpPr>
          <p:cNvPr id="231" name="群組"/>
          <p:cNvGrpSpPr/>
          <p:nvPr/>
        </p:nvGrpSpPr>
        <p:grpSpPr>
          <a:xfrm>
            <a:off x="1153764" y="9076485"/>
            <a:ext cx="360001" cy="3182340"/>
            <a:chOff x="0" y="0"/>
            <a:chExt cx="359999" cy="3182339"/>
          </a:xfrm>
        </p:grpSpPr>
        <p:sp>
          <p:nvSpPr>
            <p:cNvPr id="225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6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9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69522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32" name="導覽列"/>
          <p:cNvSpPr/>
          <p:nvPr/>
        </p:nvSpPr>
        <p:spPr>
          <a:xfrm>
            <a:off x="2900012" y="81471"/>
            <a:ext cx="10440001" cy="1368001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導覽列</a:t>
            </a:r>
          </a:p>
        </p:txBody>
      </p:sp>
      <p:sp>
        <p:nvSpPr>
          <p:cNvPr id="233" name="大圖區"/>
          <p:cNvSpPr/>
          <p:nvPr/>
        </p:nvSpPr>
        <p:spPr>
          <a:xfrm>
            <a:off x="2900012" y="1635776"/>
            <a:ext cx="10440001" cy="2774410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大圖區</a:t>
            </a:r>
          </a:p>
        </p:txBody>
      </p:sp>
      <p:sp>
        <p:nvSpPr>
          <p:cNvPr id="234" name="矩形"/>
          <p:cNvSpPr/>
          <p:nvPr/>
        </p:nvSpPr>
        <p:spPr>
          <a:xfrm>
            <a:off x="2900012" y="4706407"/>
            <a:ext cx="10440001" cy="2784036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235" name="產品類別選單"/>
          <p:cNvSpPr txBox="1"/>
          <p:nvPr/>
        </p:nvSpPr>
        <p:spPr>
          <a:xfrm>
            <a:off x="6663184" y="5017822"/>
            <a:ext cx="2913658" cy="82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產品類別選單</a:t>
            </a:r>
          </a:p>
        </p:txBody>
      </p:sp>
      <p:sp>
        <p:nvSpPr>
          <p:cNvPr id="236" name="矩形"/>
          <p:cNvSpPr/>
          <p:nvPr/>
        </p:nvSpPr>
        <p:spPr>
          <a:xfrm>
            <a:off x="13740902" y="6229386"/>
            <a:ext cx="10440001" cy="4305613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237" name="關於"/>
          <p:cNvSpPr/>
          <p:nvPr/>
        </p:nvSpPr>
        <p:spPr>
          <a:xfrm>
            <a:off x="13856056" y="7324735"/>
            <a:ext cx="2284434" cy="30863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關於</a:t>
            </a:r>
          </a:p>
        </p:txBody>
      </p:sp>
      <p:sp>
        <p:nvSpPr>
          <p:cNvPr id="238" name="商品"/>
          <p:cNvSpPr/>
          <p:nvPr/>
        </p:nvSpPr>
        <p:spPr>
          <a:xfrm>
            <a:off x="16497808" y="7324735"/>
            <a:ext cx="2284434" cy="30863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商品</a:t>
            </a:r>
          </a:p>
        </p:txBody>
      </p:sp>
      <p:sp>
        <p:nvSpPr>
          <p:cNvPr id="239" name="會員專區"/>
          <p:cNvSpPr/>
          <p:nvPr/>
        </p:nvSpPr>
        <p:spPr>
          <a:xfrm>
            <a:off x="19139561" y="7324735"/>
            <a:ext cx="2284434" cy="30863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會員專區</a:t>
            </a:r>
          </a:p>
        </p:txBody>
      </p:sp>
      <p:sp>
        <p:nvSpPr>
          <p:cNvPr id="240" name="購物須知"/>
          <p:cNvSpPr/>
          <p:nvPr/>
        </p:nvSpPr>
        <p:spPr>
          <a:xfrm>
            <a:off x="21781313" y="7324735"/>
            <a:ext cx="2284434" cy="3086347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/>
          <a:lstStyle>
            <a:lvl1pPr>
              <a:defRPr sz="37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購物須知</a:t>
            </a:r>
          </a:p>
        </p:txBody>
      </p:sp>
      <p:grpSp>
        <p:nvGrpSpPr>
          <p:cNvPr id="263" name="群組"/>
          <p:cNvGrpSpPr/>
          <p:nvPr/>
        </p:nvGrpSpPr>
        <p:grpSpPr>
          <a:xfrm>
            <a:off x="13740902" y="81471"/>
            <a:ext cx="10440001" cy="5921428"/>
            <a:chOff x="0" y="0"/>
            <a:chExt cx="10439999" cy="5921426"/>
          </a:xfrm>
        </p:grpSpPr>
        <p:sp>
          <p:nvSpPr>
            <p:cNvPr id="241" name="矩形"/>
            <p:cNvSpPr/>
            <p:nvPr/>
          </p:nvSpPr>
          <p:spPr>
            <a:xfrm>
              <a:off x="0" y="0"/>
              <a:ext cx="10440000" cy="5921427"/>
            </a:xfrm>
            <a:prstGeom prst="rect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pPr>
              <a:endParaRPr/>
            </a:p>
          </p:txBody>
        </p:sp>
        <p:sp>
          <p:nvSpPr>
            <p:cNvPr id="242" name="產品展示"/>
            <p:cNvSpPr txBox="1"/>
            <p:nvPr/>
          </p:nvSpPr>
          <p:spPr>
            <a:xfrm>
              <a:off x="3999213" y="358117"/>
              <a:ext cx="2441576" cy="730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產品展示</a:t>
              </a:r>
            </a:p>
          </p:txBody>
        </p:sp>
        <p:grpSp>
          <p:nvGrpSpPr>
            <p:cNvPr id="247" name="群組"/>
            <p:cNvGrpSpPr/>
            <p:nvPr/>
          </p:nvGrpSpPr>
          <p:grpSpPr>
            <a:xfrm>
              <a:off x="120234" y="1366462"/>
              <a:ext cx="2284434" cy="4385569"/>
              <a:chOff x="0" y="0"/>
              <a:chExt cx="2284432" cy="4385567"/>
            </a:xfrm>
          </p:grpSpPr>
          <p:sp>
            <p:nvSpPr>
              <p:cNvPr id="243" name="圓角矩形"/>
              <p:cNvSpPr/>
              <p:nvPr/>
            </p:nvSpPr>
            <p:spPr>
              <a:xfrm>
                <a:off x="0" y="0"/>
                <a:ext cx="2284433" cy="4385568"/>
              </a:xfrm>
              <a:prstGeom prst="roundRect">
                <a:avLst>
                  <a:gd name="adj" fmla="val 8339"/>
                </a:avLst>
              </a:prstGeom>
              <a:solidFill>
                <a:srgbClr val="E8D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4" name="圖片"/>
              <p:cNvSpPr/>
              <p:nvPr/>
            </p:nvSpPr>
            <p:spPr>
              <a:xfrm>
                <a:off x="193773" y="118126"/>
                <a:ext cx="1896887" cy="2306374"/>
              </a:xfrm>
              <a:prstGeom prst="roundRect">
                <a:avLst>
                  <a:gd name="adj" fmla="val 14729"/>
                </a:avLst>
              </a:prstGeom>
              <a:solidFill>
                <a:srgbClr val="D1C1B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圖片</a:t>
                </a:r>
              </a:p>
            </p:txBody>
          </p:sp>
          <p:sp>
            <p:nvSpPr>
              <p:cNvPr id="245" name="品名"/>
              <p:cNvSpPr/>
              <p:nvPr/>
            </p:nvSpPr>
            <p:spPr>
              <a:xfrm>
                <a:off x="193773" y="2524302"/>
                <a:ext cx="1896887" cy="828568"/>
              </a:xfrm>
              <a:prstGeom prst="roundRect">
                <a:avLst>
                  <a:gd name="adj" fmla="val 33721"/>
                </a:avLst>
              </a:prstGeom>
              <a:solidFill>
                <a:srgbClr val="CC8C6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品名</a:t>
                </a:r>
              </a:p>
            </p:txBody>
          </p:sp>
          <p:sp>
            <p:nvSpPr>
              <p:cNvPr id="246" name="價錢"/>
              <p:cNvSpPr/>
              <p:nvPr/>
            </p:nvSpPr>
            <p:spPr>
              <a:xfrm>
                <a:off x="193773" y="3452672"/>
                <a:ext cx="1896887" cy="828567"/>
              </a:xfrm>
              <a:prstGeom prst="roundRect">
                <a:avLst>
                  <a:gd name="adj" fmla="val 33721"/>
                </a:avLst>
              </a:prstGeom>
              <a:solidFill>
                <a:srgbClr val="8A38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價錢</a:t>
                </a:r>
              </a:p>
            </p:txBody>
          </p:sp>
        </p:grpSp>
        <p:grpSp>
          <p:nvGrpSpPr>
            <p:cNvPr id="252" name="群組"/>
            <p:cNvGrpSpPr/>
            <p:nvPr/>
          </p:nvGrpSpPr>
          <p:grpSpPr>
            <a:xfrm>
              <a:off x="2756726" y="1366462"/>
              <a:ext cx="2284434" cy="4385569"/>
              <a:chOff x="0" y="0"/>
              <a:chExt cx="2284432" cy="4385567"/>
            </a:xfrm>
          </p:grpSpPr>
          <p:sp>
            <p:nvSpPr>
              <p:cNvPr id="248" name="圓角矩形"/>
              <p:cNvSpPr/>
              <p:nvPr/>
            </p:nvSpPr>
            <p:spPr>
              <a:xfrm>
                <a:off x="0" y="0"/>
                <a:ext cx="2284433" cy="4385568"/>
              </a:xfrm>
              <a:prstGeom prst="roundRect">
                <a:avLst>
                  <a:gd name="adj" fmla="val 8339"/>
                </a:avLst>
              </a:prstGeom>
              <a:solidFill>
                <a:srgbClr val="E8D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9" name="圖片"/>
              <p:cNvSpPr/>
              <p:nvPr/>
            </p:nvSpPr>
            <p:spPr>
              <a:xfrm>
                <a:off x="193773" y="118126"/>
                <a:ext cx="1896887" cy="2306374"/>
              </a:xfrm>
              <a:prstGeom prst="roundRect">
                <a:avLst>
                  <a:gd name="adj" fmla="val 14729"/>
                </a:avLst>
              </a:prstGeom>
              <a:solidFill>
                <a:srgbClr val="D1C1B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圖片</a:t>
                </a:r>
              </a:p>
            </p:txBody>
          </p:sp>
          <p:sp>
            <p:nvSpPr>
              <p:cNvPr id="250" name="品名"/>
              <p:cNvSpPr/>
              <p:nvPr/>
            </p:nvSpPr>
            <p:spPr>
              <a:xfrm>
                <a:off x="193773" y="2524302"/>
                <a:ext cx="1896887" cy="828568"/>
              </a:xfrm>
              <a:prstGeom prst="roundRect">
                <a:avLst>
                  <a:gd name="adj" fmla="val 33721"/>
                </a:avLst>
              </a:prstGeom>
              <a:solidFill>
                <a:srgbClr val="CC8C6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品名</a:t>
                </a:r>
              </a:p>
            </p:txBody>
          </p:sp>
          <p:sp>
            <p:nvSpPr>
              <p:cNvPr id="251" name="價錢"/>
              <p:cNvSpPr/>
              <p:nvPr/>
            </p:nvSpPr>
            <p:spPr>
              <a:xfrm>
                <a:off x="193773" y="3452672"/>
                <a:ext cx="1896887" cy="828567"/>
              </a:xfrm>
              <a:prstGeom prst="roundRect">
                <a:avLst>
                  <a:gd name="adj" fmla="val 33721"/>
                </a:avLst>
              </a:prstGeom>
              <a:solidFill>
                <a:srgbClr val="8A38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價錢</a:t>
                </a:r>
              </a:p>
            </p:txBody>
          </p:sp>
        </p:grpSp>
        <p:grpSp>
          <p:nvGrpSpPr>
            <p:cNvPr id="257" name="群組"/>
            <p:cNvGrpSpPr/>
            <p:nvPr/>
          </p:nvGrpSpPr>
          <p:grpSpPr>
            <a:xfrm>
              <a:off x="5393219" y="1366462"/>
              <a:ext cx="2284434" cy="4385569"/>
              <a:chOff x="0" y="0"/>
              <a:chExt cx="2284432" cy="4385567"/>
            </a:xfrm>
          </p:grpSpPr>
          <p:sp>
            <p:nvSpPr>
              <p:cNvPr id="253" name="圓角矩形"/>
              <p:cNvSpPr/>
              <p:nvPr/>
            </p:nvSpPr>
            <p:spPr>
              <a:xfrm>
                <a:off x="0" y="0"/>
                <a:ext cx="2284433" cy="4385568"/>
              </a:xfrm>
              <a:prstGeom prst="roundRect">
                <a:avLst>
                  <a:gd name="adj" fmla="val 8339"/>
                </a:avLst>
              </a:prstGeom>
              <a:solidFill>
                <a:srgbClr val="E8D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圖片"/>
              <p:cNvSpPr/>
              <p:nvPr/>
            </p:nvSpPr>
            <p:spPr>
              <a:xfrm>
                <a:off x="193773" y="118126"/>
                <a:ext cx="1896887" cy="2306374"/>
              </a:xfrm>
              <a:prstGeom prst="roundRect">
                <a:avLst>
                  <a:gd name="adj" fmla="val 14729"/>
                </a:avLst>
              </a:prstGeom>
              <a:solidFill>
                <a:srgbClr val="D1C1B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圖片</a:t>
                </a:r>
              </a:p>
            </p:txBody>
          </p:sp>
          <p:sp>
            <p:nvSpPr>
              <p:cNvPr id="255" name="品名"/>
              <p:cNvSpPr/>
              <p:nvPr/>
            </p:nvSpPr>
            <p:spPr>
              <a:xfrm>
                <a:off x="193773" y="2524302"/>
                <a:ext cx="1896887" cy="828568"/>
              </a:xfrm>
              <a:prstGeom prst="roundRect">
                <a:avLst>
                  <a:gd name="adj" fmla="val 33721"/>
                </a:avLst>
              </a:prstGeom>
              <a:solidFill>
                <a:srgbClr val="CC8C6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品名</a:t>
                </a:r>
              </a:p>
            </p:txBody>
          </p:sp>
          <p:sp>
            <p:nvSpPr>
              <p:cNvPr id="256" name="價錢"/>
              <p:cNvSpPr/>
              <p:nvPr/>
            </p:nvSpPr>
            <p:spPr>
              <a:xfrm>
                <a:off x="193773" y="3452672"/>
                <a:ext cx="1896887" cy="828567"/>
              </a:xfrm>
              <a:prstGeom prst="roundRect">
                <a:avLst>
                  <a:gd name="adj" fmla="val 33721"/>
                </a:avLst>
              </a:prstGeom>
              <a:solidFill>
                <a:srgbClr val="8A38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價錢</a:t>
                </a:r>
              </a:p>
            </p:txBody>
          </p:sp>
        </p:grpSp>
        <p:grpSp>
          <p:nvGrpSpPr>
            <p:cNvPr id="262" name="群組"/>
            <p:cNvGrpSpPr/>
            <p:nvPr/>
          </p:nvGrpSpPr>
          <p:grpSpPr>
            <a:xfrm>
              <a:off x="8029712" y="1366462"/>
              <a:ext cx="2284434" cy="4385569"/>
              <a:chOff x="0" y="0"/>
              <a:chExt cx="2284432" cy="4385567"/>
            </a:xfrm>
          </p:grpSpPr>
          <p:sp>
            <p:nvSpPr>
              <p:cNvPr id="258" name="圓角矩形"/>
              <p:cNvSpPr/>
              <p:nvPr/>
            </p:nvSpPr>
            <p:spPr>
              <a:xfrm>
                <a:off x="0" y="0"/>
                <a:ext cx="2284433" cy="4385568"/>
              </a:xfrm>
              <a:prstGeom prst="roundRect">
                <a:avLst>
                  <a:gd name="adj" fmla="val 8339"/>
                </a:avLst>
              </a:prstGeom>
              <a:solidFill>
                <a:srgbClr val="E8D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圖片"/>
              <p:cNvSpPr/>
              <p:nvPr/>
            </p:nvSpPr>
            <p:spPr>
              <a:xfrm>
                <a:off x="193773" y="118126"/>
                <a:ext cx="1896887" cy="2306374"/>
              </a:xfrm>
              <a:prstGeom prst="roundRect">
                <a:avLst>
                  <a:gd name="adj" fmla="val 14729"/>
                </a:avLst>
              </a:prstGeom>
              <a:solidFill>
                <a:srgbClr val="D1C1B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圖片</a:t>
                </a:r>
              </a:p>
            </p:txBody>
          </p:sp>
          <p:sp>
            <p:nvSpPr>
              <p:cNvPr id="260" name="品名"/>
              <p:cNvSpPr/>
              <p:nvPr/>
            </p:nvSpPr>
            <p:spPr>
              <a:xfrm>
                <a:off x="193773" y="2524302"/>
                <a:ext cx="1896887" cy="828568"/>
              </a:xfrm>
              <a:prstGeom prst="roundRect">
                <a:avLst>
                  <a:gd name="adj" fmla="val 33721"/>
                </a:avLst>
              </a:prstGeom>
              <a:solidFill>
                <a:srgbClr val="CC8C6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品名</a:t>
                </a:r>
              </a:p>
            </p:txBody>
          </p:sp>
          <p:sp>
            <p:nvSpPr>
              <p:cNvPr id="261" name="價錢"/>
              <p:cNvSpPr/>
              <p:nvPr/>
            </p:nvSpPr>
            <p:spPr>
              <a:xfrm>
                <a:off x="193773" y="3452672"/>
                <a:ext cx="1896887" cy="828567"/>
              </a:xfrm>
              <a:prstGeom prst="roundRect">
                <a:avLst>
                  <a:gd name="adj" fmla="val 33721"/>
                </a:avLst>
              </a:prstGeom>
              <a:solidFill>
                <a:srgbClr val="8A3822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3600" b="0">
                    <a:solidFill>
                      <a:srgbClr val="FFFFFF"/>
                    </a:solidFill>
                    <a:latin typeface="PingFang TC Semibold"/>
                    <a:ea typeface="PingFang TC Semibold"/>
                    <a:cs typeface="PingFang TC Semibold"/>
                    <a:sym typeface="PingFang TC Semibold"/>
                  </a:defRPr>
                </a:lvl1pPr>
              </a:lstStyle>
              <a:p>
                <a:r>
                  <a:t>價錢</a:t>
                </a:r>
              </a:p>
            </p:txBody>
          </p:sp>
        </p:grpSp>
      </p:grpSp>
      <p:grpSp>
        <p:nvGrpSpPr>
          <p:cNvPr id="266" name="群組"/>
          <p:cNvGrpSpPr/>
          <p:nvPr/>
        </p:nvGrpSpPr>
        <p:grpSpPr>
          <a:xfrm>
            <a:off x="2900012" y="628726"/>
            <a:ext cx="628016" cy="1617103"/>
            <a:chOff x="0" y="0"/>
            <a:chExt cx="628014" cy="1617101"/>
          </a:xfrm>
        </p:grpSpPr>
        <p:sp>
          <p:nvSpPr>
            <p:cNvPr id="264" name="線條"/>
            <p:cNvSpPr/>
            <p:nvPr/>
          </p:nvSpPr>
          <p:spPr>
            <a:xfrm flipV="1">
              <a:off x="-1" y="0"/>
              <a:ext cx="2" cy="1617102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5" name="版面方向"/>
            <p:cNvSpPr txBox="1"/>
            <p:nvPr/>
          </p:nvSpPr>
          <p:spPr>
            <a:xfrm>
              <a:off x="129540" y="-1"/>
              <a:ext cx="498475" cy="157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71437" tIns="71437" rIns="71437" bIns="71437" numCol="1" anchor="ctr">
              <a:spAutoFit/>
            </a:bodyPr>
            <a:lstStyle>
              <a:lvl1pPr>
                <a:defRPr sz="2800" b="0">
                  <a:solidFill>
                    <a:srgbClr val="695229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版面方向</a:t>
              </a:r>
            </a:p>
          </p:txBody>
        </p:sp>
      </p:grpSp>
      <p:grpSp>
        <p:nvGrpSpPr>
          <p:cNvPr id="269" name="群組"/>
          <p:cNvGrpSpPr/>
          <p:nvPr/>
        </p:nvGrpSpPr>
        <p:grpSpPr>
          <a:xfrm>
            <a:off x="13740900" y="628726"/>
            <a:ext cx="628016" cy="1617103"/>
            <a:chOff x="0" y="0"/>
            <a:chExt cx="628014" cy="1617101"/>
          </a:xfrm>
        </p:grpSpPr>
        <p:sp>
          <p:nvSpPr>
            <p:cNvPr id="267" name="線條"/>
            <p:cNvSpPr/>
            <p:nvPr/>
          </p:nvSpPr>
          <p:spPr>
            <a:xfrm flipV="1">
              <a:off x="-1" y="0"/>
              <a:ext cx="2" cy="1617102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8" name="版面方向"/>
            <p:cNvSpPr txBox="1"/>
            <p:nvPr/>
          </p:nvSpPr>
          <p:spPr>
            <a:xfrm>
              <a:off x="129540" y="-1"/>
              <a:ext cx="498475" cy="157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71437" tIns="71437" rIns="71437" bIns="71437" numCol="1" anchor="ctr">
              <a:spAutoFit/>
            </a:bodyPr>
            <a:lstStyle>
              <a:lvl1pPr>
                <a:defRPr sz="2800" b="0">
                  <a:solidFill>
                    <a:srgbClr val="695229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版面方向</a:t>
              </a:r>
            </a:p>
          </p:txBody>
        </p:sp>
      </p:grpSp>
      <p:grpSp>
        <p:nvGrpSpPr>
          <p:cNvPr id="272" name="群組"/>
          <p:cNvGrpSpPr/>
          <p:nvPr/>
        </p:nvGrpSpPr>
        <p:grpSpPr>
          <a:xfrm>
            <a:off x="16237198" y="11104800"/>
            <a:ext cx="2310984" cy="2207338"/>
            <a:chOff x="0" y="0"/>
            <a:chExt cx="2310982" cy="2207337"/>
          </a:xfrm>
        </p:grpSpPr>
        <p:sp>
          <p:nvSpPr>
            <p:cNvPr id="270" name="圓角矩形"/>
            <p:cNvSpPr/>
            <p:nvPr/>
          </p:nvSpPr>
          <p:spPr>
            <a:xfrm>
              <a:off x="0" y="0"/>
              <a:ext cx="1860178" cy="1922620"/>
            </a:xfrm>
            <a:prstGeom prst="roundRect">
              <a:avLst>
                <a:gd name="adj" fmla="val 15000"/>
              </a:avLst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1" name="購物車"/>
            <p:cNvSpPr/>
            <p:nvPr/>
          </p:nvSpPr>
          <p:spPr>
            <a:xfrm flipH="1">
              <a:off x="292360" y="348217"/>
              <a:ext cx="2018623" cy="185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8A3822"/>
            </a:solidFill>
            <a:ln w="63500" cap="flat">
              <a:solidFill>
                <a:srgbClr val="8A3822"/>
              </a:solidFill>
              <a:prstDash val="solid"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購物車圖示設置於…"/>
          <p:cNvSpPr txBox="1"/>
          <p:nvPr/>
        </p:nvSpPr>
        <p:spPr>
          <a:xfrm>
            <a:off x="18958108" y="11502031"/>
            <a:ext cx="3965423" cy="141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購物車圖示設置於</a:t>
            </a:r>
          </a:p>
          <a:p>
            <a:pPr>
              <a:defRPr sz="36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r>
              <a:t>右邊跟著版面移動</a:t>
            </a:r>
          </a:p>
        </p:txBody>
      </p:sp>
      <p:sp>
        <p:nvSpPr>
          <p:cNvPr id="274" name="A"/>
          <p:cNvSpPr/>
          <p:nvPr/>
        </p:nvSpPr>
        <p:spPr>
          <a:xfrm>
            <a:off x="3020246" y="6098425"/>
            <a:ext cx="2284434" cy="596815"/>
          </a:xfrm>
          <a:prstGeom prst="roundRect">
            <a:avLst>
              <a:gd name="adj" fmla="val 50000"/>
            </a:avLst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A</a:t>
            </a:r>
          </a:p>
        </p:txBody>
      </p:sp>
      <p:sp>
        <p:nvSpPr>
          <p:cNvPr id="275" name="B"/>
          <p:cNvSpPr/>
          <p:nvPr/>
        </p:nvSpPr>
        <p:spPr>
          <a:xfrm>
            <a:off x="5660486" y="6098425"/>
            <a:ext cx="2284434" cy="596815"/>
          </a:xfrm>
          <a:prstGeom prst="roundRect">
            <a:avLst>
              <a:gd name="adj" fmla="val 50000"/>
            </a:avLst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B</a:t>
            </a:r>
          </a:p>
        </p:txBody>
      </p:sp>
      <p:sp>
        <p:nvSpPr>
          <p:cNvPr id="276" name="C"/>
          <p:cNvSpPr/>
          <p:nvPr/>
        </p:nvSpPr>
        <p:spPr>
          <a:xfrm>
            <a:off x="8295106" y="6098425"/>
            <a:ext cx="2284434" cy="596815"/>
          </a:xfrm>
          <a:prstGeom prst="roundRect">
            <a:avLst>
              <a:gd name="adj" fmla="val 50000"/>
            </a:avLst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C</a:t>
            </a:r>
          </a:p>
        </p:txBody>
      </p:sp>
      <p:sp>
        <p:nvSpPr>
          <p:cNvPr id="277" name="D"/>
          <p:cNvSpPr/>
          <p:nvPr/>
        </p:nvSpPr>
        <p:spPr>
          <a:xfrm>
            <a:off x="10929725" y="6098425"/>
            <a:ext cx="2284434" cy="596815"/>
          </a:xfrm>
          <a:prstGeom prst="roundRect">
            <a:avLst>
              <a:gd name="adj" fmla="val 50000"/>
            </a:avLst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2800"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D</a:t>
            </a:r>
          </a:p>
        </p:txBody>
      </p:sp>
      <p:sp>
        <p:nvSpPr>
          <p:cNvPr id="278" name="矩形"/>
          <p:cNvSpPr/>
          <p:nvPr/>
        </p:nvSpPr>
        <p:spPr>
          <a:xfrm>
            <a:off x="2900012" y="7780408"/>
            <a:ext cx="10440001" cy="5828592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279" name="產品展示"/>
          <p:cNvSpPr txBox="1"/>
          <p:nvPr/>
        </p:nvSpPr>
        <p:spPr>
          <a:xfrm>
            <a:off x="6899225" y="8138526"/>
            <a:ext cx="2441576" cy="730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產品展示</a:t>
            </a:r>
          </a:p>
        </p:txBody>
      </p:sp>
      <p:sp>
        <p:nvSpPr>
          <p:cNvPr id="280" name="圓角矩形"/>
          <p:cNvSpPr/>
          <p:nvPr/>
        </p:nvSpPr>
        <p:spPr>
          <a:xfrm>
            <a:off x="3020246" y="9146871"/>
            <a:ext cx="2284434" cy="4385569"/>
          </a:xfrm>
          <a:prstGeom prst="roundRect">
            <a:avLst>
              <a:gd name="adj" fmla="val 8339"/>
            </a:avLst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圖片"/>
          <p:cNvSpPr/>
          <p:nvPr/>
        </p:nvSpPr>
        <p:spPr>
          <a:xfrm>
            <a:off x="3214020" y="9264998"/>
            <a:ext cx="1896887" cy="2306373"/>
          </a:xfrm>
          <a:prstGeom prst="roundRect">
            <a:avLst>
              <a:gd name="adj" fmla="val 14729"/>
            </a:avLst>
          </a:prstGeom>
          <a:solidFill>
            <a:srgbClr val="D1C1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圖片</a:t>
            </a:r>
          </a:p>
        </p:txBody>
      </p:sp>
      <p:sp>
        <p:nvSpPr>
          <p:cNvPr id="282" name="品名"/>
          <p:cNvSpPr/>
          <p:nvPr/>
        </p:nvSpPr>
        <p:spPr>
          <a:xfrm>
            <a:off x="3214020" y="11671173"/>
            <a:ext cx="1896887" cy="828568"/>
          </a:xfrm>
          <a:prstGeom prst="roundRect">
            <a:avLst>
              <a:gd name="adj" fmla="val 33721"/>
            </a:avLst>
          </a:prstGeom>
          <a:solidFill>
            <a:srgbClr val="CC8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品名</a:t>
            </a:r>
          </a:p>
        </p:txBody>
      </p:sp>
      <p:sp>
        <p:nvSpPr>
          <p:cNvPr id="283" name="價錢"/>
          <p:cNvSpPr/>
          <p:nvPr/>
        </p:nvSpPr>
        <p:spPr>
          <a:xfrm>
            <a:off x="3214020" y="12599543"/>
            <a:ext cx="1896887" cy="828568"/>
          </a:xfrm>
          <a:prstGeom prst="roundRect">
            <a:avLst>
              <a:gd name="adj" fmla="val 33721"/>
            </a:avLst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價錢</a:t>
            </a:r>
          </a:p>
        </p:txBody>
      </p:sp>
      <p:grpSp>
        <p:nvGrpSpPr>
          <p:cNvPr id="288" name="群組"/>
          <p:cNvGrpSpPr/>
          <p:nvPr/>
        </p:nvGrpSpPr>
        <p:grpSpPr>
          <a:xfrm>
            <a:off x="5656739" y="9146871"/>
            <a:ext cx="2284434" cy="4385569"/>
            <a:chOff x="0" y="0"/>
            <a:chExt cx="2284432" cy="4385567"/>
          </a:xfrm>
        </p:grpSpPr>
        <p:sp>
          <p:nvSpPr>
            <p:cNvPr id="284" name="圓角矩形"/>
            <p:cNvSpPr/>
            <p:nvPr/>
          </p:nvSpPr>
          <p:spPr>
            <a:xfrm>
              <a:off x="0" y="0"/>
              <a:ext cx="2284433" cy="4385568"/>
            </a:xfrm>
            <a:prstGeom prst="roundRect">
              <a:avLst>
                <a:gd name="adj" fmla="val 8339"/>
              </a:avLst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5" name="圖片"/>
            <p:cNvSpPr/>
            <p:nvPr/>
          </p:nvSpPr>
          <p:spPr>
            <a:xfrm>
              <a:off x="193773" y="118126"/>
              <a:ext cx="1896887" cy="2306374"/>
            </a:xfrm>
            <a:prstGeom prst="roundRect">
              <a:avLst>
                <a:gd name="adj" fmla="val 14729"/>
              </a:avLst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圖片</a:t>
              </a:r>
            </a:p>
          </p:txBody>
        </p:sp>
        <p:sp>
          <p:nvSpPr>
            <p:cNvPr id="286" name="品名"/>
            <p:cNvSpPr/>
            <p:nvPr/>
          </p:nvSpPr>
          <p:spPr>
            <a:xfrm>
              <a:off x="193773" y="2524302"/>
              <a:ext cx="1896887" cy="828568"/>
            </a:xfrm>
            <a:prstGeom prst="roundRect">
              <a:avLst>
                <a:gd name="adj" fmla="val 33721"/>
              </a:avLst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品名</a:t>
              </a:r>
            </a:p>
          </p:txBody>
        </p:sp>
        <p:sp>
          <p:nvSpPr>
            <p:cNvPr id="287" name="價錢"/>
            <p:cNvSpPr/>
            <p:nvPr/>
          </p:nvSpPr>
          <p:spPr>
            <a:xfrm>
              <a:off x="193773" y="3452672"/>
              <a:ext cx="1896887" cy="828567"/>
            </a:xfrm>
            <a:prstGeom prst="roundRect">
              <a:avLst>
                <a:gd name="adj" fmla="val 33721"/>
              </a:avLst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價錢</a:t>
              </a:r>
            </a:p>
          </p:txBody>
        </p:sp>
      </p:grpSp>
      <p:grpSp>
        <p:nvGrpSpPr>
          <p:cNvPr id="293" name="群組"/>
          <p:cNvGrpSpPr/>
          <p:nvPr/>
        </p:nvGrpSpPr>
        <p:grpSpPr>
          <a:xfrm>
            <a:off x="8293232" y="9146871"/>
            <a:ext cx="2284434" cy="4385569"/>
            <a:chOff x="0" y="0"/>
            <a:chExt cx="2284432" cy="4385567"/>
          </a:xfrm>
        </p:grpSpPr>
        <p:sp>
          <p:nvSpPr>
            <p:cNvPr id="289" name="圓角矩形"/>
            <p:cNvSpPr/>
            <p:nvPr/>
          </p:nvSpPr>
          <p:spPr>
            <a:xfrm>
              <a:off x="0" y="0"/>
              <a:ext cx="2284433" cy="4385568"/>
            </a:xfrm>
            <a:prstGeom prst="roundRect">
              <a:avLst>
                <a:gd name="adj" fmla="val 8339"/>
              </a:avLst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0" name="圖片"/>
            <p:cNvSpPr/>
            <p:nvPr/>
          </p:nvSpPr>
          <p:spPr>
            <a:xfrm>
              <a:off x="193773" y="118126"/>
              <a:ext cx="1896887" cy="2306374"/>
            </a:xfrm>
            <a:prstGeom prst="roundRect">
              <a:avLst>
                <a:gd name="adj" fmla="val 14729"/>
              </a:avLst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圖片</a:t>
              </a:r>
            </a:p>
          </p:txBody>
        </p:sp>
        <p:sp>
          <p:nvSpPr>
            <p:cNvPr id="291" name="品名"/>
            <p:cNvSpPr/>
            <p:nvPr/>
          </p:nvSpPr>
          <p:spPr>
            <a:xfrm>
              <a:off x="193773" y="2524302"/>
              <a:ext cx="1896887" cy="828568"/>
            </a:xfrm>
            <a:prstGeom prst="roundRect">
              <a:avLst>
                <a:gd name="adj" fmla="val 33721"/>
              </a:avLst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品名</a:t>
              </a:r>
            </a:p>
          </p:txBody>
        </p:sp>
        <p:sp>
          <p:nvSpPr>
            <p:cNvPr id="292" name="價錢"/>
            <p:cNvSpPr/>
            <p:nvPr/>
          </p:nvSpPr>
          <p:spPr>
            <a:xfrm>
              <a:off x="193773" y="3452672"/>
              <a:ext cx="1896887" cy="828567"/>
            </a:xfrm>
            <a:prstGeom prst="roundRect">
              <a:avLst>
                <a:gd name="adj" fmla="val 33721"/>
              </a:avLst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價錢</a:t>
              </a:r>
            </a:p>
          </p:txBody>
        </p:sp>
      </p:grpSp>
      <p:grpSp>
        <p:nvGrpSpPr>
          <p:cNvPr id="298" name="群組"/>
          <p:cNvGrpSpPr/>
          <p:nvPr/>
        </p:nvGrpSpPr>
        <p:grpSpPr>
          <a:xfrm>
            <a:off x="10929725" y="9146871"/>
            <a:ext cx="2284433" cy="4385569"/>
            <a:chOff x="0" y="0"/>
            <a:chExt cx="2284432" cy="4385567"/>
          </a:xfrm>
        </p:grpSpPr>
        <p:sp>
          <p:nvSpPr>
            <p:cNvPr id="294" name="圓角矩形"/>
            <p:cNvSpPr/>
            <p:nvPr/>
          </p:nvSpPr>
          <p:spPr>
            <a:xfrm>
              <a:off x="0" y="0"/>
              <a:ext cx="2284433" cy="4385568"/>
            </a:xfrm>
            <a:prstGeom prst="roundRect">
              <a:avLst>
                <a:gd name="adj" fmla="val 8339"/>
              </a:avLst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5" name="圖片"/>
            <p:cNvSpPr/>
            <p:nvPr/>
          </p:nvSpPr>
          <p:spPr>
            <a:xfrm>
              <a:off x="193773" y="118126"/>
              <a:ext cx="1896887" cy="2306374"/>
            </a:xfrm>
            <a:prstGeom prst="roundRect">
              <a:avLst>
                <a:gd name="adj" fmla="val 14729"/>
              </a:avLst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圖片</a:t>
              </a:r>
            </a:p>
          </p:txBody>
        </p:sp>
        <p:sp>
          <p:nvSpPr>
            <p:cNvPr id="296" name="品名"/>
            <p:cNvSpPr/>
            <p:nvPr/>
          </p:nvSpPr>
          <p:spPr>
            <a:xfrm>
              <a:off x="193773" y="2524302"/>
              <a:ext cx="1896887" cy="828568"/>
            </a:xfrm>
            <a:prstGeom prst="roundRect">
              <a:avLst>
                <a:gd name="adj" fmla="val 33721"/>
              </a:avLst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品名</a:t>
              </a:r>
            </a:p>
          </p:txBody>
        </p:sp>
        <p:sp>
          <p:nvSpPr>
            <p:cNvPr id="297" name="價錢"/>
            <p:cNvSpPr/>
            <p:nvPr/>
          </p:nvSpPr>
          <p:spPr>
            <a:xfrm>
              <a:off x="193773" y="3452672"/>
              <a:ext cx="1896887" cy="828567"/>
            </a:xfrm>
            <a:prstGeom prst="roundRect">
              <a:avLst>
                <a:gd name="adj" fmla="val 33721"/>
              </a:avLst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36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價錢</a:t>
              </a:r>
            </a:p>
          </p:txBody>
        </p:sp>
      </p:grpSp>
      <p:sp>
        <p:nvSpPr>
          <p:cNvPr id="299" name="頁尾區"/>
          <p:cNvSpPr txBox="1"/>
          <p:nvPr/>
        </p:nvSpPr>
        <p:spPr>
          <a:xfrm>
            <a:off x="17740114" y="6408629"/>
            <a:ext cx="2441576" cy="82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頁尾區</a:t>
            </a:r>
          </a:p>
        </p:txBody>
      </p:sp>
      <p:sp>
        <p:nvSpPr>
          <p:cNvPr id="300" name="前台"/>
          <p:cNvSpPr txBox="1"/>
          <p:nvPr/>
        </p:nvSpPr>
        <p:spPr>
          <a:xfrm>
            <a:off x="902556" y="908456"/>
            <a:ext cx="862415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前台</a:t>
            </a: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303" name="矩形"/>
          <p:cNvSpPr/>
          <p:nvPr/>
        </p:nvSpPr>
        <p:spPr>
          <a:xfrm>
            <a:off x="4117657" y="0"/>
            <a:ext cx="19958879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4" name="網站樹狀"/>
          <p:cNvSpPr/>
          <p:nvPr/>
        </p:nvSpPr>
        <p:spPr>
          <a:xfrm>
            <a:off x="-1" y="1521471"/>
            <a:ext cx="2738835" cy="4639818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4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/>
              <a:t>網站樹狀</a:t>
            </a:r>
          </a:p>
        </p:txBody>
      </p:sp>
      <p:sp>
        <p:nvSpPr>
          <p:cNvPr id="305" name="後台"/>
          <p:cNvSpPr/>
          <p:nvPr/>
        </p:nvSpPr>
        <p:spPr>
          <a:xfrm>
            <a:off x="0" y="6074389"/>
            <a:ext cx="2738834" cy="1544750"/>
          </a:xfrm>
          <a:prstGeom prst="rect">
            <a:avLst/>
          </a:prstGeom>
          <a:solidFill>
            <a:srgbClr val="B0602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48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/>
              <a:t>後台</a:t>
            </a:r>
          </a:p>
        </p:txBody>
      </p:sp>
      <p:sp>
        <p:nvSpPr>
          <p:cNvPr id="306" name="Uncle醬"/>
          <p:cNvSpPr/>
          <p:nvPr/>
        </p:nvSpPr>
        <p:spPr>
          <a:xfrm>
            <a:off x="12714977" y="1521471"/>
            <a:ext cx="2698850" cy="1544750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FFFFFF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Uncle醬</a:t>
            </a:r>
          </a:p>
        </p:txBody>
      </p:sp>
      <p:sp>
        <p:nvSpPr>
          <p:cNvPr id="307" name="管理頁"/>
          <p:cNvSpPr/>
          <p:nvPr/>
        </p:nvSpPr>
        <p:spPr>
          <a:xfrm>
            <a:off x="4741046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管理頁</a:t>
            </a:r>
          </a:p>
        </p:txBody>
      </p:sp>
      <p:sp>
        <p:nvSpPr>
          <p:cNvPr id="308" name="權限管理"/>
          <p:cNvSpPr/>
          <p:nvPr/>
        </p:nvSpPr>
        <p:spPr>
          <a:xfrm>
            <a:off x="7979466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權限管理</a:t>
            </a:r>
          </a:p>
        </p:txBody>
      </p:sp>
      <p:sp>
        <p:nvSpPr>
          <p:cNvPr id="309" name="商品管理"/>
          <p:cNvSpPr/>
          <p:nvPr/>
        </p:nvSpPr>
        <p:spPr>
          <a:xfrm>
            <a:off x="11217886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商品管理</a:t>
            </a:r>
          </a:p>
        </p:txBody>
      </p:sp>
      <p:sp>
        <p:nvSpPr>
          <p:cNvPr id="310" name="訂單管理"/>
          <p:cNvSpPr/>
          <p:nvPr/>
        </p:nvSpPr>
        <p:spPr>
          <a:xfrm>
            <a:off x="14456306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訂單管理</a:t>
            </a:r>
          </a:p>
        </p:txBody>
      </p:sp>
      <p:sp>
        <p:nvSpPr>
          <p:cNvPr id="311" name="會員管理"/>
          <p:cNvSpPr/>
          <p:nvPr/>
        </p:nvSpPr>
        <p:spPr>
          <a:xfrm>
            <a:off x="17694725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會員管理</a:t>
            </a:r>
          </a:p>
        </p:txBody>
      </p:sp>
      <p:sp>
        <p:nvSpPr>
          <p:cNvPr id="312" name="線條"/>
          <p:cNvSpPr/>
          <p:nvPr/>
        </p:nvSpPr>
        <p:spPr>
          <a:xfrm>
            <a:off x="14064401" y="4516741"/>
            <a:ext cx="1" cy="866176"/>
          </a:xfrm>
          <a:prstGeom prst="line">
            <a:avLst/>
          </a:prstGeom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3" name="頁尾管理"/>
          <p:cNvSpPr/>
          <p:nvPr/>
        </p:nvSpPr>
        <p:spPr>
          <a:xfrm>
            <a:off x="20933145" y="6079140"/>
            <a:ext cx="252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頁尾管理</a:t>
            </a:r>
          </a:p>
        </p:txBody>
      </p:sp>
      <p:sp>
        <p:nvSpPr>
          <p:cNvPr id="314" name="版面調整…"/>
          <p:cNvSpPr txBox="1"/>
          <p:nvPr/>
        </p:nvSpPr>
        <p:spPr>
          <a:xfrm>
            <a:off x="4709296" y="7572864"/>
            <a:ext cx="2745056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版面調整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導覽列調整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功能管理</a:t>
            </a:r>
          </a:p>
        </p:txBody>
      </p:sp>
      <p:sp>
        <p:nvSpPr>
          <p:cNvPr id="315" name="管理員列表…"/>
          <p:cNvSpPr txBox="1"/>
          <p:nvPr/>
        </p:nvSpPr>
        <p:spPr>
          <a:xfrm>
            <a:off x="7947716" y="7572864"/>
            <a:ext cx="2745055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管理員列表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修改管理員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新增管理員</a:t>
            </a:r>
          </a:p>
        </p:txBody>
      </p:sp>
      <p:sp>
        <p:nvSpPr>
          <p:cNvPr id="316" name="商品清單…"/>
          <p:cNvSpPr txBox="1"/>
          <p:nvPr/>
        </p:nvSpPr>
        <p:spPr>
          <a:xfrm>
            <a:off x="11186136" y="7572864"/>
            <a:ext cx="2338655" cy="185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商品清單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新增商品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修改商品</a:t>
            </a:r>
          </a:p>
        </p:txBody>
      </p:sp>
      <p:sp>
        <p:nvSpPr>
          <p:cNvPr id="317" name="訂單列表…"/>
          <p:cNvSpPr txBox="1"/>
          <p:nvPr/>
        </p:nvSpPr>
        <p:spPr>
          <a:xfrm>
            <a:off x="14424556" y="7572864"/>
            <a:ext cx="2338655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訂單列表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訂單修改</a:t>
            </a:r>
          </a:p>
        </p:txBody>
      </p:sp>
      <p:sp>
        <p:nvSpPr>
          <p:cNvPr id="318" name="會員清單…"/>
          <p:cNvSpPr txBox="1"/>
          <p:nvPr/>
        </p:nvSpPr>
        <p:spPr>
          <a:xfrm>
            <a:off x="17662975" y="7572864"/>
            <a:ext cx="233865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會員清單</a:t>
            </a:r>
          </a:p>
          <a:p>
            <a: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pPr>
            <a:r>
              <a:t>修改會員</a:t>
            </a:r>
          </a:p>
        </p:txBody>
      </p:sp>
      <p:sp>
        <p:nvSpPr>
          <p:cNvPr id="319" name="頁尾配置"/>
          <p:cNvSpPr txBox="1"/>
          <p:nvPr/>
        </p:nvSpPr>
        <p:spPr>
          <a:xfrm>
            <a:off x="20901395" y="7572864"/>
            <a:ext cx="22256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4500" indent="-444500" algn="l">
              <a:buSzPct val="145000"/>
              <a:buChar char="•"/>
              <a:defRPr>
                <a:solidFill>
                  <a:srgbClr val="5E5E5E"/>
                </a:solidFill>
              </a:defRPr>
            </a:lvl1pPr>
          </a:lstStyle>
          <a:p>
            <a:r>
              <a:t>頁尾配置</a:t>
            </a:r>
          </a:p>
        </p:txBody>
      </p:sp>
      <p:grpSp>
        <p:nvGrpSpPr>
          <p:cNvPr id="326" name="群組"/>
          <p:cNvGrpSpPr/>
          <p:nvPr/>
        </p:nvGrpSpPr>
        <p:grpSpPr>
          <a:xfrm>
            <a:off x="5931935" y="5319416"/>
            <a:ext cx="16240660" cy="752891"/>
            <a:chOff x="0" y="0"/>
            <a:chExt cx="16240658" cy="752889"/>
          </a:xfrm>
        </p:grpSpPr>
        <p:sp>
          <p:nvSpPr>
            <p:cNvPr id="320" name="線條"/>
            <p:cNvSpPr/>
            <p:nvPr/>
          </p:nvSpPr>
          <p:spPr>
            <a:xfrm flipH="1">
              <a:off x="0" y="-1"/>
              <a:ext cx="1" cy="752891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1" name="線條"/>
            <p:cNvSpPr/>
            <p:nvPr/>
          </p:nvSpPr>
          <p:spPr>
            <a:xfrm>
              <a:off x="3291793" y="0"/>
              <a:ext cx="1" cy="752890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2" name="線條"/>
            <p:cNvSpPr/>
            <p:nvPr/>
          </p:nvSpPr>
          <p:spPr>
            <a:xfrm>
              <a:off x="6534153" y="0"/>
              <a:ext cx="1" cy="752890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3" name="線條"/>
            <p:cNvSpPr/>
            <p:nvPr/>
          </p:nvSpPr>
          <p:spPr>
            <a:xfrm>
              <a:off x="9776513" y="0"/>
              <a:ext cx="1" cy="752890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4" name="線條"/>
            <p:cNvSpPr/>
            <p:nvPr/>
          </p:nvSpPr>
          <p:spPr>
            <a:xfrm>
              <a:off x="13018873" y="0"/>
              <a:ext cx="1" cy="752890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5" name="線條"/>
            <p:cNvSpPr/>
            <p:nvPr/>
          </p:nvSpPr>
          <p:spPr>
            <a:xfrm>
              <a:off x="16240658" y="0"/>
              <a:ext cx="1" cy="752890"/>
            </a:xfrm>
            <a:prstGeom prst="line">
              <a:avLst/>
            </a:prstGeom>
            <a:noFill/>
            <a:ln w="63500" cap="flat">
              <a:solidFill>
                <a:srgbClr val="695229"/>
              </a:solidFill>
              <a:prstDash val="solid"/>
              <a:miter lim="400000"/>
              <a:tailEnd type="triangle" w="med" len="sm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27" name="後台首頁"/>
          <p:cNvSpPr/>
          <p:nvPr/>
        </p:nvSpPr>
        <p:spPr>
          <a:xfrm>
            <a:off x="12747096" y="3457603"/>
            <a:ext cx="2700001" cy="108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後台首頁</a:t>
            </a:r>
          </a:p>
        </p:txBody>
      </p:sp>
      <p:sp>
        <p:nvSpPr>
          <p:cNvPr id="328" name="線條"/>
          <p:cNvSpPr/>
          <p:nvPr/>
        </p:nvSpPr>
        <p:spPr>
          <a:xfrm>
            <a:off x="5931935" y="5351166"/>
            <a:ext cx="16240660" cy="1"/>
          </a:xfrm>
          <a:prstGeom prst="line">
            <a:avLst/>
          </a:prstGeom>
          <a:ln w="63500">
            <a:solidFill>
              <a:srgbClr val="695229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35" name="群組"/>
          <p:cNvGrpSpPr/>
          <p:nvPr/>
        </p:nvGrpSpPr>
        <p:grpSpPr>
          <a:xfrm>
            <a:off x="1153764" y="9076485"/>
            <a:ext cx="360001" cy="3182340"/>
            <a:chOff x="0" y="0"/>
            <a:chExt cx="359999" cy="3182339"/>
          </a:xfrm>
        </p:grpSpPr>
        <p:sp>
          <p:nvSpPr>
            <p:cNvPr id="329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0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1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2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3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sp>
        <p:nvSpPr>
          <p:cNvPr id="340" name="矩形"/>
          <p:cNvSpPr/>
          <p:nvPr/>
        </p:nvSpPr>
        <p:spPr>
          <a:xfrm>
            <a:off x="-35653" y="-1"/>
            <a:ext cx="2738834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版面配置"/>
          <p:cNvSpPr txBox="1"/>
          <p:nvPr/>
        </p:nvSpPr>
        <p:spPr>
          <a:xfrm>
            <a:off x="728927" y="1521471"/>
            <a:ext cx="1209675" cy="45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84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版面配置</a:t>
            </a:r>
          </a:p>
        </p:txBody>
      </p:sp>
      <p:grpSp>
        <p:nvGrpSpPr>
          <p:cNvPr id="348" name="群組"/>
          <p:cNvGrpSpPr/>
          <p:nvPr/>
        </p:nvGrpSpPr>
        <p:grpSpPr>
          <a:xfrm>
            <a:off x="1153764" y="9076485"/>
            <a:ext cx="360001" cy="3182340"/>
            <a:chOff x="0" y="0"/>
            <a:chExt cx="359999" cy="3182339"/>
          </a:xfrm>
        </p:grpSpPr>
        <p:sp>
          <p:nvSpPr>
            <p:cNvPr id="342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E8DE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3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4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5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6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7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69522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49" name="後台"/>
          <p:cNvSpPr txBox="1"/>
          <p:nvPr/>
        </p:nvSpPr>
        <p:spPr>
          <a:xfrm>
            <a:off x="902556" y="908456"/>
            <a:ext cx="862415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後台</a:t>
            </a:r>
            <a:endParaRPr b="1" dirty="0"/>
          </a:p>
        </p:txBody>
      </p:sp>
      <p:sp>
        <p:nvSpPr>
          <p:cNvPr id="350" name="首頁"/>
          <p:cNvSpPr txBox="1"/>
          <p:nvPr/>
        </p:nvSpPr>
        <p:spPr>
          <a:xfrm>
            <a:off x="957526" y="6098425"/>
            <a:ext cx="752476" cy="152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71437" tIns="71437" rIns="71437" bIns="71437" anchor="ctr">
            <a:spAutoFit/>
          </a:bodyPr>
          <a:lstStyle>
            <a:lvl1pPr>
              <a:defRPr sz="4800" b="0">
                <a:solidFill>
                  <a:srgbClr val="CC8C61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首頁</a:t>
            </a:r>
          </a:p>
        </p:txBody>
      </p:sp>
      <p:sp>
        <p:nvSpPr>
          <p:cNvPr id="351" name="管理者導覽列"/>
          <p:cNvSpPr/>
          <p:nvPr/>
        </p:nvSpPr>
        <p:spPr>
          <a:xfrm>
            <a:off x="2918349" y="219721"/>
            <a:ext cx="21240000" cy="1301751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管理者導覽列</a:t>
            </a:r>
          </a:p>
        </p:txBody>
      </p:sp>
      <p:sp>
        <p:nvSpPr>
          <p:cNvPr id="352" name="矩形"/>
          <p:cNvSpPr/>
          <p:nvPr/>
        </p:nvSpPr>
        <p:spPr>
          <a:xfrm>
            <a:off x="2918350" y="1740435"/>
            <a:ext cx="5201663" cy="11760536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pPr>
            <a:endParaRPr/>
          </a:p>
        </p:txBody>
      </p:sp>
      <p:sp>
        <p:nvSpPr>
          <p:cNvPr id="353" name="管理頁"/>
          <p:cNvSpPr/>
          <p:nvPr/>
        </p:nvSpPr>
        <p:spPr>
          <a:xfrm>
            <a:off x="3223245" y="2009114"/>
            <a:ext cx="4591874" cy="1440835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管理頁</a:t>
            </a:r>
          </a:p>
        </p:txBody>
      </p:sp>
      <p:sp>
        <p:nvSpPr>
          <p:cNvPr id="354" name="商品管理"/>
          <p:cNvSpPr/>
          <p:nvPr/>
        </p:nvSpPr>
        <p:spPr>
          <a:xfrm>
            <a:off x="3223245" y="5911543"/>
            <a:ext cx="4591874" cy="1440835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商品管理</a:t>
            </a:r>
          </a:p>
        </p:txBody>
      </p:sp>
      <p:sp>
        <p:nvSpPr>
          <p:cNvPr id="355" name="權限管理"/>
          <p:cNvSpPr/>
          <p:nvPr/>
        </p:nvSpPr>
        <p:spPr>
          <a:xfrm>
            <a:off x="3223245" y="3960328"/>
            <a:ext cx="4591874" cy="1440836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權限管理</a:t>
            </a:r>
          </a:p>
        </p:txBody>
      </p:sp>
      <p:sp>
        <p:nvSpPr>
          <p:cNvPr id="356" name="會員管理"/>
          <p:cNvSpPr/>
          <p:nvPr/>
        </p:nvSpPr>
        <p:spPr>
          <a:xfrm>
            <a:off x="3223245" y="9813971"/>
            <a:ext cx="4591874" cy="1440836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會員管理</a:t>
            </a:r>
          </a:p>
        </p:txBody>
      </p:sp>
      <p:sp>
        <p:nvSpPr>
          <p:cNvPr id="357" name="訂單管理"/>
          <p:cNvSpPr/>
          <p:nvPr/>
        </p:nvSpPr>
        <p:spPr>
          <a:xfrm>
            <a:off x="3223245" y="7862757"/>
            <a:ext cx="4591874" cy="1440835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訂單管理</a:t>
            </a:r>
          </a:p>
        </p:txBody>
      </p:sp>
      <p:sp>
        <p:nvSpPr>
          <p:cNvPr id="358" name="頁尾管理"/>
          <p:cNvSpPr/>
          <p:nvPr/>
        </p:nvSpPr>
        <p:spPr>
          <a:xfrm>
            <a:off x="3223245" y="11765186"/>
            <a:ext cx="4591874" cy="1440835"/>
          </a:xfrm>
          <a:prstGeom prst="roundRect">
            <a:avLst>
              <a:gd name="adj" fmla="val 19392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頁尾管理</a:t>
            </a:r>
          </a:p>
        </p:txBody>
      </p:sp>
      <p:sp>
        <p:nvSpPr>
          <p:cNvPr id="359" name="操作者資料"/>
          <p:cNvSpPr/>
          <p:nvPr/>
        </p:nvSpPr>
        <p:spPr>
          <a:xfrm>
            <a:off x="19135882" y="299601"/>
            <a:ext cx="4790199" cy="1141992"/>
          </a:xfrm>
          <a:prstGeom prst="roundRect">
            <a:avLst>
              <a:gd name="adj" fmla="val 24466"/>
            </a:avLst>
          </a:prstGeom>
          <a:solidFill>
            <a:srgbClr val="E3B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lang="zh-TW" altLang="en-US" dirty="0" smtClean="0"/>
              <a:t>管理者</a:t>
            </a:r>
            <a:r>
              <a:rPr dirty="0" err="1" smtClean="0"/>
              <a:t>資料</a:t>
            </a:r>
            <a:endParaRPr dirty="0"/>
          </a:p>
        </p:txBody>
      </p:sp>
      <p:sp>
        <p:nvSpPr>
          <p:cNvPr id="360" name="新增訂單列表"/>
          <p:cNvSpPr/>
          <p:nvPr/>
        </p:nvSpPr>
        <p:spPr>
          <a:xfrm>
            <a:off x="8316047" y="1740435"/>
            <a:ext cx="15842302" cy="2696361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新增訂單列表</a:t>
            </a:r>
          </a:p>
        </p:txBody>
      </p:sp>
      <p:sp>
        <p:nvSpPr>
          <p:cNvPr id="361" name="版面配置分類列表"/>
          <p:cNvSpPr/>
          <p:nvPr/>
        </p:nvSpPr>
        <p:spPr>
          <a:xfrm>
            <a:off x="8316047" y="7783218"/>
            <a:ext cx="15842302" cy="2696362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版面配置分類列表</a:t>
            </a:r>
          </a:p>
        </p:txBody>
      </p:sp>
      <p:sp>
        <p:nvSpPr>
          <p:cNvPr id="362" name="商品管理列表"/>
          <p:cNvSpPr/>
          <p:nvPr/>
        </p:nvSpPr>
        <p:spPr>
          <a:xfrm>
            <a:off x="8316047" y="10804610"/>
            <a:ext cx="15842302" cy="2696361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商品管理列表</a:t>
            </a:r>
          </a:p>
        </p:txBody>
      </p:sp>
      <p:sp>
        <p:nvSpPr>
          <p:cNvPr id="363" name="新增會員列表"/>
          <p:cNvSpPr/>
          <p:nvPr/>
        </p:nvSpPr>
        <p:spPr>
          <a:xfrm>
            <a:off x="8316047" y="4761827"/>
            <a:ext cx="15842302" cy="2696361"/>
          </a:xfrm>
          <a:prstGeom prst="rect">
            <a:avLst/>
          </a:prstGeom>
          <a:solidFill>
            <a:srgbClr val="8A38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600" b="0">
                <a:solidFill>
                  <a:srgbClr val="FFFFFF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新增會員列表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grpSp>
        <p:nvGrpSpPr>
          <p:cNvPr id="372" name="群組"/>
          <p:cNvGrpSpPr/>
          <p:nvPr/>
        </p:nvGrpSpPr>
        <p:grpSpPr>
          <a:xfrm rot="16200000">
            <a:off x="2523180" y="11400542"/>
            <a:ext cx="360001" cy="3182340"/>
            <a:chOff x="0" y="0"/>
            <a:chExt cx="359999" cy="3182339"/>
          </a:xfrm>
        </p:grpSpPr>
        <p:sp>
          <p:nvSpPr>
            <p:cNvPr id="366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7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8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9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0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1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73" name="使用技術"/>
          <p:cNvSpPr/>
          <p:nvPr/>
        </p:nvSpPr>
        <p:spPr>
          <a:xfrm>
            <a:off x="-35653" y="0"/>
            <a:ext cx="24414182" cy="2406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0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 dirty="0" err="1"/>
              <a:t>使用技術</a:t>
            </a:r>
            <a:endParaRPr b="1" dirty="0"/>
          </a:p>
        </p:txBody>
      </p:sp>
      <p:grpSp>
        <p:nvGrpSpPr>
          <p:cNvPr id="382" name="群組"/>
          <p:cNvGrpSpPr/>
          <p:nvPr/>
        </p:nvGrpSpPr>
        <p:grpSpPr>
          <a:xfrm>
            <a:off x="1331880" y="4569353"/>
            <a:ext cx="21720242" cy="6079901"/>
            <a:chOff x="0" y="0"/>
            <a:chExt cx="21720241" cy="6079900"/>
          </a:xfrm>
        </p:grpSpPr>
        <p:sp>
          <p:nvSpPr>
            <p:cNvPr id="374" name="前端語言"/>
            <p:cNvSpPr/>
            <p:nvPr/>
          </p:nvSpPr>
          <p:spPr>
            <a:xfrm>
              <a:off x="0" y="0"/>
              <a:ext cx="5220000" cy="6079900"/>
            </a:xfrm>
            <a:prstGeom prst="rect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b">
              <a:noAutofit/>
            </a:bodyPr>
            <a:lstStyle>
              <a:lvl1pPr>
                <a:defRPr sz="64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rPr dirty="0" err="1" smtClean="0"/>
                <a:t>前端</a:t>
              </a:r>
              <a:endParaRPr dirty="0"/>
            </a:p>
          </p:txBody>
        </p:sp>
        <p:sp>
          <p:nvSpPr>
            <p:cNvPr id="375" name="框架套件"/>
            <p:cNvSpPr/>
            <p:nvPr/>
          </p:nvSpPr>
          <p:spPr>
            <a:xfrm>
              <a:off x="11059427" y="0"/>
              <a:ext cx="5220001" cy="6079900"/>
            </a:xfrm>
            <a:prstGeom prst="rect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b">
              <a:noAutofit/>
            </a:bodyPr>
            <a:lstStyle>
              <a:lvl1pPr>
                <a:defRPr sz="64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框架套件</a:t>
              </a:r>
            </a:p>
          </p:txBody>
        </p:sp>
        <p:sp>
          <p:nvSpPr>
            <p:cNvPr id="376" name="後端語言"/>
            <p:cNvSpPr/>
            <p:nvPr/>
          </p:nvSpPr>
          <p:spPr>
            <a:xfrm>
              <a:off x="5434313" y="0"/>
              <a:ext cx="5410801" cy="6079900"/>
            </a:xfrm>
            <a:prstGeom prst="rect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b">
              <a:noAutofit/>
            </a:bodyPr>
            <a:lstStyle>
              <a:lvl1pPr>
                <a:defRPr sz="64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rPr smtClean="0"/>
                <a:t>後端</a:t>
              </a:r>
              <a:endParaRPr/>
            </a:p>
          </p:txBody>
        </p:sp>
        <p:sp>
          <p:nvSpPr>
            <p:cNvPr id="377" name="影像處理"/>
            <p:cNvSpPr/>
            <p:nvPr/>
          </p:nvSpPr>
          <p:spPr>
            <a:xfrm>
              <a:off x="16500240" y="0"/>
              <a:ext cx="5220001" cy="6079900"/>
            </a:xfrm>
            <a:prstGeom prst="rect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b">
              <a:noAutofit/>
            </a:bodyPr>
            <a:lstStyle>
              <a:lvl1pPr>
                <a:defRPr sz="6400" b="0">
                  <a:solidFill>
                    <a:srgbClr val="FFFFFF"/>
                  </a:solidFill>
                  <a:latin typeface="PingFang TC Semibold"/>
                  <a:ea typeface="PingFang TC Semibold"/>
                  <a:cs typeface="PingFang TC Semibold"/>
                  <a:sym typeface="PingFang TC Semibold"/>
                </a:defRPr>
              </a:lvl1pPr>
            </a:lstStyle>
            <a:p>
              <a:r>
                <a:t>影像處理</a:t>
              </a:r>
            </a:p>
          </p:txBody>
        </p:sp>
        <p:sp>
          <p:nvSpPr>
            <p:cNvPr id="378" name="HTML…"/>
            <p:cNvSpPr txBox="1"/>
            <p:nvPr/>
          </p:nvSpPr>
          <p:spPr>
            <a:xfrm>
              <a:off x="605945" y="1514474"/>
              <a:ext cx="4008110" cy="227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t>HTML</a:t>
              </a:r>
            </a:p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t>CSS</a:t>
              </a:r>
            </a:p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t>JavaScript</a:t>
              </a:r>
            </a:p>
          </p:txBody>
        </p:sp>
        <p:sp>
          <p:nvSpPr>
            <p:cNvPr id="379" name="jQuery…"/>
            <p:cNvSpPr txBox="1"/>
            <p:nvPr/>
          </p:nvSpPr>
          <p:spPr>
            <a:xfrm>
              <a:off x="11459096" y="1514474"/>
              <a:ext cx="4420662" cy="227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rPr dirty="0"/>
                <a:t>jQuery</a:t>
              </a:r>
            </a:p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rPr dirty="0"/>
                <a:t>Bootstrap</a:t>
              </a:r>
            </a:p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rPr dirty="0" err="1"/>
                <a:t>css</a:t>
              </a:r>
              <a:r>
                <a:rPr dirty="0"/>
                <a:t>-doodle</a:t>
              </a:r>
            </a:p>
          </p:txBody>
        </p:sp>
        <p:sp>
          <p:nvSpPr>
            <p:cNvPr id="380" name="Illustrator…"/>
            <p:cNvSpPr txBox="1"/>
            <p:nvPr/>
          </p:nvSpPr>
          <p:spPr>
            <a:xfrm>
              <a:off x="17003345" y="1514474"/>
              <a:ext cx="4213791" cy="1565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rPr dirty="0"/>
                <a:t>Illustrator</a:t>
              </a:r>
            </a:p>
            <a:p>
              <a: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pPr>
              <a:r>
                <a:rPr dirty="0"/>
                <a:t>Photoshop</a:t>
              </a:r>
            </a:p>
          </p:txBody>
        </p:sp>
        <p:sp>
          <p:nvSpPr>
            <p:cNvPr id="381" name="PHP"/>
            <p:cNvSpPr txBox="1"/>
            <p:nvPr/>
          </p:nvSpPr>
          <p:spPr>
            <a:xfrm>
              <a:off x="7090241" y="1514474"/>
              <a:ext cx="2098944" cy="85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431800" rotWithShape="0">
                <a:srgbClr val="000000">
                  <a:alpha val="62957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marL="720000" indent="-720000" algn="l">
                <a:buClr>
                  <a:srgbClr val="FFFFFF"/>
                </a:buClr>
                <a:buSzPct val="100000"/>
                <a:buChar char="✦"/>
                <a:defRPr sz="4800" b="0">
                  <a:solidFill>
                    <a:srgbClr val="5E5E5E"/>
                  </a:solidFill>
                  <a:latin typeface="Damascus Bold"/>
                  <a:ea typeface="Damascus Bold"/>
                  <a:cs typeface="Damascus Bold"/>
                  <a:sym typeface="Damascus Bold"/>
                </a:defRPr>
              </a:lvl1pPr>
            </a:lstStyle>
            <a:p>
              <a:r>
                <a:rPr dirty="0"/>
                <a:t>PHP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"/>
          <p:cNvSpPr/>
          <p:nvPr/>
        </p:nvSpPr>
        <p:spPr>
          <a:xfrm>
            <a:off x="-35653" y="-1"/>
            <a:ext cx="24455307" cy="13716001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latin typeface="Damascus Regular"/>
                <a:ea typeface="Damascus Regular"/>
                <a:cs typeface="Damascus Regular"/>
                <a:sym typeface="Damascus Regular"/>
              </a:defRPr>
            </a:pPr>
            <a:endParaRPr/>
          </a:p>
        </p:txBody>
      </p:sp>
      <p:grpSp>
        <p:nvGrpSpPr>
          <p:cNvPr id="391" name="群組"/>
          <p:cNvGrpSpPr/>
          <p:nvPr/>
        </p:nvGrpSpPr>
        <p:grpSpPr>
          <a:xfrm rot="16200000">
            <a:off x="2523180" y="11400542"/>
            <a:ext cx="360001" cy="3182340"/>
            <a:chOff x="0" y="0"/>
            <a:chExt cx="359999" cy="3182339"/>
          </a:xfrm>
        </p:grpSpPr>
        <p:sp>
          <p:nvSpPr>
            <p:cNvPr id="385" name="圓形"/>
            <p:cNvSpPr/>
            <p:nvPr/>
          </p:nvSpPr>
          <p:spPr>
            <a:xfrm>
              <a:off x="0" y="0"/>
              <a:ext cx="360000" cy="360000"/>
            </a:xfrm>
            <a:prstGeom prst="ellipse">
              <a:avLst/>
            </a:prstGeom>
            <a:solidFill>
              <a:srgbClr val="D1C1B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圓形"/>
            <p:cNvSpPr/>
            <p:nvPr/>
          </p:nvSpPr>
          <p:spPr>
            <a:xfrm>
              <a:off x="0" y="564467"/>
              <a:ext cx="360000" cy="360001"/>
            </a:xfrm>
            <a:prstGeom prst="ellipse">
              <a:avLst/>
            </a:prstGeom>
            <a:solidFill>
              <a:srgbClr val="CC8C6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圓形"/>
            <p:cNvSpPr/>
            <p:nvPr/>
          </p:nvSpPr>
          <p:spPr>
            <a:xfrm>
              <a:off x="0" y="1128935"/>
              <a:ext cx="360000" cy="360001"/>
            </a:xfrm>
            <a:prstGeom prst="ellipse">
              <a:avLst/>
            </a:prstGeom>
            <a:solidFill>
              <a:srgbClr val="CC793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圓形"/>
            <p:cNvSpPr/>
            <p:nvPr/>
          </p:nvSpPr>
          <p:spPr>
            <a:xfrm>
              <a:off x="0" y="1693403"/>
              <a:ext cx="360000" cy="360001"/>
            </a:xfrm>
            <a:prstGeom prst="ellipse">
              <a:avLst/>
            </a:prstGeom>
            <a:solidFill>
              <a:srgbClr val="B0602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圓形"/>
            <p:cNvSpPr/>
            <p:nvPr/>
          </p:nvSpPr>
          <p:spPr>
            <a:xfrm>
              <a:off x="0" y="2257871"/>
              <a:ext cx="360000" cy="360001"/>
            </a:xfrm>
            <a:prstGeom prst="ellipse">
              <a:avLst/>
            </a:prstGeom>
            <a:solidFill>
              <a:srgbClr val="E3B9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圓形"/>
            <p:cNvSpPr/>
            <p:nvPr/>
          </p:nvSpPr>
          <p:spPr>
            <a:xfrm>
              <a:off x="0" y="2822339"/>
              <a:ext cx="360000" cy="360001"/>
            </a:xfrm>
            <a:prstGeom prst="ellipse">
              <a:avLst/>
            </a:prstGeom>
            <a:solidFill>
              <a:srgbClr val="8A382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92" name="視覺呈現"/>
          <p:cNvSpPr/>
          <p:nvPr/>
        </p:nvSpPr>
        <p:spPr>
          <a:xfrm>
            <a:off x="-35653" y="0"/>
            <a:ext cx="24414182" cy="24068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8000" b="0">
                <a:solidFill>
                  <a:srgbClr val="695229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rPr b="1"/>
              <a:t>視覺呈現</a:t>
            </a:r>
          </a:p>
        </p:txBody>
      </p:sp>
      <p:sp>
        <p:nvSpPr>
          <p:cNvPr id="393" name="#e8ded4"/>
          <p:cNvSpPr/>
          <p:nvPr/>
        </p:nvSpPr>
        <p:spPr>
          <a:xfrm>
            <a:off x="1890105" y="3041585"/>
            <a:ext cx="4346069" cy="6105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17553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#e8ded4</a:t>
            </a:r>
          </a:p>
        </p:txBody>
      </p:sp>
      <p:sp>
        <p:nvSpPr>
          <p:cNvPr id="394" name="矩形"/>
          <p:cNvSpPr/>
          <p:nvPr/>
        </p:nvSpPr>
        <p:spPr>
          <a:xfrm>
            <a:off x="2148039" y="3298753"/>
            <a:ext cx="3830201" cy="4769219"/>
          </a:xfrm>
          <a:prstGeom prst="rect">
            <a:avLst/>
          </a:prstGeom>
          <a:solidFill>
            <a:srgbClr val="E8DED4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5" name="#cc8c61"/>
          <p:cNvSpPr/>
          <p:nvPr/>
        </p:nvSpPr>
        <p:spPr>
          <a:xfrm>
            <a:off x="12727382" y="3041585"/>
            <a:ext cx="4346069" cy="6105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17553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#cc8c61</a:t>
            </a:r>
          </a:p>
        </p:txBody>
      </p:sp>
      <p:sp>
        <p:nvSpPr>
          <p:cNvPr id="396" name="矩形"/>
          <p:cNvSpPr/>
          <p:nvPr/>
        </p:nvSpPr>
        <p:spPr>
          <a:xfrm>
            <a:off x="13001829" y="3298753"/>
            <a:ext cx="3830201" cy="4769219"/>
          </a:xfrm>
          <a:prstGeom prst="rect">
            <a:avLst/>
          </a:prstGeom>
          <a:solidFill>
            <a:srgbClr val="CC8C61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#e3b9a9"/>
          <p:cNvSpPr/>
          <p:nvPr/>
        </p:nvSpPr>
        <p:spPr>
          <a:xfrm>
            <a:off x="7306937" y="3041585"/>
            <a:ext cx="4346069" cy="6105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17553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#e3b9a9</a:t>
            </a:r>
          </a:p>
        </p:txBody>
      </p:sp>
      <p:sp>
        <p:nvSpPr>
          <p:cNvPr id="398" name="矩形"/>
          <p:cNvSpPr/>
          <p:nvPr/>
        </p:nvSpPr>
        <p:spPr>
          <a:xfrm>
            <a:off x="7573425" y="3288700"/>
            <a:ext cx="3830201" cy="4769219"/>
          </a:xfrm>
          <a:prstGeom prst="rect">
            <a:avLst/>
          </a:prstGeom>
          <a:solidFill>
            <a:srgbClr val="E3B9A9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9" name="#695229"/>
          <p:cNvSpPr/>
          <p:nvPr/>
        </p:nvSpPr>
        <p:spPr>
          <a:xfrm>
            <a:off x="18147826" y="3041585"/>
            <a:ext cx="4346069" cy="6105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  <a:reflection stA="17553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>
              <a:defRPr sz="4800" b="0">
                <a:solidFill>
                  <a:srgbClr val="5E5E5E"/>
                </a:solidFill>
                <a:latin typeface="Damascus Bold"/>
                <a:ea typeface="Damascus Bold"/>
                <a:cs typeface="Damascus Bold"/>
                <a:sym typeface="Damascus Bold"/>
              </a:defRPr>
            </a:lvl1pPr>
          </a:lstStyle>
          <a:p>
            <a:r>
              <a:t>#695229</a:t>
            </a:r>
          </a:p>
        </p:txBody>
      </p:sp>
      <p:sp>
        <p:nvSpPr>
          <p:cNvPr id="400" name="矩形"/>
          <p:cNvSpPr/>
          <p:nvPr/>
        </p:nvSpPr>
        <p:spPr>
          <a:xfrm>
            <a:off x="18414314" y="3288700"/>
            <a:ext cx="3830201" cy="4769219"/>
          </a:xfrm>
          <a:prstGeom prst="rect">
            <a:avLst/>
          </a:prstGeom>
          <a:solidFill>
            <a:srgbClr val="695229"/>
          </a:solidFill>
          <a:ln w="12700">
            <a:miter lim="400000"/>
          </a:ln>
          <a:effectLst>
            <a:outerShdw blurRad="127000" dist="63500" dir="5520000" rotWithShape="0">
              <a:srgbClr val="393939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1" name="主題色"/>
          <p:cNvSpPr txBox="1"/>
          <p:nvPr/>
        </p:nvSpPr>
        <p:spPr>
          <a:xfrm>
            <a:off x="2766152" y="10667655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主題色</a:t>
            </a:r>
          </a:p>
        </p:txBody>
      </p:sp>
      <p:sp>
        <p:nvSpPr>
          <p:cNvPr id="402" name="次要色"/>
          <p:cNvSpPr txBox="1"/>
          <p:nvPr/>
        </p:nvSpPr>
        <p:spPr>
          <a:xfrm>
            <a:off x="8191537" y="10667655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次要色</a:t>
            </a:r>
          </a:p>
        </p:txBody>
      </p:sp>
      <p:sp>
        <p:nvSpPr>
          <p:cNvPr id="403" name="重點色"/>
          <p:cNvSpPr txBox="1"/>
          <p:nvPr/>
        </p:nvSpPr>
        <p:spPr>
          <a:xfrm>
            <a:off x="13603428" y="10667655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重點色</a:t>
            </a:r>
          </a:p>
        </p:txBody>
      </p:sp>
      <p:sp>
        <p:nvSpPr>
          <p:cNvPr id="404" name="文字色"/>
          <p:cNvSpPr txBox="1"/>
          <p:nvPr/>
        </p:nvSpPr>
        <p:spPr>
          <a:xfrm>
            <a:off x="19032426" y="10667655"/>
            <a:ext cx="25939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>
                <a:solidFill>
                  <a:srgbClr val="5E5E5E"/>
                </a:solidFill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r>
              <a:t>文字色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219</Words>
  <Application>Microsoft Office PowerPoint</Application>
  <PresentationFormat>自訂</PresentationFormat>
  <Paragraphs>187</Paragraphs>
  <Slides>12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Adobe 繁黑體 Std B</vt:lpstr>
      <vt:lpstr>Damascus Bold</vt:lpstr>
      <vt:lpstr>Damascus Regular</vt:lpstr>
      <vt:lpstr>Helvetica Light</vt:lpstr>
      <vt:lpstr>Helvetica Neue</vt:lpstr>
      <vt:lpstr>Helvetica Neue Light</vt:lpstr>
      <vt:lpstr>Helvetica Neue Medium</vt:lpstr>
      <vt:lpstr>Helvetica Neue Thin</vt:lpstr>
      <vt:lpstr>PingFang TC Semibold</vt:lpstr>
      <vt:lpstr>Eras Demi ITC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5</cp:revision>
  <dcterms:modified xsi:type="dcterms:W3CDTF">2019-12-18T07:48:33Z</dcterms:modified>
</cp:coreProperties>
</file>