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Economica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italic.fntdata"/><Relationship Id="rId10" Type="http://schemas.openxmlformats.org/officeDocument/2006/relationships/font" Target="fonts/Economica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cb8156a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cb8156a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be7233ec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be7233ec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Estadisticas de baloncesto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Naia Badiola Iriarte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17/10/2024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/>
              <a:t>Objetivo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u"/>
              <a:t>Crear una aplicación capaz de calcular y comparar las estadísticas de jugadores de baloncesto.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0973" l="23244" r="1988" t="35499"/>
          <a:stretch/>
        </p:blipFill>
        <p:spPr>
          <a:xfrm>
            <a:off x="84550" y="2406900"/>
            <a:ext cx="3556027" cy="143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19927" l="5298" r="2074" t="18943"/>
          <a:stretch/>
        </p:blipFill>
        <p:spPr>
          <a:xfrm>
            <a:off x="4137425" y="2123525"/>
            <a:ext cx="4943126" cy="18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3697750" y="2987850"/>
            <a:ext cx="382500" cy="19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2806025" y="522600"/>
            <a:ext cx="2968500" cy="414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Clases: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25425" y="1870350"/>
            <a:ext cx="1707300" cy="1117500"/>
          </a:xfrm>
          <a:prstGeom prst="rect">
            <a:avLst/>
          </a:prstGeom>
          <a:solidFill>
            <a:srgbClr val="CCA677">
              <a:alpha val="46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 sz="1200">
                <a:latin typeface="Open Sans"/>
                <a:ea typeface="Open Sans"/>
                <a:cs typeface="Open Sans"/>
                <a:sym typeface="Open Sans"/>
              </a:rPr>
              <a:t>Datos_jugadores.csv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13900" y="2352575"/>
            <a:ext cx="5100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008800" y="3574150"/>
            <a:ext cx="1143900" cy="906900"/>
          </a:xfrm>
          <a:prstGeom prst="rect">
            <a:avLst/>
          </a:prstGeom>
          <a:solidFill>
            <a:srgbClr val="CCA677">
              <a:alpha val="46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 sz="1200">
                <a:latin typeface="Open Sans"/>
                <a:ea typeface="Open Sans"/>
                <a:cs typeface="Open Sans"/>
                <a:sym typeface="Open Sans"/>
              </a:rPr>
              <a:t>Defensa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718325" y="2141350"/>
            <a:ext cx="1143900" cy="906900"/>
          </a:xfrm>
          <a:prstGeom prst="rect">
            <a:avLst/>
          </a:prstGeom>
          <a:solidFill>
            <a:srgbClr val="CCA677">
              <a:alpha val="46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 sz="1200">
                <a:latin typeface="Open Sans"/>
                <a:ea typeface="Open Sans"/>
                <a:cs typeface="Open Sans"/>
                <a:sym typeface="Open Sans"/>
              </a:rPr>
              <a:t>Estadisticas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419000" y="3574150"/>
            <a:ext cx="1143900" cy="906900"/>
          </a:xfrm>
          <a:prstGeom prst="rect">
            <a:avLst/>
          </a:prstGeom>
          <a:solidFill>
            <a:srgbClr val="CCA677">
              <a:alpha val="46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 sz="1200">
                <a:latin typeface="Open Sans"/>
                <a:ea typeface="Open Sans"/>
                <a:cs typeface="Open Sans"/>
                <a:sym typeface="Open Sans"/>
              </a:rPr>
              <a:t>Ataque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718325" y="909450"/>
            <a:ext cx="1143900" cy="906900"/>
          </a:xfrm>
          <a:prstGeom prst="rect">
            <a:avLst/>
          </a:prstGeom>
          <a:solidFill>
            <a:srgbClr val="CCA677">
              <a:alpha val="46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u" sz="1200">
                <a:latin typeface="Open Sans"/>
                <a:ea typeface="Open Sans"/>
                <a:cs typeface="Open Sans"/>
                <a:sym typeface="Open Sans"/>
              </a:rPr>
              <a:t>Comparación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698175" y="1816350"/>
            <a:ext cx="1824300" cy="1225500"/>
          </a:xfrm>
          <a:prstGeom prst="rect">
            <a:avLst/>
          </a:prstGeom>
          <a:solidFill>
            <a:srgbClr val="CCA677">
              <a:alpha val="466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1200"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u" sz="1200">
                <a:latin typeface="Open Sans"/>
                <a:ea typeface="Open Sans"/>
                <a:cs typeface="Open Sans"/>
                <a:sym typeface="Open Sans"/>
              </a:rPr>
              <a:t>Las estadisticas de qué jugador quieres conocer?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u" sz="1200">
                <a:latin typeface="Open Sans"/>
                <a:ea typeface="Open Sans"/>
                <a:cs typeface="Open Sans"/>
                <a:sym typeface="Open Sans"/>
              </a:rPr>
              <a:t>2. Que dos jugadores quieres comparar?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97900" y="522550"/>
            <a:ext cx="1962600" cy="414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r>
              <a:rPr lang="e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929900" y="2352575"/>
            <a:ext cx="5100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547825" y="499650"/>
            <a:ext cx="2123400" cy="414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  <a:r>
              <a:rPr lang="e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" name="Google Shape;88;p15"/>
          <p:cNvCxnSpPr>
            <a:stCxn id="80" idx="0"/>
            <a:endCxn id="81" idx="2"/>
          </p:cNvCxnSpPr>
          <p:nvPr/>
        </p:nvCxnSpPr>
        <p:spPr>
          <a:xfrm flipH="1" rot="10800000">
            <a:off x="3580750" y="3048250"/>
            <a:ext cx="709500" cy="52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81" idx="0"/>
            <a:endCxn id="83" idx="2"/>
          </p:cNvCxnSpPr>
          <p:nvPr/>
        </p:nvCxnSpPr>
        <p:spPr>
          <a:xfrm rot="10800000">
            <a:off x="4290275" y="1816450"/>
            <a:ext cx="0" cy="32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2" idx="0"/>
            <a:endCxn id="81" idx="2"/>
          </p:cNvCxnSpPr>
          <p:nvPr/>
        </p:nvCxnSpPr>
        <p:spPr>
          <a:xfrm rot="10800000">
            <a:off x="4290150" y="3048250"/>
            <a:ext cx="700800" cy="52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