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8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9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1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1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2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56C3-6B4D-45AC-9C74-3463A008CFF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4B21D4-F1C3-43F1-B1AD-D5785F3F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0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subTitle" idx="1"/>
          </p:nvPr>
        </p:nvSpPr>
        <p:spPr>
          <a:xfrm>
            <a:off x="1330036" y="1727200"/>
            <a:ext cx="9144000" cy="3604491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Heart Disease Analysis Project</a:t>
            </a: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Prepared by:</a:t>
            </a:r>
            <a:r>
              <a:rPr lang="en-GB" dirty="0" smtClean="0">
                <a:solidFill>
                  <a:schemeClr val="tx1"/>
                </a:solidFill>
              </a:rPr>
              <a:t> Mahfuj Ahmed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</a:rPr>
              <a:t>Course:</a:t>
            </a:r>
            <a:r>
              <a:rPr lang="en-GB" dirty="0" smtClean="0">
                <a:solidFill>
                  <a:schemeClr val="tx1"/>
                </a:solidFill>
              </a:rPr>
              <a:t> Data Science with Python Batch 02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</a:rPr>
              <a:t>Instructor: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Dr.</a:t>
            </a:r>
            <a:r>
              <a:rPr lang="en-GB" dirty="0" smtClean="0">
                <a:solidFill>
                  <a:schemeClr val="tx1"/>
                </a:solidFill>
              </a:rPr>
              <a:t> Tania Islam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Assistant Professor ,Department of CSE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University of </a:t>
            </a:r>
            <a:r>
              <a:rPr lang="en-GB" dirty="0" err="1" smtClean="0">
                <a:solidFill>
                  <a:schemeClr val="tx1"/>
                </a:solidFill>
              </a:rPr>
              <a:t>Barishal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Objective</a:t>
            </a:r>
          </a:p>
          <a:p>
            <a:r>
              <a:rPr lang="en-GB" dirty="0" err="1" smtClean="0"/>
              <a:t>Analyze</a:t>
            </a:r>
            <a:r>
              <a:rPr lang="en-GB" dirty="0" smtClean="0"/>
              <a:t> the heart.csv dataset to uncover patterns in heart disease data.</a:t>
            </a:r>
          </a:p>
          <a:p>
            <a:r>
              <a:rPr lang="en-GB" dirty="0" smtClean="0"/>
              <a:t>Develop a predictive logistic regression model for heart disease classification.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6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Dataset Overview</a:t>
            </a:r>
          </a:p>
          <a:p>
            <a:r>
              <a:rPr lang="en-GB" b="1" dirty="0" smtClean="0"/>
              <a:t>Key Features:</a:t>
            </a:r>
            <a:r>
              <a:rPr lang="en-GB" dirty="0" smtClean="0"/>
              <a:t> Age, Cholesterol, Chest Pain Type, Blood Pressure, etc.</a:t>
            </a:r>
          </a:p>
          <a:p>
            <a:r>
              <a:rPr lang="en-GB" b="1" dirty="0" smtClean="0"/>
              <a:t>Target:</a:t>
            </a:r>
            <a:r>
              <a:rPr lang="en-GB" dirty="0" smtClean="0"/>
              <a:t> Heart disease presence (1 = Yes, 0 = No).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6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Key Findings</a:t>
            </a:r>
          </a:p>
          <a:p>
            <a:r>
              <a:rPr lang="en-GB" b="1" dirty="0" smtClean="0"/>
              <a:t>Significant Predictors:</a:t>
            </a:r>
            <a:endParaRPr lang="en-GB" dirty="0" smtClean="0"/>
          </a:p>
          <a:p>
            <a:pPr lvl="1"/>
            <a:r>
              <a:rPr lang="en-GB" dirty="0" smtClean="0"/>
              <a:t>Age, Chest Pain Type, Maximum Heart Rate.</a:t>
            </a:r>
          </a:p>
          <a:p>
            <a:pPr lvl="1"/>
            <a:r>
              <a:rPr lang="en-GB" dirty="0" smtClean="0"/>
              <a:t>Exercise-induced Angina positively correlated.</a:t>
            </a:r>
          </a:p>
          <a:p>
            <a:r>
              <a:rPr lang="en-GB" b="1" dirty="0" smtClean="0"/>
              <a:t>Model Accuracy:</a:t>
            </a:r>
            <a:r>
              <a:rPr lang="en-GB" dirty="0" smtClean="0"/>
              <a:t> 84%.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6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</a:p>
          <a:p>
            <a:r>
              <a:rPr lang="en-US" dirty="0" smtClean="0"/>
              <a:t>Data Cleaning &amp; EDA.</a:t>
            </a:r>
          </a:p>
          <a:p>
            <a:r>
              <a:rPr lang="en-US" dirty="0" smtClean="0"/>
              <a:t>Visualization: Correlation </a:t>
            </a:r>
            <a:r>
              <a:rPr lang="en-US" dirty="0" err="1" smtClean="0"/>
              <a:t>Heatmaps</a:t>
            </a:r>
            <a:r>
              <a:rPr lang="en-US" dirty="0" smtClean="0"/>
              <a:t>, Age Distribution, etc.</a:t>
            </a:r>
          </a:p>
          <a:p>
            <a:r>
              <a:rPr lang="en-US" dirty="0" smtClean="0"/>
              <a:t>Logistic Regression: Simple, interpretable model.</a:t>
            </a:r>
          </a:p>
          <a:p>
            <a:r>
              <a:rPr lang="en-US" dirty="0" smtClean="0"/>
              <a:t>Evaluation: Accuracy, Precision, Recall.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2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</a:p>
          <a:p>
            <a:r>
              <a:rPr lang="en-US" dirty="0" smtClean="0"/>
              <a:t>Test advanced models (e.g., Random Forest, Neural Networks).</a:t>
            </a:r>
          </a:p>
          <a:p>
            <a:r>
              <a:rPr lang="en-US" dirty="0" smtClean="0"/>
              <a:t>Integrate more features (e.g., lifestyle data).</a:t>
            </a:r>
          </a:p>
          <a:p>
            <a:r>
              <a:rPr lang="en-US" dirty="0" smtClean="0"/>
              <a:t>Validate on external datasets for generalizability.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9673" y="2733964"/>
            <a:ext cx="374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86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154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Mahfuj Ahmed Tusher</dc:creator>
  <cp:lastModifiedBy>Mahfuj Ahmed Tusher</cp:lastModifiedBy>
  <cp:revision>2</cp:revision>
  <dcterms:created xsi:type="dcterms:W3CDTF">2024-11-17T04:18:11Z</dcterms:created>
  <dcterms:modified xsi:type="dcterms:W3CDTF">2024-11-17T04:34:50Z</dcterms:modified>
</cp:coreProperties>
</file>