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EA9-CFE2-4D3F-9F2B-7A9E140C620E}" type="datetimeFigureOut">
              <a:rPr lang="de-CH" smtClean="0"/>
              <a:t>12.10.2014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4CE5-C8A1-4D06-B612-AB086E29CDBE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>
            <a:noAutofit/>
          </a:bodyPr>
          <a:lstStyle/>
          <a:p>
            <a:r>
              <a:rPr lang="de-CH" sz="7200" b="1" dirty="0" err="1" smtClean="0">
                <a:latin typeface="Freestyle Script" pitchFamily="66" charset="0"/>
              </a:rPr>
              <a:t>Lingua</a:t>
            </a:r>
            <a:r>
              <a:rPr lang="de-CH" sz="7200" b="1" dirty="0" smtClean="0">
                <a:latin typeface="Freestyle Script" pitchFamily="66" charset="0"/>
              </a:rPr>
              <a:t> Ad Hoc</a:t>
            </a:r>
            <a:endParaRPr lang="de-CH" sz="7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5589240"/>
            <a:ext cx="4032448" cy="9361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4400" dirty="0" err="1" smtClean="0">
                <a:latin typeface="Freestyle Script" pitchFamily="66" charset="0"/>
              </a:rPr>
              <a:t>Learn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while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exploring</a:t>
            </a:r>
            <a:r>
              <a:rPr lang="de-CH" sz="4400" dirty="0" smtClean="0">
                <a:latin typeface="Freestyle Script" pitchFamily="66" charset="0"/>
              </a:rPr>
              <a:t>!</a:t>
            </a:r>
            <a:endParaRPr lang="de-CH" sz="4400" dirty="0">
              <a:latin typeface="Freestyle Script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843808" y="1628800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Location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aware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vocabulary</a:t>
            </a:r>
            <a:r>
              <a:rPr lang="de-CH" sz="4400" dirty="0" smtClean="0">
                <a:latin typeface="Freestyle Script" pitchFamily="66" charset="0"/>
              </a:rPr>
              <a:t>!</a:t>
            </a:r>
            <a:endParaRPr lang="de-CH" sz="4400" dirty="0" smtClean="0">
              <a:latin typeface="Freestyle Script" pitchFamily="66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2852936"/>
            <a:ext cx="2952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Choose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your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favourite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topics</a:t>
            </a:r>
            <a:r>
              <a:rPr lang="de-CH" sz="4400" dirty="0" smtClean="0">
                <a:latin typeface="Freestyle Script" pitchFamily="66" charset="0"/>
              </a:rPr>
              <a:t>!</a:t>
            </a:r>
          </a:p>
          <a:p>
            <a:endParaRPr lang="de-CH" sz="4400" dirty="0">
              <a:latin typeface="Freestyle Script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39330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458112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 err="1" smtClean="0">
                <a:latin typeface="Freestyle Script" pitchFamily="66" charset="0"/>
              </a:rPr>
              <a:t>Articulation</a:t>
            </a:r>
            <a:r>
              <a:rPr lang="de-CH" sz="4400" dirty="0" smtClean="0">
                <a:latin typeface="Freestyle Script" pitchFamily="66" charset="0"/>
              </a:rPr>
              <a:t> </a:t>
            </a:r>
            <a:r>
              <a:rPr lang="de-CH" sz="4400" dirty="0" err="1" smtClean="0">
                <a:latin typeface="Freestyle Script" pitchFamily="66" charset="0"/>
              </a:rPr>
              <a:t>included</a:t>
            </a:r>
            <a:r>
              <a:rPr lang="de-CH" sz="4400" dirty="0" smtClean="0">
                <a:latin typeface="Freestyle Script" pitchFamily="66" charset="0"/>
              </a:rPr>
              <a:t>!</a:t>
            </a:r>
          </a:p>
          <a:p>
            <a:endParaRPr lang="de-CH" sz="4400" dirty="0">
              <a:latin typeface="Freestyle Script" pitchFamily="66" charset="0"/>
            </a:endParaRPr>
          </a:p>
        </p:txBody>
      </p:sp>
      <p:pic>
        <p:nvPicPr>
          <p:cNvPr id="2050" name="Picture 2" descr="C:\Users\Robin\Programmieren\Projects\HackZurich2014\LinguaAdHoc\Documents\device-2014-10-12-032617.png"/>
          <p:cNvPicPr>
            <a:picLocks noChangeAspect="1" noChangeArrowheads="1"/>
          </p:cNvPicPr>
          <p:nvPr/>
        </p:nvPicPr>
        <p:blipFill>
          <a:blip r:embed="rId2" cstate="print"/>
          <a:srcRect t="5015"/>
          <a:stretch>
            <a:fillRect/>
          </a:stretch>
        </p:blipFill>
        <p:spPr bwMode="auto">
          <a:xfrm>
            <a:off x="388128" y="692696"/>
            <a:ext cx="2311664" cy="365956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3252"/>
          <a:stretch>
            <a:fillRect/>
          </a:stretch>
        </p:blipFill>
        <p:spPr bwMode="auto">
          <a:xfrm>
            <a:off x="6527084" y="2420888"/>
            <a:ext cx="2365396" cy="40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Lingua Ad Hoc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Robin</dc:creator>
  <cp:lastModifiedBy>Robin</cp:lastModifiedBy>
  <cp:revision>5</cp:revision>
  <dcterms:created xsi:type="dcterms:W3CDTF">2014-10-12T00:59:51Z</dcterms:created>
  <dcterms:modified xsi:type="dcterms:W3CDTF">2014-10-12T01:42:53Z</dcterms:modified>
</cp:coreProperties>
</file>