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15" r:id="rId2"/>
    <p:sldId id="282" r:id="rId3"/>
    <p:sldId id="293" r:id="rId4"/>
    <p:sldId id="292" r:id="rId5"/>
    <p:sldId id="294" r:id="rId6"/>
    <p:sldId id="299" r:id="rId7"/>
    <p:sldId id="297" r:id="rId8"/>
    <p:sldId id="298" r:id="rId9"/>
    <p:sldId id="304" r:id="rId10"/>
    <p:sldId id="312" r:id="rId11"/>
    <p:sldId id="300" r:id="rId12"/>
    <p:sldId id="301" r:id="rId13"/>
    <p:sldId id="302" r:id="rId14"/>
    <p:sldId id="317" r:id="rId15"/>
    <p:sldId id="318" r:id="rId16"/>
    <p:sldId id="319" r:id="rId17"/>
    <p:sldId id="316" r:id="rId18"/>
    <p:sldId id="311" r:id="rId19"/>
  </p:sldIdLst>
  <p:sldSz cx="13004800" cy="9753600"/>
  <p:notesSz cx="6858000" cy="9144000"/>
  <p:defaultTextStyle>
    <a:lvl1pPr algn="ctr">
      <a:defRPr sz="2800">
        <a:solidFill>
          <a:srgbClr val="565656"/>
        </a:solidFill>
        <a:latin typeface="Futura Std Bold"/>
        <a:ea typeface="Futura Std Bold"/>
        <a:cs typeface="Futura Std Bold"/>
        <a:sym typeface="Futura Std Bold"/>
      </a:defRPr>
    </a:lvl1pPr>
    <a:lvl2pPr algn="ctr">
      <a:defRPr sz="2800">
        <a:solidFill>
          <a:srgbClr val="565656"/>
        </a:solidFill>
        <a:latin typeface="Futura Std Bold"/>
        <a:ea typeface="Futura Std Bold"/>
        <a:cs typeface="Futura Std Bold"/>
        <a:sym typeface="Futura Std Bold"/>
      </a:defRPr>
    </a:lvl2pPr>
    <a:lvl3pPr algn="ctr">
      <a:defRPr sz="2800">
        <a:solidFill>
          <a:srgbClr val="565656"/>
        </a:solidFill>
        <a:latin typeface="Futura Std Bold"/>
        <a:ea typeface="Futura Std Bold"/>
        <a:cs typeface="Futura Std Bold"/>
        <a:sym typeface="Futura Std Bold"/>
      </a:defRPr>
    </a:lvl3pPr>
    <a:lvl4pPr algn="ctr">
      <a:defRPr sz="2800">
        <a:solidFill>
          <a:srgbClr val="565656"/>
        </a:solidFill>
        <a:latin typeface="Futura Std Bold"/>
        <a:ea typeface="Futura Std Bold"/>
        <a:cs typeface="Futura Std Bold"/>
        <a:sym typeface="Futura Std Bold"/>
      </a:defRPr>
    </a:lvl4pPr>
    <a:lvl5pPr algn="ctr">
      <a:defRPr sz="2800">
        <a:solidFill>
          <a:srgbClr val="565656"/>
        </a:solidFill>
        <a:latin typeface="Futura Std Bold"/>
        <a:ea typeface="Futura Std Bold"/>
        <a:cs typeface="Futura Std Bold"/>
        <a:sym typeface="Futura Std Bold"/>
      </a:defRPr>
    </a:lvl5pPr>
    <a:lvl6pPr algn="ctr">
      <a:defRPr sz="2800">
        <a:solidFill>
          <a:srgbClr val="565656"/>
        </a:solidFill>
        <a:latin typeface="Futura Std Bold"/>
        <a:ea typeface="Futura Std Bold"/>
        <a:cs typeface="Futura Std Bold"/>
        <a:sym typeface="Futura Std Bold"/>
      </a:defRPr>
    </a:lvl6pPr>
    <a:lvl7pPr algn="ctr">
      <a:defRPr sz="2800">
        <a:solidFill>
          <a:srgbClr val="565656"/>
        </a:solidFill>
        <a:latin typeface="Futura Std Bold"/>
        <a:ea typeface="Futura Std Bold"/>
        <a:cs typeface="Futura Std Bold"/>
        <a:sym typeface="Futura Std Bold"/>
      </a:defRPr>
    </a:lvl7pPr>
    <a:lvl8pPr algn="ctr">
      <a:defRPr sz="2800">
        <a:solidFill>
          <a:srgbClr val="565656"/>
        </a:solidFill>
        <a:latin typeface="Futura Std Bold"/>
        <a:ea typeface="Futura Std Bold"/>
        <a:cs typeface="Futura Std Bold"/>
        <a:sym typeface="Futura Std Bold"/>
      </a:defRPr>
    </a:lvl8pPr>
    <a:lvl9pPr algn="ctr">
      <a:defRPr sz="2800">
        <a:solidFill>
          <a:srgbClr val="565656"/>
        </a:solidFill>
        <a:latin typeface="Futura Std Bold"/>
        <a:ea typeface="Futura Std Bold"/>
        <a:cs typeface="Futura Std Bold"/>
        <a:sym typeface="Futura Std Bold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7E"/>
    <a:srgbClr val="B6004B"/>
    <a:srgbClr val="0000FF"/>
    <a:srgbClr val="F19B00"/>
    <a:srgbClr val="FFCF00"/>
    <a:srgbClr val="D8D600"/>
    <a:srgbClr val="0081A6"/>
    <a:srgbClr val="2BABE3"/>
    <a:srgbClr val="98B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Futura Std Bold"/>
          <a:ea typeface="Futura Std Bold"/>
          <a:cs typeface="Futura Std Bold"/>
        </a:font>
        <a:srgbClr val="56565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utura Std Bold"/>
          <a:ea typeface="Futura Std Bold"/>
          <a:cs typeface="Futura Std Bold"/>
        </a:font>
        <a:srgbClr val="56565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utura Std Bold"/>
          <a:ea typeface="Futura Std Bold"/>
          <a:cs typeface="Futura Std Bold"/>
        </a:font>
        <a:srgbClr val="56565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utura Std Bold"/>
          <a:ea typeface="Futura Std Bold"/>
          <a:cs typeface="Futura Std Bold"/>
        </a:font>
        <a:srgbClr val="5656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utura Std Bold"/>
          <a:ea typeface="Futura Std Bold"/>
          <a:cs typeface="Futura Std Bold"/>
        </a:font>
        <a:srgbClr val="56565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65656"/>
              </a:solidFill>
              <a:prstDash val="solid"/>
              <a:bevel/>
            </a:ln>
          </a:top>
          <a:bottom>
            <a:ln w="25400" cap="flat">
              <a:solidFill>
                <a:srgbClr val="565656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65656"/>
              </a:solidFill>
              <a:prstDash val="solid"/>
              <a:bevel/>
            </a:ln>
          </a:top>
          <a:bottom>
            <a:ln w="25400" cap="flat">
              <a:solidFill>
                <a:srgbClr val="565656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utura Std Bold"/>
          <a:ea typeface="Futura Std Bold"/>
          <a:cs typeface="Futura Std Bold"/>
        </a:font>
        <a:srgbClr val="565656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65656"/>
          </a:solidFill>
        </a:fill>
      </a:tcStyle>
    </a:firstCol>
    <a:lastRow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65656"/>
          </a:solidFill>
        </a:fill>
      </a:tcStyle>
    </a:lastRow>
    <a:firstRow>
      <a:tcTxStyle b="on" i="on">
        <a:font>
          <a:latin typeface="Futura Std Bold"/>
          <a:ea typeface="Futura Std Bold"/>
          <a:cs typeface="Futura Std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65656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Futura Std Bold"/>
          <a:ea typeface="Futura Std Bold"/>
          <a:cs typeface="Futura Std Bold"/>
        </a:font>
        <a:srgbClr val="565656"/>
      </a:tcTxStyle>
      <a:tcStyle>
        <a:tcBdr>
          <a:left>
            <a:ln w="12700" cap="flat">
              <a:solidFill>
                <a:srgbClr val="565656"/>
              </a:solidFill>
              <a:prstDash val="solid"/>
              <a:bevel/>
            </a:ln>
          </a:left>
          <a:right>
            <a:ln w="12700" cap="flat">
              <a:solidFill>
                <a:srgbClr val="565656"/>
              </a:solidFill>
              <a:prstDash val="solid"/>
              <a:bevel/>
            </a:ln>
          </a:right>
          <a:top>
            <a:ln w="12700" cap="flat">
              <a:solidFill>
                <a:srgbClr val="565656"/>
              </a:solidFill>
              <a:prstDash val="solid"/>
              <a:bevel/>
            </a:ln>
          </a:top>
          <a:bottom>
            <a:ln w="12700" cap="flat">
              <a:solidFill>
                <a:srgbClr val="565656"/>
              </a:solidFill>
              <a:prstDash val="solid"/>
              <a:bevel/>
            </a:ln>
          </a:bottom>
          <a:insideH>
            <a:ln w="12700" cap="flat">
              <a:solidFill>
                <a:srgbClr val="565656"/>
              </a:solidFill>
              <a:prstDash val="solid"/>
              <a:bevel/>
            </a:ln>
          </a:insideH>
          <a:insideV>
            <a:ln w="12700" cap="flat">
              <a:solidFill>
                <a:srgbClr val="565656"/>
              </a:solidFill>
              <a:prstDash val="solid"/>
              <a:bevel/>
            </a:ln>
          </a:insideV>
        </a:tcBdr>
        <a:fill>
          <a:solidFill>
            <a:srgbClr val="56565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utura Std Bold"/>
          <a:ea typeface="Futura Std Bold"/>
          <a:cs typeface="Futura Std Bold"/>
        </a:font>
        <a:srgbClr val="565656"/>
      </a:tcTxStyle>
      <a:tcStyle>
        <a:tcBdr>
          <a:left>
            <a:ln w="12700" cap="flat">
              <a:solidFill>
                <a:srgbClr val="565656"/>
              </a:solidFill>
              <a:prstDash val="solid"/>
              <a:bevel/>
            </a:ln>
          </a:left>
          <a:right>
            <a:ln w="12700" cap="flat">
              <a:solidFill>
                <a:srgbClr val="565656"/>
              </a:solidFill>
              <a:prstDash val="solid"/>
              <a:bevel/>
            </a:ln>
          </a:right>
          <a:top>
            <a:ln w="12700" cap="flat">
              <a:solidFill>
                <a:srgbClr val="565656"/>
              </a:solidFill>
              <a:prstDash val="solid"/>
              <a:bevel/>
            </a:ln>
          </a:top>
          <a:bottom>
            <a:ln w="12700" cap="flat">
              <a:solidFill>
                <a:srgbClr val="565656"/>
              </a:solidFill>
              <a:prstDash val="solid"/>
              <a:bevel/>
            </a:ln>
          </a:bottom>
          <a:insideH>
            <a:ln w="12700" cap="flat">
              <a:solidFill>
                <a:srgbClr val="565656"/>
              </a:solidFill>
              <a:prstDash val="solid"/>
              <a:bevel/>
            </a:ln>
          </a:insideH>
          <a:insideV>
            <a:ln w="12700" cap="flat">
              <a:solidFill>
                <a:srgbClr val="565656"/>
              </a:solidFill>
              <a:prstDash val="solid"/>
              <a:bevel/>
            </a:ln>
          </a:insideV>
        </a:tcBdr>
        <a:fill>
          <a:solidFill>
            <a:srgbClr val="565656">
              <a:alpha val="20000"/>
            </a:srgbClr>
          </a:solidFill>
        </a:fill>
      </a:tcStyle>
    </a:firstCol>
    <a:lastRow>
      <a:tcTxStyle b="on" i="on">
        <a:font>
          <a:latin typeface="Futura Std Bold"/>
          <a:ea typeface="Futura Std Bold"/>
          <a:cs typeface="Futura Std Bold"/>
        </a:font>
        <a:srgbClr val="565656"/>
      </a:tcTxStyle>
      <a:tcStyle>
        <a:tcBdr>
          <a:left>
            <a:ln w="12700" cap="flat">
              <a:solidFill>
                <a:srgbClr val="565656"/>
              </a:solidFill>
              <a:prstDash val="solid"/>
              <a:bevel/>
            </a:ln>
          </a:left>
          <a:right>
            <a:ln w="12700" cap="flat">
              <a:solidFill>
                <a:srgbClr val="565656"/>
              </a:solidFill>
              <a:prstDash val="solid"/>
              <a:bevel/>
            </a:ln>
          </a:right>
          <a:top>
            <a:ln w="50800" cap="flat">
              <a:solidFill>
                <a:srgbClr val="565656"/>
              </a:solidFill>
              <a:prstDash val="solid"/>
              <a:bevel/>
            </a:ln>
          </a:top>
          <a:bottom>
            <a:ln w="12700" cap="flat">
              <a:solidFill>
                <a:srgbClr val="565656"/>
              </a:solidFill>
              <a:prstDash val="solid"/>
              <a:bevel/>
            </a:ln>
          </a:bottom>
          <a:insideH>
            <a:ln w="12700" cap="flat">
              <a:solidFill>
                <a:srgbClr val="565656"/>
              </a:solidFill>
              <a:prstDash val="solid"/>
              <a:bevel/>
            </a:ln>
          </a:insideH>
          <a:insideV>
            <a:ln w="12700" cap="flat">
              <a:solidFill>
                <a:srgbClr val="565656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utura Std Bold"/>
          <a:ea typeface="Futura Std Bold"/>
          <a:cs typeface="Futura Std Bold"/>
        </a:font>
        <a:srgbClr val="565656"/>
      </a:tcTxStyle>
      <a:tcStyle>
        <a:tcBdr>
          <a:left>
            <a:ln w="12700" cap="flat">
              <a:solidFill>
                <a:srgbClr val="565656"/>
              </a:solidFill>
              <a:prstDash val="solid"/>
              <a:bevel/>
            </a:ln>
          </a:left>
          <a:right>
            <a:ln w="12700" cap="flat">
              <a:solidFill>
                <a:srgbClr val="565656"/>
              </a:solidFill>
              <a:prstDash val="solid"/>
              <a:bevel/>
            </a:ln>
          </a:right>
          <a:top>
            <a:ln w="12700" cap="flat">
              <a:solidFill>
                <a:srgbClr val="565656"/>
              </a:solidFill>
              <a:prstDash val="solid"/>
              <a:bevel/>
            </a:ln>
          </a:top>
          <a:bottom>
            <a:ln w="25400" cap="flat">
              <a:solidFill>
                <a:srgbClr val="565656"/>
              </a:solidFill>
              <a:prstDash val="solid"/>
              <a:bevel/>
            </a:ln>
          </a:bottom>
          <a:insideH>
            <a:ln w="12700" cap="flat">
              <a:solidFill>
                <a:srgbClr val="565656"/>
              </a:solidFill>
              <a:prstDash val="solid"/>
              <a:bevel/>
            </a:ln>
          </a:insideH>
          <a:insideV>
            <a:ln w="12700" cap="flat">
              <a:solidFill>
                <a:srgbClr val="565656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28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1194" y="-72"/>
      </p:cViewPr>
      <p:guideLst>
        <p:guide orient="horz" pos="3072"/>
        <p:guide pos="4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20" name="Shape 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11262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CO" altLang="es-CO" dirty="0" smtClean="0"/>
              <a:t>AJFJP</a:t>
            </a:r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Marcador de imagen de diapositiva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Marcador de notas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 dirty="0" smtClean="0"/>
          </a:p>
        </p:txBody>
      </p:sp>
    </p:spTree>
    <p:extLst>
      <p:ext uri="{BB962C8B-B14F-4D97-AF65-F5344CB8AC3E}">
        <p14:creationId xmlns:p14="http://schemas.microsoft.com/office/powerpoint/2010/main" val="178527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xfrm>
            <a:off x="9320107" y="9040142"/>
            <a:ext cx="3034453" cy="47187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D36215-C868-4761-8FED-B9FD038C52CB}" type="slidenum">
              <a:rPr lang="es-CO" altLang="es-CO"/>
              <a:pPr/>
              <a:t>‹Nº›</a:t>
            </a:fld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82201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726443" y="0"/>
            <a:ext cx="9022082" cy="123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6F6F6E"/>
                </a:solidFill>
              </a:rP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5915" y="2090771"/>
            <a:ext cx="11472971" cy="766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/>
          <a:lstStyle/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algn="r">
        <a:defRPr sz="3400">
          <a:solidFill>
            <a:srgbClr val="6F6F6E"/>
          </a:solidFill>
          <a:latin typeface="Futura Std Bold"/>
          <a:ea typeface="Futura Std Bold"/>
          <a:cs typeface="Futura Std Bold"/>
          <a:sym typeface="Futura Std Bold"/>
        </a:defRPr>
      </a:lvl1pPr>
      <a:lvl2pPr algn="r">
        <a:defRPr sz="3400">
          <a:solidFill>
            <a:srgbClr val="6F6F6E"/>
          </a:solidFill>
          <a:latin typeface="Futura Std Bold"/>
          <a:ea typeface="Futura Std Bold"/>
          <a:cs typeface="Futura Std Bold"/>
          <a:sym typeface="Futura Std Bold"/>
        </a:defRPr>
      </a:lvl2pPr>
      <a:lvl3pPr algn="r">
        <a:defRPr sz="3400">
          <a:solidFill>
            <a:srgbClr val="6F6F6E"/>
          </a:solidFill>
          <a:latin typeface="Futura Std Bold"/>
          <a:ea typeface="Futura Std Bold"/>
          <a:cs typeface="Futura Std Bold"/>
          <a:sym typeface="Futura Std Bold"/>
        </a:defRPr>
      </a:lvl3pPr>
      <a:lvl4pPr algn="r">
        <a:defRPr sz="3400">
          <a:solidFill>
            <a:srgbClr val="6F6F6E"/>
          </a:solidFill>
          <a:latin typeface="Futura Std Bold"/>
          <a:ea typeface="Futura Std Bold"/>
          <a:cs typeface="Futura Std Bold"/>
          <a:sym typeface="Futura Std Bold"/>
        </a:defRPr>
      </a:lvl4pPr>
      <a:lvl5pPr algn="r">
        <a:defRPr sz="3400">
          <a:solidFill>
            <a:srgbClr val="6F6F6E"/>
          </a:solidFill>
          <a:latin typeface="Futura Std Bold"/>
          <a:ea typeface="Futura Std Bold"/>
          <a:cs typeface="Futura Std Bold"/>
          <a:sym typeface="Futura Std Bold"/>
        </a:defRPr>
      </a:lvl5pPr>
      <a:lvl6pPr algn="r">
        <a:defRPr sz="3400">
          <a:solidFill>
            <a:srgbClr val="6F6F6E"/>
          </a:solidFill>
          <a:latin typeface="Futura Std Bold"/>
          <a:ea typeface="Futura Std Bold"/>
          <a:cs typeface="Futura Std Bold"/>
          <a:sym typeface="Futura Std Bold"/>
        </a:defRPr>
      </a:lvl6pPr>
      <a:lvl7pPr algn="r">
        <a:defRPr sz="3400">
          <a:solidFill>
            <a:srgbClr val="6F6F6E"/>
          </a:solidFill>
          <a:latin typeface="Futura Std Bold"/>
          <a:ea typeface="Futura Std Bold"/>
          <a:cs typeface="Futura Std Bold"/>
          <a:sym typeface="Futura Std Bold"/>
        </a:defRPr>
      </a:lvl7pPr>
      <a:lvl8pPr algn="r">
        <a:defRPr sz="3400">
          <a:solidFill>
            <a:srgbClr val="6F6F6E"/>
          </a:solidFill>
          <a:latin typeface="Futura Std Bold"/>
          <a:ea typeface="Futura Std Bold"/>
          <a:cs typeface="Futura Std Bold"/>
          <a:sym typeface="Futura Std Bold"/>
        </a:defRPr>
      </a:lvl8pPr>
      <a:lvl9pPr algn="r">
        <a:defRPr sz="3400">
          <a:solidFill>
            <a:srgbClr val="6F6F6E"/>
          </a:solidFill>
          <a:latin typeface="Futura Std Bold"/>
          <a:ea typeface="Futura Std Bold"/>
          <a:cs typeface="Futura Std Bold"/>
          <a:sym typeface="Futura Std Bold"/>
        </a:defRPr>
      </a:lvl9pPr>
    </p:titleStyle>
    <p:bodyStyle>
      <a:lvl1pPr marL="485775" indent="-485775">
        <a:spcBef>
          <a:spcPts val="600"/>
        </a:spcBef>
        <a:buSzPct val="100000"/>
        <a:buFont typeface="Arial"/>
        <a:buChar char="•"/>
        <a:defRPr sz="3200">
          <a:latin typeface="Futura Std Book"/>
          <a:ea typeface="Futura Std Book"/>
          <a:cs typeface="Futura Std Book"/>
          <a:sym typeface="Futura Std Book"/>
        </a:defRPr>
      </a:lvl1pPr>
      <a:lvl2pPr marL="929480" indent="-472281">
        <a:spcBef>
          <a:spcPts val="600"/>
        </a:spcBef>
        <a:buSzPct val="100000"/>
        <a:buFont typeface="Arial"/>
        <a:buChar char="–"/>
        <a:defRPr sz="3200">
          <a:latin typeface="Futura Std Book"/>
          <a:ea typeface="Futura Std Book"/>
          <a:cs typeface="Futura Std Book"/>
          <a:sym typeface="Futura Std Book"/>
        </a:defRPr>
      </a:lvl2pPr>
      <a:lvl3pPr marL="1367788" indent="-453388">
        <a:spcBef>
          <a:spcPts val="600"/>
        </a:spcBef>
        <a:buSzPct val="100000"/>
        <a:buFont typeface="Arial"/>
        <a:buChar char="•"/>
        <a:defRPr sz="3200">
          <a:latin typeface="Futura Std Book"/>
          <a:ea typeface="Futura Std Book"/>
          <a:cs typeface="Futura Std Book"/>
          <a:sym typeface="Futura Std Book"/>
        </a:defRPr>
      </a:lvl3pPr>
      <a:lvl4pPr marL="1875365" indent="-503765">
        <a:spcBef>
          <a:spcPts val="600"/>
        </a:spcBef>
        <a:buSzPct val="100000"/>
        <a:buFont typeface="Arial"/>
        <a:buChar char="–"/>
        <a:defRPr sz="3200">
          <a:latin typeface="Futura Std Book"/>
          <a:ea typeface="Futura Std Book"/>
          <a:cs typeface="Futura Std Book"/>
          <a:sym typeface="Futura Std Book"/>
        </a:defRPr>
      </a:lvl4pPr>
      <a:lvl5pPr marL="2332565" indent="-503765">
        <a:spcBef>
          <a:spcPts val="600"/>
        </a:spcBef>
        <a:buSzPct val="100000"/>
        <a:buFont typeface="Arial"/>
        <a:buChar char="»"/>
        <a:defRPr sz="3200">
          <a:latin typeface="Futura Std Book"/>
          <a:ea typeface="Futura Std Book"/>
          <a:cs typeface="Futura Std Book"/>
          <a:sym typeface="Futura Std Book"/>
        </a:defRPr>
      </a:lvl5pPr>
      <a:lvl6pPr marL="2692400" indent="-406400">
        <a:spcBef>
          <a:spcPts val="600"/>
        </a:spcBef>
        <a:buSzPct val="100000"/>
        <a:buFont typeface="Arial"/>
        <a:buChar char="•"/>
        <a:defRPr sz="3200">
          <a:latin typeface="Futura Std Book"/>
          <a:ea typeface="Futura Std Book"/>
          <a:cs typeface="Futura Std Book"/>
          <a:sym typeface="Futura Std Book"/>
        </a:defRPr>
      </a:lvl6pPr>
      <a:lvl7pPr marL="3149600" indent="-406400">
        <a:spcBef>
          <a:spcPts val="600"/>
        </a:spcBef>
        <a:buSzPct val="100000"/>
        <a:buFont typeface="Arial"/>
        <a:buChar char="•"/>
        <a:defRPr sz="3200">
          <a:latin typeface="Futura Std Book"/>
          <a:ea typeface="Futura Std Book"/>
          <a:cs typeface="Futura Std Book"/>
          <a:sym typeface="Futura Std Book"/>
        </a:defRPr>
      </a:lvl7pPr>
      <a:lvl8pPr marL="3606800" indent="-406400">
        <a:spcBef>
          <a:spcPts val="600"/>
        </a:spcBef>
        <a:buSzPct val="100000"/>
        <a:buFont typeface="Arial"/>
        <a:buChar char="•"/>
        <a:defRPr sz="3200">
          <a:latin typeface="Futura Std Book"/>
          <a:ea typeface="Futura Std Book"/>
          <a:cs typeface="Futura Std Book"/>
          <a:sym typeface="Futura Std Book"/>
        </a:defRPr>
      </a:lvl8pPr>
      <a:lvl9pPr marL="4064000" indent="-406400">
        <a:spcBef>
          <a:spcPts val="600"/>
        </a:spcBef>
        <a:buSzPct val="100000"/>
        <a:buFont typeface="Arial"/>
        <a:buChar char="•"/>
        <a:defRPr sz="3200">
          <a:latin typeface="Futura Std Book"/>
          <a:ea typeface="Futura Std Book"/>
          <a:cs typeface="Futura Std Book"/>
          <a:sym typeface="Futura Std Book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Futura Std Medium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Futura Std Medium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Futura Std Medium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Futura Std Medium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Futura Std Medium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Futura Std Medium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Futura Std Medium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Futura Std Medium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Futura Std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e.gov.co/index.php/esp/convocatorias-2015/192-servicios-al-ciudadano/convocatorias-y-contratacion/6465-convocatorias-201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banco_hojasdevida@dane.gov.c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860800" y="3585028"/>
            <a:ext cx="8055429" cy="2839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400" b="1" dirty="0" smtClean="0">
                <a:solidFill>
                  <a:srgbClr val="E6007E"/>
                </a:solidFill>
              </a:rPr>
              <a:t>PLATAFORMA </a:t>
            </a:r>
          </a:p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400" b="1" dirty="0" smtClean="0">
                <a:solidFill>
                  <a:srgbClr val="E6007E"/>
                </a:solidFill>
              </a:rPr>
              <a:t>BANCO DE HOJAS DE VIDA </a:t>
            </a:r>
          </a:p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44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400" b="1" dirty="0" smtClean="0">
                <a:solidFill>
                  <a:srgbClr val="E6007E"/>
                </a:solidFill>
              </a:rPr>
              <a:t>Junio </a:t>
            </a:r>
            <a:r>
              <a:rPr lang="es-ES" sz="4400" b="1" dirty="0" smtClean="0">
                <a:solidFill>
                  <a:srgbClr val="E6007E"/>
                </a:solidFill>
              </a:rPr>
              <a:t>2016</a:t>
            </a:r>
            <a:endParaRPr kumimoji="0" lang="es-ES" sz="44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089150" y="7016859"/>
            <a:ext cx="8902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www.dane.gov.co/index.php/esp/convocatorias-2015/192-servicios-al-ciudadano/convocatorias-y-contratacion/6465-convocatorias-2016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42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CARGA INFORMACIÓN - PERFIL USUARIO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" b="3029"/>
          <a:stretch/>
        </p:blipFill>
        <p:spPr bwMode="auto">
          <a:xfrm>
            <a:off x="839280" y="1963769"/>
            <a:ext cx="11454319" cy="668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961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CARGA INFORMACIÓN - PERFIL USUARIO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" b="3029"/>
          <a:stretch/>
        </p:blipFill>
        <p:spPr bwMode="auto">
          <a:xfrm>
            <a:off x="839280" y="1963769"/>
            <a:ext cx="11454319" cy="668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Elipse"/>
          <p:cNvSpPr/>
          <p:nvPr/>
        </p:nvSpPr>
        <p:spPr>
          <a:xfrm>
            <a:off x="7932055" y="3271476"/>
            <a:ext cx="2532745" cy="705438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04522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CONVOCATORIAS VIGENTES 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" b="3029"/>
          <a:stretch/>
        </p:blipFill>
        <p:spPr bwMode="auto">
          <a:xfrm>
            <a:off x="839279" y="1963769"/>
            <a:ext cx="11454319" cy="668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Elipse"/>
          <p:cNvSpPr/>
          <p:nvPr/>
        </p:nvSpPr>
        <p:spPr>
          <a:xfrm>
            <a:off x="10232571" y="2899867"/>
            <a:ext cx="968828" cy="458695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4184097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CONVOCATORIAS VIGENTES 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9" name="8 Imagen"/>
          <p:cNvPicPr/>
          <p:nvPr/>
        </p:nvPicPr>
        <p:blipFill rotWithShape="1">
          <a:blip r:embed="rId3"/>
          <a:srcRect l="12132" t="16241" r="9730" b="13921"/>
          <a:stretch/>
        </p:blipFill>
        <p:spPr bwMode="auto">
          <a:xfrm>
            <a:off x="1085850" y="1943101"/>
            <a:ext cx="11201400" cy="6762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9 Elipse"/>
          <p:cNvSpPr/>
          <p:nvPr/>
        </p:nvSpPr>
        <p:spPr>
          <a:xfrm>
            <a:off x="1279071" y="4865781"/>
            <a:ext cx="968828" cy="458695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860913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CONVOCATORIAS VIGENTES 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5" name="4 Imagen"/>
          <p:cNvPicPr/>
          <p:nvPr/>
        </p:nvPicPr>
        <p:blipFill rotWithShape="1">
          <a:blip r:embed="rId3"/>
          <a:srcRect l="12132" t="16241" r="9730" b="13921"/>
          <a:stretch/>
        </p:blipFill>
        <p:spPr bwMode="auto">
          <a:xfrm>
            <a:off x="742950" y="2362201"/>
            <a:ext cx="11506200" cy="5829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9 Elipse"/>
          <p:cNvSpPr/>
          <p:nvPr/>
        </p:nvSpPr>
        <p:spPr>
          <a:xfrm>
            <a:off x="9448800" y="4866530"/>
            <a:ext cx="1306285" cy="410322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361817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APLICAR </a:t>
            </a:r>
            <a:r>
              <a:rPr lang="es-ES" b="1" dirty="0" smtClean="0">
                <a:solidFill>
                  <a:srgbClr val="E6007E"/>
                </a:solidFill>
              </a:rPr>
              <a:t>CONVOCATORIAS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5" name="4 Imagen"/>
          <p:cNvPicPr/>
          <p:nvPr/>
        </p:nvPicPr>
        <p:blipFill rotWithShape="1">
          <a:blip r:embed="rId3"/>
          <a:srcRect l="12132" t="16241" r="9730" b="13921"/>
          <a:stretch/>
        </p:blipFill>
        <p:spPr bwMode="auto">
          <a:xfrm>
            <a:off x="742950" y="2362201"/>
            <a:ext cx="11506200" cy="5829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9 Elipse"/>
          <p:cNvSpPr/>
          <p:nvPr/>
        </p:nvSpPr>
        <p:spPr>
          <a:xfrm>
            <a:off x="10553700" y="4942730"/>
            <a:ext cx="1306285" cy="410322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547708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APLICAR </a:t>
            </a:r>
            <a:r>
              <a:rPr lang="es-ES" b="1" dirty="0" smtClean="0">
                <a:solidFill>
                  <a:srgbClr val="E6007E"/>
                </a:solidFill>
              </a:rPr>
              <a:t>CONVOCATORIAS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6" name="5 Imagen"/>
          <p:cNvPicPr/>
          <p:nvPr/>
        </p:nvPicPr>
        <p:blipFill rotWithShape="1">
          <a:blip r:embed="rId3"/>
          <a:srcRect l="12393" t="15419" r="9599" b="12245"/>
          <a:stretch/>
        </p:blipFill>
        <p:spPr bwMode="auto">
          <a:xfrm>
            <a:off x="857250" y="2286000"/>
            <a:ext cx="11087100" cy="563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9 Elipse"/>
          <p:cNvSpPr/>
          <p:nvPr/>
        </p:nvSpPr>
        <p:spPr>
          <a:xfrm>
            <a:off x="7962900" y="3704480"/>
            <a:ext cx="1306285" cy="410322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06337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CONVOCATORIAS VIGENTES 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257300" y="4096316"/>
            <a:ext cx="10858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/>
              <a:t>Señor usuario, si se presenta alguna situación con el uso de la plataforma, no dude en comunicarse con nosotros al correo electrónico: </a:t>
            </a:r>
            <a:r>
              <a:rPr lang="es-CO" u="sng" dirty="0">
                <a:hlinkClick r:id="rId3"/>
              </a:rPr>
              <a:t>banco_hojasdevida@dane.gov.co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015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7"/>
          <p:cNvSpPr txBox="1">
            <a:spLocks/>
          </p:cNvSpPr>
          <p:nvPr/>
        </p:nvSpPr>
        <p:spPr>
          <a:xfrm>
            <a:off x="3714751" y="4485568"/>
            <a:ext cx="6076950" cy="107703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 marL="863600" indent="-863600">
              <a:spcBef>
                <a:spcPts val="600"/>
              </a:spcBef>
              <a:buSzPct val="100000"/>
              <a:buFont typeface="Arial"/>
              <a:buChar char="•"/>
              <a:defRPr sz="3200">
                <a:latin typeface="Futura Std Book"/>
                <a:ea typeface="Futura Std Book"/>
                <a:cs typeface="Futura Std Book"/>
                <a:sym typeface="Futura Std Book"/>
              </a:defRPr>
            </a:lvl1pPr>
            <a:lvl2pPr marL="1296810" indent="-839610">
              <a:spcBef>
                <a:spcPts val="600"/>
              </a:spcBef>
              <a:buSzPct val="100000"/>
              <a:buFont typeface="Arial"/>
              <a:buChar char="–"/>
              <a:defRPr sz="3200">
                <a:latin typeface="Futura Std Book"/>
                <a:ea typeface="Futura Std Book"/>
                <a:cs typeface="Futura Std Book"/>
                <a:sym typeface="Futura Std Book"/>
              </a:defRPr>
            </a:lvl2pPr>
            <a:lvl3pPr marL="1720424" indent="-806024">
              <a:spcBef>
                <a:spcPts val="600"/>
              </a:spcBef>
              <a:buSzPct val="100000"/>
              <a:buFont typeface="Arial"/>
              <a:buChar char="•"/>
              <a:defRPr sz="3200">
                <a:latin typeface="Futura Std Book"/>
                <a:ea typeface="Futura Std Book"/>
                <a:cs typeface="Futura Std Book"/>
                <a:sym typeface="Futura Std Book"/>
              </a:defRPr>
            </a:lvl3pPr>
            <a:lvl4pPr marL="2267183" indent="-895583">
              <a:spcBef>
                <a:spcPts val="600"/>
              </a:spcBef>
              <a:buSzPct val="100000"/>
              <a:buFont typeface="Arial"/>
              <a:buChar char="–"/>
              <a:defRPr sz="3200">
                <a:latin typeface="Futura Std Book"/>
                <a:ea typeface="Futura Std Book"/>
                <a:cs typeface="Futura Std Book"/>
                <a:sym typeface="Futura Std Book"/>
              </a:defRPr>
            </a:lvl4pPr>
            <a:lvl5pPr marL="2724383" indent="-895583">
              <a:spcBef>
                <a:spcPts val="600"/>
              </a:spcBef>
              <a:buSzPct val="100000"/>
              <a:buFont typeface="Arial"/>
              <a:buChar char="»"/>
              <a:defRPr sz="3200">
                <a:latin typeface="Futura Std Book"/>
                <a:ea typeface="Futura Std Book"/>
                <a:cs typeface="Futura Std Book"/>
                <a:sym typeface="Futura Std Book"/>
              </a:defRPr>
            </a:lvl5pPr>
            <a:lvl6pPr marL="2692400" indent="-406400">
              <a:spcBef>
                <a:spcPts val="600"/>
              </a:spcBef>
              <a:buSzPct val="100000"/>
              <a:buFont typeface="Arial"/>
              <a:buChar char="•"/>
              <a:defRPr sz="3200">
                <a:latin typeface="Futura Std Book"/>
                <a:ea typeface="Futura Std Book"/>
                <a:cs typeface="Futura Std Book"/>
                <a:sym typeface="Futura Std Book"/>
              </a:defRPr>
            </a:lvl6pPr>
            <a:lvl7pPr marL="3149600" indent="-406400">
              <a:spcBef>
                <a:spcPts val="600"/>
              </a:spcBef>
              <a:buSzPct val="100000"/>
              <a:buFont typeface="Arial"/>
              <a:buChar char="•"/>
              <a:defRPr sz="3200">
                <a:latin typeface="Futura Std Book"/>
                <a:ea typeface="Futura Std Book"/>
                <a:cs typeface="Futura Std Book"/>
                <a:sym typeface="Futura Std Book"/>
              </a:defRPr>
            </a:lvl7pPr>
            <a:lvl8pPr marL="3606800" indent="-406400">
              <a:spcBef>
                <a:spcPts val="600"/>
              </a:spcBef>
              <a:buSzPct val="100000"/>
              <a:buFont typeface="Arial"/>
              <a:buChar char="•"/>
              <a:defRPr sz="3200">
                <a:latin typeface="Futura Std Book"/>
                <a:ea typeface="Futura Std Book"/>
                <a:cs typeface="Futura Std Book"/>
                <a:sym typeface="Futura Std Book"/>
              </a:defRPr>
            </a:lvl8pPr>
            <a:lvl9pPr marL="4064000" indent="-406400">
              <a:spcBef>
                <a:spcPts val="600"/>
              </a:spcBef>
              <a:buSzPct val="100000"/>
              <a:buFont typeface="Arial"/>
              <a:buChar char="•"/>
              <a:defRPr sz="3200">
                <a:latin typeface="Futura Std Book"/>
                <a:ea typeface="Futura Std Book"/>
                <a:cs typeface="Futura Std Book"/>
                <a:sym typeface="Futura Std Book"/>
              </a:defRPr>
            </a:lvl9pPr>
          </a:lstStyle>
          <a:p>
            <a:pPr marL="0" indent="0">
              <a:buNone/>
              <a:defRPr sz="1800"/>
            </a:pPr>
            <a:r>
              <a:rPr lang="es-ES" sz="6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Futura Std Bold"/>
              </a:rPr>
              <a:t>GRACIAS</a:t>
            </a:r>
            <a:endParaRPr lang="es-ES" sz="6600" b="1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585526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13446"/>
          <a:stretch/>
        </p:blipFill>
        <p:spPr bwMode="auto">
          <a:xfrm>
            <a:off x="783772" y="1756229"/>
            <a:ext cx="11494814" cy="664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675086" y="426240"/>
            <a:ext cx="7329714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none" strike="noStrike" cap="none" spc="0" normalizeH="0" baseline="0" dirty="0" smtClean="0">
                <a:ln>
                  <a:noFill/>
                </a:ln>
                <a:solidFill>
                  <a:srgbClr val="E6007E"/>
                </a:solidFill>
                <a:effectLst/>
                <a:uFillTx/>
                <a:sym typeface="Futura Std Bold"/>
              </a:rPr>
              <a:t>REGISTRO DE</a:t>
            </a:r>
            <a:r>
              <a:rPr kumimoji="0" lang="es-ES" sz="2800" b="1" i="0" u="none" strike="noStrike" cap="none" spc="0" normalizeH="0" dirty="0" smtClean="0">
                <a:ln>
                  <a:noFill/>
                </a:ln>
                <a:solidFill>
                  <a:srgbClr val="E6007E"/>
                </a:solidFill>
                <a:effectLst/>
                <a:uFillTx/>
                <a:sym typeface="Futura Std Bold"/>
              </a:rPr>
              <a:t> </a:t>
            </a:r>
            <a:r>
              <a:rPr kumimoji="0" lang="es-ES" sz="2800" b="1" i="0" u="none" strike="noStrike" cap="none" spc="0" normalizeH="0" dirty="0" smtClean="0">
                <a:ln>
                  <a:noFill/>
                </a:ln>
                <a:solidFill>
                  <a:srgbClr val="E6007E"/>
                </a:solidFill>
                <a:effectLst/>
                <a:uFillTx/>
                <a:sym typeface="Futura Std Bold"/>
              </a:rPr>
              <a:t>USUARIOS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3265714" y="5234772"/>
            <a:ext cx="3265465" cy="1089828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7097483" y="7024286"/>
            <a:ext cx="1879600" cy="697314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9657" y="8403771"/>
            <a:ext cx="12845143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Verificación número de identificación - Vs – Información Registraduría  </a:t>
            </a:r>
            <a:endParaRPr kumimoji="0" lang="es-ES" sz="2800" b="0" i="0" u="none" strike="noStrike" cap="none" spc="0" normalizeH="0" baseline="0" dirty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114938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13446"/>
          <a:stretch/>
        </p:blipFill>
        <p:spPr bwMode="auto">
          <a:xfrm>
            <a:off x="783772" y="1756229"/>
            <a:ext cx="11494814" cy="664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675086" y="426240"/>
            <a:ext cx="7329714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ACCESO </a:t>
            </a:r>
            <a:r>
              <a:rPr lang="es-ES" b="1" dirty="0" smtClean="0">
                <a:solidFill>
                  <a:srgbClr val="E6007E"/>
                </a:solidFill>
              </a:rPr>
              <a:t>A LA PLATAFORMA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sp>
        <p:nvSpPr>
          <p:cNvPr id="2" name="1 Elipse"/>
          <p:cNvSpPr/>
          <p:nvPr/>
        </p:nvSpPr>
        <p:spPr>
          <a:xfrm>
            <a:off x="6887933" y="1712686"/>
            <a:ext cx="4180114" cy="943428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3832775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CARGA INFORMACIÓN - PERFIL USUARIO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" b="3029"/>
          <a:stretch/>
        </p:blipFill>
        <p:spPr bwMode="auto">
          <a:xfrm>
            <a:off x="839280" y="1963769"/>
            <a:ext cx="11454319" cy="668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Elipse"/>
          <p:cNvSpPr/>
          <p:nvPr/>
        </p:nvSpPr>
        <p:spPr>
          <a:xfrm>
            <a:off x="8236849" y="3650344"/>
            <a:ext cx="1618352" cy="653141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9855201" y="2946400"/>
            <a:ext cx="682178" cy="391885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097101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CARGA INFORMACIÓN - PERFIL USUARIO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" b="3350"/>
          <a:stretch/>
        </p:blipFill>
        <p:spPr bwMode="auto">
          <a:xfrm>
            <a:off x="608180" y="2519516"/>
            <a:ext cx="11900306" cy="614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Elipse"/>
          <p:cNvSpPr/>
          <p:nvPr/>
        </p:nvSpPr>
        <p:spPr>
          <a:xfrm>
            <a:off x="4659077" y="3744687"/>
            <a:ext cx="3599546" cy="522514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3471854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CARGA INFORMACIÓN - PERFIL USUARIO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" b="3029"/>
          <a:stretch/>
        </p:blipFill>
        <p:spPr bwMode="auto">
          <a:xfrm>
            <a:off x="839280" y="1963769"/>
            <a:ext cx="11454319" cy="668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Elipse"/>
          <p:cNvSpPr/>
          <p:nvPr/>
        </p:nvSpPr>
        <p:spPr>
          <a:xfrm>
            <a:off x="2249713" y="5351359"/>
            <a:ext cx="2423883" cy="682244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119161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CARGA INFORMACIÓN - PERFIL USUARIO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9" t="10852" r="27535" b="46082"/>
          <a:stretch/>
        </p:blipFill>
        <p:spPr bwMode="auto">
          <a:xfrm>
            <a:off x="1161143" y="2260225"/>
            <a:ext cx="11277599" cy="559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Elipse"/>
          <p:cNvSpPr/>
          <p:nvPr/>
        </p:nvSpPr>
        <p:spPr>
          <a:xfrm>
            <a:off x="667646" y="2347311"/>
            <a:ext cx="3599546" cy="522514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939061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CARGA INFORMACIÓN - PERFIL USUARIO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7" b="3029"/>
          <a:stretch/>
        </p:blipFill>
        <p:spPr bwMode="auto">
          <a:xfrm>
            <a:off x="839280" y="1963769"/>
            <a:ext cx="11454319" cy="668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Elipse"/>
          <p:cNvSpPr/>
          <p:nvPr/>
        </p:nvSpPr>
        <p:spPr>
          <a:xfrm>
            <a:off x="2322284" y="7246969"/>
            <a:ext cx="2299239" cy="619773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131609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802743" y="426240"/>
            <a:ext cx="9202057" cy="562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 smtClean="0">
                <a:solidFill>
                  <a:srgbClr val="E6007E"/>
                </a:solidFill>
              </a:rPr>
              <a:t>CARGA INFORMACIÓN - PERFIL USUARIO</a:t>
            </a:r>
            <a:endParaRPr kumimoji="0" lang="es-ES" sz="2800" b="1" i="0" u="none" strike="noStrike" cap="none" spc="0" normalizeH="0" baseline="0" dirty="0">
              <a:ln>
                <a:noFill/>
              </a:ln>
              <a:solidFill>
                <a:srgbClr val="E6007E"/>
              </a:solidFill>
              <a:effectLst/>
              <a:uFillTx/>
              <a:sym typeface="Futura Std Bold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9" t="10403" r="26992" b="32153"/>
          <a:stretch/>
        </p:blipFill>
        <p:spPr bwMode="auto">
          <a:xfrm>
            <a:off x="1173740" y="2061028"/>
            <a:ext cx="11294029" cy="6749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Elipse"/>
          <p:cNvSpPr/>
          <p:nvPr/>
        </p:nvSpPr>
        <p:spPr>
          <a:xfrm>
            <a:off x="883455" y="1799772"/>
            <a:ext cx="3035403" cy="798286"/>
          </a:xfrm>
          <a:prstGeom prst="ellipse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bevel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5022" tIns="65022" rIns="65022" bIns="65022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2800" b="0" i="0" u="none" strike="noStrike" cap="none" spc="0" normalizeH="0" baseline="0">
              <a:ln>
                <a:noFill/>
              </a:ln>
              <a:solidFill>
                <a:srgbClr val="565656"/>
              </a:solidFill>
              <a:effectLst/>
              <a:uFillTx/>
              <a:latin typeface="Futura Std Bold"/>
              <a:ea typeface="Futura Std Bold"/>
              <a:cs typeface="Futura Std Bold"/>
              <a:sym typeface="Futura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864647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565656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2" tIns="65022" rIns="65022" bIns="65022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565656"/>
            </a:solidFill>
            <a:effectLst/>
            <a:uFillTx/>
            <a:latin typeface="Futura Std Bold"/>
            <a:ea typeface="Futura Std Bold"/>
            <a:cs typeface="Futura Std Bold"/>
            <a:sym typeface="Futura St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65022" tIns="65022" rIns="65022" bIns="65022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565656"/>
            </a:solidFill>
            <a:effectLst/>
            <a:uFillTx/>
            <a:latin typeface="Futura Std Bold"/>
            <a:ea typeface="Futura Std Bold"/>
            <a:cs typeface="Futura Std Bold"/>
            <a:sym typeface="Futura St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2" tIns="65022" rIns="65022" bIns="65022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565656"/>
            </a:solidFill>
            <a:effectLst/>
            <a:uFillTx/>
            <a:latin typeface="Futura Std Bold"/>
            <a:ea typeface="Futura Std Bold"/>
            <a:cs typeface="Futura Std Bold"/>
            <a:sym typeface="Futura St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65022" tIns="65022" rIns="65022" bIns="65022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565656"/>
            </a:solidFill>
            <a:effectLst/>
            <a:uFillTx/>
            <a:latin typeface="Futura Std Bold"/>
            <a:ea typeface="Futura Std Bold"/>
            <a:cs typeface="Futura Std Bold"/>
            <a:sym typeface="Futura St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107</Words>
  <Application>Microsoft Office PowerPoint</Application>
  <PresentationFormat>Personalizado</PresentationFormat>
  <Paragraphs>25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Default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Margarita</dc:creator>
  <cp:lastModifiedBy>Janeth Sulghey Redondo Rangel</cp:lastModifiedBy>
  <cp:revision>208</cp:revision>
  <dcterms:modified xsi:type="dcterms:W3CDTF">2016-06-09T15:09:09Z</dcterms:modified>
</cp:coreProperties>
</file>