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0287000" cx="18288000"/>
  <p:notesSz cx="6858000" cy="9144000"/>
  <p:embeddedFontLst>
    <p:embeddedFont>
      <p:font typeface="Lato"/>
      <p:regular r:id="rId21"/>
      <p:bold r:id="rId22"/>
      <p:italic r:id="rId23"/>
      <p:boldItalic r:id="rId24"/>
    </p:embeddedFont>
    <p:embeddedFont>
      <p:font typeface="Be Vietnam Pr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9" roundtripDataSignature="AMtx7miqFQnbpx9cMVYutae+l2F7L1w0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eVietnamPro-bold.fntdata"/><Relationship Id="rId25" Type="http://schemas.openxmlformats.org/officeDocument/2006/relationships/font" Target="fonts/BeVietnamPro-regular.fntdata"/><Relationship Id="rId28" Type="http://schemas.openxmlformats.org/officeDocument/2006/relationships/font" Target="fonts/BeVietnamPro-boldItalic.fntdata"/><Relationship Id="rId27" Type="http://schemas.openxmlformats.org/officeDocument/2006/relationships/font" Target="fonts/BeVietnamPr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1792288" y="612775"/>
            <a:ext cx="5486400" cy="4114800"/>
          </a:xfrm>
          <a:prstGeom prst="rect">
            <a:avLst/>
          </a:prstGeom>
          <a:noFill/>
          <a:ln>
            <a:noFill/>
          </a:ln>
        </p:spPr>
      </p:sp>
      <p:sp>
        <p:nvSpPr>
          <p:cNvPr id="64" name="Google Shape;64;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9.png"/><Relationship Id="rId4" Type="http://schemas.openxmlformats.org/officeDocument/2006/relationships/image" Target="../media/image30.png"/><Relationship Id="rId9" Type="http://schemas.openxmlformats.org/officeDocument/2006/relationships/image" Target="../media/image48.png"/><Relationship Id="rId5" Type="http://schemas.openxmlformats.org/officeDocument/2006/relationships/image" Target="../media/image45.png"/><Relationship Id="rId6" Type="http://schemas.openxmlformats.org/officeDocument/2006/relationships/image" Target="../media/image36.png"/><Relationship Id="rId7" Type="http://schemas.openxmlformats.org/officeDocument/2006/relationships/image" Target="../media/image51.png"/><Relationship Id="rId8" Type="http://schemas.openxmlformats.org/officeDocument/2006/relationships/image" Target="../media/image4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0.png"/><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4.gif"/></Relationships>
</file>

<file path=ppt/slides/_rels/slide15.xml.rels><?xml version="1.0" encoding="UTF-8" standalone="yes"?><Relationships xmlns="http://schemas.openxmlformats.org/package/2006/relationships"><Relationship Id="rId11" Type="http://schemas.openxmlformats.org/officeDocument/2006/relationships/image" Target="../media/image57.png"/><Relationship Id="rId10" Type="http://schemas.openxmlformats.org/officeDocument/2006/relationships/image" Target="../media/image66.png"/><Relationship Id="rId13" Type="http://schemas.openxmlformats.org/officeDocument/2006/relationships/image" Target="../media/image65.png"/><Relationship Id="rId12" Type="http://schemas.openxmlformats.org/officeDocument/2006/relationships/image" Target="../media/image62.png"/><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8.png"/><Relationship Id="rId4" Type="http://schemas.openxmlformats.org/officeDocument/2006/relationships/image" Target="../media/image54.png"/><Relationship Id="rId9" Type="http://schemas.openxmlformats.org/officeDocument/2006/relationships/image" Target="../media/image59.png"/><Relationship Id="rId5" Type="http://schemas.openxmlformats.org/officeDocument/2006/relationships/image" Target="../media/image56.png"/><Relationship Id="rId6" Type="http://schemas.openxmlformats.org/officeDocument/2006/relationships/image" Target="../media/image53.png"/><Relationship Id="rId7" Type="http://schemas.openxmlformats.org/officeDocument/2006/relationships/image" Target="../media/image63.png"/><Relationship Id="rId8"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1.jpg"/><Relationship Id="rId5" Type="http://schemas.openxmlformats.org/officeDocument/2006/relationships/image" Target="../media/image11.jpg"/><Relationship Id="rId6"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8.png"/><Relationship Id="rId5" Type="http://schemas.openxmlformats.org/officeDocument/2006/relationships/image" Target="../media/image25.png"/><Relationship Id="rId6" Type="http://schemas.openxmlformats.org/officeDocument/2006/relationships/image" Target="../media/image23.png"/><Relationship Id="rId7" Type="http://schemas.openxmlformats.org/officeDocument/2006/relationships/image" Target="../media/image21.png"/><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1" Type="http://schemas.openxmlformats.org/officeDocument/2006/relationships/image" Target="../media/image35.png"/><Relationship Id="rId10" Type="http://schemas.openxmlformats.org/officeDocument/2006/relationships/image" Target="../media/image36.png"/><Relationship Id="rId13" Type="http://schemas.openxmlformats.org/officeDocument/2006/relationships/image" Target="../media/image55.png"/><Relationship Id="rId12" Type="http://schemas.openxmlformats.org/officeDocument/2006/relationships/image" Target="../media/image37.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31.png"/><Relationship Id="rId9" Type="http://schemas.openxmlformats.org/officeDocument/2006/relationships/image" Target="../media/image47.png"/><Relationship Id="rId15" Type="http://schemas.openxmlformats.org/officeDocument/2006/relationships/image" Target="../media/image40.png"/><Relationship Id="rId14" Type="http://schemas.openxmlformats.org/officeDocument/2006/relationships/image" Target="../media/image43.png"/><Relationship Id="rId16" Type="http://schemas.openxmlformats.org/officeDocument/2006/relationships/image" Target="../media/image45.png"/><Relationship Id="rId5" Type="http://schemas.openxmlformats.org/officeDocument/2006/relationships/image" Target="../media/image30.png"/><Relationship Id="rId6" Type="http://schemas.openxmlformats.org/officeDocument/2006/relationships/image" Target="../media/image27.png"/><Relationship Id="rId7" Type="http://schemas.openxmlformats.org/officeDocument/2006/relationships/image" Target="../media/image33.png"/><Relationship Id="rId8"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8C7E"/>
        </a:solidFill>
      </p:bgPr>
    </p:bg>
    <p:spTree>
      <p:nvGrpSpPr>
        <p:cNvPr id="83" name="Shape 83"/>
        <p:cNvGrpSpPr/>
        <p:nvPr/>
      </p:nvGrpSpPr>
      <p:grpSpPr>
        <a:xfrm>
          <a:off x="0" y="0"/>
          <a:ext cx="0" cy="0"/>
          <a:chOff x="0" y="0"/>
          <a:chExt cx="0" cy="0"/>
        </a:xfrm>
      </p:grpSpPr>
      <p:sp>
        <p:nvSpPr>
          <p:cNvPr id="84" name="Google Shape;84;p1"/>
          <p:cNvSpPr/>
          <p:nvPr/>
        </p:nvSpPr>
        <p:spPr>
          <a:xfrm>
            <a:off x="1028700" y="1028700"/>
            <a:ext cx="16230600" cy="8229600"/>
          </a:xfrm>
          <a:custGeom>
            <a:rect b="b" l="l" r="r" t="t"/>
            <a:pathLst>
              <a:path extrusionOk="0"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
          <p:cNvSpPr txBox="1"/>
          <p:nvPr/>
        </p:nvSpPr>
        <p:spPr>
          <a:xfrm>
            <a:off x="933978" y="3012440"/>
            <a:ext cx="16420044" cy="4087495"/>
          </a:xfrm>
          <a:prstGeom prst="rect">
            <a:avLst/>
          </a:prstGeom>
          <a:noFill/>
          <a:ln>
            <a:noFill/>
          </a:ln>
        </p:spPr>
        <p:txBody>
          <a:bodyPr anchorCtr="0" anchor="t" bIns="0" lIns="0" spcFirstLastPara="1" rIns="0" wrap="square" tIns="0">
            <a:spAutoFit/>
          </a:bodyPr>
          <a:lstStyle/>
          <a:p>
            <a:pPr indent="0" lvl="0" marL="0" marR="0" rtl="0" algn="ctr">
              <a:lnSpc>
                <a:spcPct val="130004"/>
              </a:lnSpc>
              <a:spcBef>
                <a:spcPts val="0"/>
              </a:spcBef>
              <a:spcAft>
                <a:spcPts val="0"/>
              </a:spcAft>
              <a:buNone/>
            </a:pPr>
            <a:r>
              <a:rPr b="0" i="0" lang="en-US" sz="6899" u="none" cap="none" strike="noStrike">
                <a:solidFill>
                  <a:srgbClr val="866255"/>
                </a:solidFill>
                <a:latin typeface="Arial"/>
                <a:ea typeface="Arial"/>
                <a:cs typeface="Arial"/>
                <a:sym typeface="Arial"/>
              </a:rPr>
              <a:t>Cognitive Graph </a:t>
            </a:r>
            <a:endParaRPr/>
          </a:p>
          <a:p>
            <a:pPr indent="0" lvl="0" marL="0" marR="0" rtl="0" algn="ctr">
              <a:lnSpc>
                <a:spcPct val="130005"/>
              </a:lnSpc>
              <a:spcBef>
                <a:spcPts val="0"/>
              </a:spcBef>
              <a:spcAft>
                <a:spcPts val="0"/>
              </a:spcAft>
              <a:buNone/>
            </a:pPr>
            <a:r>
              <a:rPr b="0" i="0" lang="en-US" sz="5299" u="none" cap="none" strike="noStrike">
                <a:solidFill>
                  <a:srgbClr val="866255"/>
                </a:solidFill>
                <a:latin typeface="Arial"/>
                <a:ea typeface="Arial"/>
                <a:cs typeface="Arial"/>
                <a:sym typeface="Arial"/>
              </a:rPr>
              <a:t>cho </a:t>
            </a:r>
            <a:endParaRPr/>
          </a:p>
          <a:p>
            <a:pPr indent="0" lvl="0" marL="0" marR="0" rtl="0" algn="ctr">
              <a:lnSpc>
                <a:spcPct val="130004"/>
              </a:lnSpc>
              <a:spcBef>
                <a:spcPts val="0"/>
              </a:spcBef>
              <a:spcAft>
                <a:spcPts val="0"/>
              </a:spcAft>
              <a:buNone/>
            </a:pPr>
            <a:r>
              <a:rPr b="0" i="0" lang="en-US" sz="6399" u="none" cap="none" strike="noStrike">
                <a:solidFill>
                  <a:srgbClr val="866255"/>
                </a:solidFill>
                <a:latin typeface="Arial"/>
                <a:ea typeface="Arial"/>
                <a:cs typeface="Arial"/>
                <a:sym typeface="Arial"/>
              </a:rPr>
              <a:t>Multi-hop QA Reading Comprehension trong Wiki</a:t>
            </a:r>
            <a:endParaRPr/>
          </a:p>
        </p:txBody>
      </p:sp>
      <p:sp>
        <p:nvSpPr>
          <p:cNvPr id="86" name="Google Shape;86;p1"/>
          <p:cNvSpPr txBox="1"/>
          <p:nvPr/>
        </p:nvSpPr>
        <p:spPr>
          <a:xfrm>
            <a:off x="3894945" y="1182432"/>
            <a:ext cx="10281993" cy="923869"/>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2627" u="none" cap="none" strike="noStrike">
                <a:solidFill>
                  <a:srgbClr val="866255"/>
                </a:solidFill>
                <a:latin typeface="Lato"/>
                <a:ea typeface="Lato"/>
                <a:cs typeface="Lato"/>
                <a:sym typeface="Lato"/>
              </a:rPr>
              <a:t>Đại học Công nghệ Thông Tin - ĐHQG TP.HCM</a:t>
            </a:r>
            <a:endParaRPr/>
          </a:p>
          <a:p>
            <a:pPr indent="0" lvl="0" marL="0" marR="0" rtl="0" algn="ctr">
              <a:lnSpc>
                <a:spcPct val="140007"/>
              </a:lnSpc>
              <a:spcBef>
                <a:spcPts val="0"/>
              </a:spcBef>
              <a:spcAft>
                <a:spcPts val="0"/>
              </a:spcAft>
              <a:buNone/>
            </a:pPr>
            <a:r>
              <a:rPr b="0" i="0" lang="en-US" sz="2627" u="none" cap="none" strike="noStrike">
                <a:solidFill>
                  <a:srgbClr val="866255"/>
                </a:solidFill>
                <a:latin typeface="Lato"/>
                <a:ea typeface="Lato"/>
                <a:cs typeface="Lato"/>
                <a:sym typeface="Lato"/>
              </a:rPr>
              <a:t>Khoa Khoa học và Kỹ Thuật Thông Tin</a:t>
            </a:r>
            <a:endParaRPr/>
          </a:p>
        </p:txBody>
      </p:sp>
      <p:sp>
        <p:nvSpPr>
          <p:cNvPr id="87" name="Google Shape;87;p1"/>
          <p:cNvSpPr txBox="1"/>
          <p:nvPr/>
        </p:nvSpPr>
        <p:spPr>
          <a:xfrm>
            <a:off x="10891931" y="8215623"/>
            <a:ext cx="5766300" cy="447619"/>
          </a:xfrm>
          <a:prstGeom prst="rect">
            <a:avLst/>
          </a:prstGeom>
          <a:noFill/>
          <a:ln>
            <a:noFill/>
          </a:ln>
        </p:spPr>
        <p:txBody>
          <a:bodyPr anchorCtr="0" anchor="t" bIns="0" lIns="0" spcFirstLastPara="1" rIns="0" wrap="square" tIns="0">
            <a:spAutoFit/>
          </a:bodyPr>
          <a:lstStyle/>
          <a:p>
            <a:pPr indent="0" lvl="0" marL="0" marR="0" rtl="0" algn="r">
              <a:lnSpc>
                <a:spcPct val="140007"/>
              </a:lnSpc>
              <a:spcBef>
                <a:spcPts val="0"/>
              </a:spcBef>
              <a:spcAft>
                <a:spcPts val="0"/>
              </a:spcAft>
              <a:buNone/>
            </a:pPr>
            <a:r>
              <a:rPr b="0" i="0" lang="en-US" sz="2627" u="none" cap="none" strike="noStrike">
                <a:solidFill>
                  <a:srgbClr val="866255"/>
                </a:solidFill>
                <a:latin typeface="Arial"/>
                <a:ea typeface="Arial"/>
                <a:cs typeface="Arial"/>
                <a:sym typeface="Arial"/>
              </a:rPr>
              <a:t>Đồ án cuối kỳ </a:t>
            </a:r>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EAF94"/>
        </a:solidFill>
      </p:bgPr>
    </p:bg>
    <p:spTree>
      <p:nvGrpSpPr>
        <p:cNvPr id="344" name="Shape 344"/>
        <p:cNvGrpSpPr/>
        <p:nvPr/>
      </p:nvGrpSpPr>
      <p:grpSpPr>
        <a:xfrm>
          <a:off x="0" y="0"/>
          <a:ext cx="0" cy="0"/>
          <a:chOff x="0" y="0"/>
          <a:chExt cx="0" cy="0"/>
        </a:xfrm>
      </p:grpSpPr>
      <p:sp>
        <p:nvSpPr>
          <p:cNvPr id="345" name="Google Shape;345;p10"/>
          <p:cNvSpPr/>
          <p:nvPr/>
        </p:nvSpPr>
        <p:spPr>
          <a:xfrm>
            <a:off x="1028700" y="1028700"/>
            <a:ext cx="16230600" cy="8229600"/>
          </a:xfrm>
          <a:custGeom>
            <a:rect b="b" l="l" r="r" t="t"/>
            <a:pathLst>
              <a:path extrusionOk="0"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6" name="Google Shape;346;p10"/>
          <p:cNvPicPr preferRelativeResize="0"/>
          <p:nvPr/>
        </p:nvPicPr>
        <p:blipFill rotWithShape="1">
          <a:blip r:embed="rId3">
            <a:alphaModFix/>
          </a:blip>
          <a:srcRect b="0" l="0" r="0" t="0"/>
          <a:stretch/>
        </p:blipFill>
        <p:spPr>
          <a:xfrm>
            <a:off x="4755717" y="1368646"/>
            <a:ext cx="6253208" cy="463201"/>
          </a:xfrm>
          <a:prstGeom prst="rect">
            <a:avLst/>
          </a:prstGeom>
          <a:noFill/>
          <a:ln>
            <a:noFill/>
          </a:ln>
        </p:spPr>
      </p:pic>
      <p:pic>
        <p:nvPicPr>
          <p:cNvPr id="347" name="Google Shape;347;p10"/>
          <p:cNvPicPr preferRelativeResize="0"/>
          <p:nvPr/>
        </p:nvPicPr>
        <p:blipFill rotWithShape="1">
          <a:blip r:embed="rId4">
            <a:alphaModFix/>
          </a:blip>
          <a:srcRect b="0" l="0" r="0" t="0"/>
          <a:stretch/>
        </p:blipFill>
        <p:spPr>
          <a:xfrm>
            <a:off x="1347347" y="2720972"/>
            <a:ext cx="5454890" cy="788987"/>
          </a:xfrm>
          <a:prstGeom prst="rect">
            <a:avLst/>
          </a:prstGeom>
          <a:noFill/>
          <a:ln>
            <a:noFill/>
          </a:ln>
        </p:spPr>
      </p:pic>
      <p:pic>
        <p:nvPicPr>
          <p:cNvPr id="348" name="Google Shape;348;p10"/>
          <p:cNvPicPr preferRelativeResize="0"/>
          <p:nvPr/>
        </p:nvPicPr>
        <p:blipFill rotWithShape="1">
          <a:blip r:embed="rId5">
            <a:alphaModFix/>
          </a:blip>
          <a:srcRect b="0" l="0" r="0" t="0"/>
          <a:stretch/>
        </p:blipFill>
        <p:spPr>
          <a:xfrm>
            <a:off x="2720452" y="4614070"/>
            <a:ext cx="2727445" cy="353943"/>
          </a:xfrm>
          <a:prstGeom prst="rect">
            <a:avLst/>
          </a:prstGeom>
          <a:noFill/>
          <a:ln>
            <a:noFill/>
          </a:ln>
        </p:spPr>
      </p:pic>
      <p:sp>
        <p:nvSpPr>
          <p:cNvPr id="349" name="Google Shape;349;p10"/>
          <p:cNvSpPr txBox="1"/>
          <p:nvPr/>
        </p:nvSpPr>
        <p:spPr>
          <a:xfrm>
            <a:off x="1647964" y="2241246"/>
            <a:ext cx="4417035" cy="38279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200" u="none" cap="none" strike="noStrike">
                <a:solidFill>
                  <a:srgbClr val="FF914D"/>
                </a:solidFill>
                <a:latin typeface="Arial"/>
                <a:ea typeface="Arial"/>
                <a:cs typeface="Arial"/>
                <a:sym typeface="Arial"/>
              </a:rPr>
              <a:t>#1 BERT: Span Extraction</a:t>
            </a:r>
            <a:endParaRPr/>
          </a:p>
        </p:txBody>
      </p:sp>
      <p:cxnSp>
        <p:nvCxnSpPr>
          <p:cNvPr id="350" name="Google Shape;350;p10"/>
          <p:cNvCxnSpPr/>
          <p:nvPr/>
        </p:nvCxnSpPr>
        <p:spPr>
          <a:xfrm rot="5377553">
            <a:off x="3902175" y="4415353"/>
            <a:ext cx="359340" cy="0"/>
          </a:xfrm>
          <a:prstGeom prst="straightConnector1">
            <a:avLst/>
          </a:prstGeom>
          <a:noFill/>
          <a:ln cap="flat" cmpd="sng" w="38100">
            <a:solidFill>
              <a:srgbClr val="5E17EB"/>
            </a:solidFill>
            <a:prstDash val="solid"/>
            <a:round/>
            <a:headEnd len="sm" w="sm" type="none"/>
            <a:tailEnd len="sm" w="sm" type="none"/>
          </a:ln>
        </p:spPr>
      </p:cxnSp>
      <p:pic>
        <p:nvPicPr>
          <p:cNvPr id="351" name="Google Shape;351;p10"/>
          <p:cNvPicPr preferRelativeResize="0"/>
          <p:nvPr/>
        </p:nvPicPr>
        <p:blipFill rotWithShape="1">
          <a:blip r:embed="rId6">
            <a:alphaModFix/>
          </a:blip>
          <a:srcRect b="0" l="0" r="2322" t="9630"/>
          <a:stretch/>
        </p:blipFill>
        <p:spPr>
          <a:xfrm>
            <a:off x="3397083" y="3922589"/>
            <a:ext cx="1365009" cy="332339"/>
          </a:xfrm>
          <a:prstGeom prst="rect">
            <a:avLst/>
          </a:prstGeom>
          <a:noFill/>
          <a:ln>
            <a:noFill/>
          </a:ln>
        </p:spPr>
      </p:pic>
      <p:pic>
        <p:nvPicPr>
          <p:cNvPr id="352" name="Google Shape;352;p10"/>
          <p:cNvPicPr preferRelativeResize="0"/>
          <p:nvPr/>
        </p:nvPicPr>
        <p:blipFill rotWithShape="1">
          <a:blip r:embed="rId7">
            <a:alphaModFix/>
          </a:blip>
          <a:srcRect b="0" l="0" r="0" t="0"/>
          <a:stretch/>
        </p:blipFill>
        <p:spPr>
          <a:xfrm>
            <a:off x="2407767" y="5368063"/>
            <a:ext cx="3390576" cy="2325735"/>
          </a:xfrm>
          <a:prstGeom prst="rect">
            <a:avLst/>
          </a:prstGeom>
          <a:noFill/>
          <a:ln>
            <a:noFill/>
          </a:ln>
        </p:spPr>
      </p:pic>
      <p:cxnSp>
        <p:nvCxnSpPr>
          <p:cNvPr id="353" name="Google Shape;353;p10"/>
          <p:cNvCxnSpPr/>
          <p:nvPr/>
        </p:nvCxnSpPr>
        <p:spPr>
          <a:xfrm rot="10342835">
            <a:off x="4505650" y="2037650"/>
            <a:ext cx="3391645" cy="0"/>
          </a:xfrm>
          <a:prstGeom prst="straightConnector1">
            <a:avLst/>
          </a:prstGeom>
          <a:noFill/>
          <a:ln cap="flat" cmpd="sng" w="38100">
            <a:solidFill>
              <a:srgbClr val="FF914D"/>
            </a:solidFill>
            <a:prstDash val="solid"/>
            <a:round/>
            <a:headEnd len="sm" w="sm" type="none"/>
            <a:tailEnd len="sm" w="sm" type="none"/>
          </a:ln>
        </p:spPr>
      </p:cxnSp>
      <p:sp>
        <p:nvSpPr>
          <p:cNvPr id="354" name="Google Shape;354;p10"/>
          <p:cNvSpPr txBox="1"/>
          <p:nvPr/>
        </p:nvSpPr>
        <p:spPr>
          <a:xfrm>
            <a:off x="9322199" y="2165384"/>
            <a:ext cx="5801607" cy="38279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200" u="none" cap="none" strike="noStrike">
                <a:solidFill>
                  <a:srgbClr val="2B8EE6"/>
                </a:solidFill>
                <a:latin typeface="Arial"/>
                <a:ea typeface="Arial"/>
                <a:cs typeface="Arial"/>
                <a:sym typeface="Arial"/>
              </a:rPr>
              <a:t>#2 GNN: Answer Node Prediction</a:t>
            </a:r>
            <a:endParaRPr/>
          </a:p>
        </p:txBody>
      </p:sp>
      <p:cxnSp>
        <p:nvCxnSpPr>
          <p:cNvPr id="355" name="Google Shape;355;p10"/>
          <p:cNvCxnSpPr/>
          <p:nvPr/>
        </p:nvCxnSpPr>
        <p:spPr>
          <a:xfrm rot="397381">
            <a:off x="7871570" y="1998605"/>
            <a:ext cx="3222016" cy="0"/>
          </a:xfrm>
          <a:prstGeom prst="straightConnector1">
            <a:avLst/>
          </a:prstGeom>
          <a:noFill/>
          <a:ln cap="flat" cmpd="sng" w="38100">
            <a:solidFill>
              <a:srgbClr val="2B8EE6"/>
            </a:solidFill>
            <a:prstDash val="solid"/>
            <a:round/>
            <a:headEnd len="sm" w="sm" type="none"/>
            <a:tailEnd len="sm" w="sm" type="none"/>
          </a:ln>
        </p:spPr>
      </p:cxnSp>
      <p:sp>
        <p:nvSpPr>
          <p:cNvPr id="356" name="Google Shape;356;p10"/>
          <p:cNvSpPr txBox="1"/>
          <p:nvPr/>
        </p:nvSpPr>
        <p:spPr>
          <a:xfrm>
            <a:off x="11979990" y="3961679"/>
            <a:ext cx="1753843" cy="66883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900" u="none" cap="none" strike="noStrike">
                <a:solidFill>
                  <a:srgbClr val="5E17EB"/>
                </a:solidFill>
                <a:latin typeface="Arial"/>
                <a:ea typeface="Arial"/>
                <a:cs typeface="Arial"/>
                <a:sym typeface="Arial"/>
              </a:rPr>
              <a:t>compare_net</a:t>
            </a:r>
            <a:endParaRPr b="0" i="0" sz="1900" u="none" cap="none" strike="noStrike">
              <a:solidFill>
                <a:srgbClr val="5E17EB"/>
              </a:solidFill>
              <a:latin typeface="Arial"/>
              <a:ea typeface="Arial"/>
              <a:cs typeface="Arial"/>
              <a:sym typeface="Arial"/>
            </a:endParaRPr>
          </a:p>
          <a:p>
            <a:pPr indent="0" lvl="0" marL="0" marR="0" rtl="0" algn="ctr">
              <a:lnSpc>
                <a:spcPct val="140000"/>
              </a:lnSpc>
              <a:spcBef>
                <a:spcPts val="0"/>
              </a:spcBef>
              <a:spcAft>
                <a:spcPts val="0"/>
              </a:spcAft>
              <a:buNone/>
            </a:pPr>
            <a:r>
              <a:rPr b="0" i="0" lang="en-US" sz="1900" u="none" cap="none" strike="noStrike">
                <a:solidFill>
                  <a:srgbClr val="5E17EB"/>
                </a:solidFill>
                <a:latin typeface="Arial"/>
                <a:ea typeface="Arial"/>
                <a:cs typeface="Arial"/>
                <a:sym typeface="Arial"/>
              </a:rPr>
              <a:t>(GCN)</a:t>
            </a:r>
            <a:endParaRPr/>
          </a:p>
        </p:txBody>
      </p:sp>
      <p:sp>
        <p:nvSpPr>
          <p:cNvPr id="357" name="Google Shape;357;p10"/>
          <p:cNvSpPr txBox="1"/>
          <p:nvPr/>
        </p:nvSpPr>
        <p:spPr>
          <a:xfrm>
            <a:off x="13095194" y="4710607"/>
            <a:ext cx="2160061" cy="32321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900" u="none" cap="none" strike="noStrike">
                <a:solidFill>
                  <a:srgbClr val="FF1616"/>
                </a:solidFill>
                <a:latin typeface="Arial"/>
                <a:ea typeface="Arial"/>
                <a:cs typeface="Arial"/>
                <a:sym typeface="Arial"/>
              </a:rPr>
              <a:t>both_net (MLP)</a:t>
            </a:r>
            <a:endParaRPr/>
          </a:p>
        </p:txBody>
      </p:sp>
      <p:sp>
        <p:nvSpPr>
          <p:cNvPr id="358" name="Google Shape;358;p10"/>
          <p:cNvSpPr txBox="1"/>
          <p:nvPr/>
        </p:nvSpPr>
        <p:spPr>
          <a:xfrm>
            <a:off x="15080616" y="4694934"/>
            <a:ext cx="2350271" cy="32321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900" u="none" cap="none" strike="noStrike">
                <a:solidFill>
                  <a:srgbClr val="008037"/>
                </a:solidFill>
                <a:latin typeface="Arial"/>
                <a:ea typeface="Arial"/>
                <a:cs typeface="Arial"/>
                <a:sym typeface="Arial"/>
              </a:rPr>
              <a:t>select_net (MLP)</a:t>
            </a:r>
            <a:endParaRPr/>
          </a:p>
        </p:txBody>
      </p:sp>
      <p:pic>
        <p:nvPicPr>
          <p:cNvPr id="359" name="Google Shape;359;p10"/>
          <p:cNvPicPr preferRelativeResize="0"/>
          <p:nvPr/>
        </p:nvPicPr>
        <p:blipFill rotWithShape="1">
          <a:blip r:embed="rId8">
            <a:alphaModFix/>
          </a:blip>
          <a:srcRect b="0" l="0" r="0" t="0"/>
          <a:stretch/>
        </p:blipFill>
        <p:spPr>
          <a:xfrm>
            <a:off x="14618673" y="3956219"/>
            <a:ext cx="1273164" cy="369628"/>
          </a:xfrm>
          <a:prstGeom prst="rect">
            <a:avLst/>
          </a:prstGeom>
          <a:noFill/>
          <a:ln>
            <a:noFill/>
          </a:ln>
        </p:spPr>
      </p:pic>
      <p:sp>
        <p:nvSpPr>
          <p:cNvPr id="360" name="Google Shape;360;p10"/>
          <p:cNvSpPr txBox="1"/>
          <p:nvPr/>
        </p:nvSpPr>
        <p:spPr>
          <a:xfrm>
            <a:off x="13785799" y="5438076"/>
            <a:ext cx="2589633" cy="338963"/>
          </a:xfrm>
          <a:prstGeom prst="rect">
            <a:avLst/>
          </a:prstGeom>
          <a:noFill/>
          <a:ln>
            <a:noFill/>
          </a:ln>
        </p:spPr>
        <p:txBody>
          <a:bodyPr anchorCtr="0" anchor="t" bIns="0" lIns="0" spcFirstLastPara="1" rIns="0" wrap="square" tIns="0">
            <a:spAutoFit/>
          </a:bodyPr>
          <a:lstStyle/>
          <a:p>
            <a:pPr indent="0" lvl="0" marL="0" marR="0" rtl="0" algn="ctr">
              <a:lnSpc>
                <a:spcPct val="140069"/>
              </a:lnSpc>
              <a:spcBef>
                <a:spcPts val="0"/>
              </a:spcBef>
              <a:spcAft>
                <a:spcPts val="0"/>
              </a:spcAft>
              <a:buNone/>
            </a:pPr>
            <a:r>
              <a:rPr b="1" i="0" lang="en-US" sz="2029" u="none" cap="none" strike="noStrike">
                <a:solidFill>
                  <a:srgbClr val="000000"/>
                </a:solidFill>
                <a:latin typeface="Lato"/>
                <a:ea typeface="Lato"/>
                <a:cs typeface="Lato"/>
                <a:sym typeface="Lato"/>
              </a:rPr>
              <a:t>Binary Cross Entropy</a:t>
            </a:r>
            <a:endParaRPr/>
          </a:p>
        </p:txBody>
      </p:sp>
      <p:cxnSp>
        <p:nvCxnSpPr>
          <p:cNvPr id="361" name="Google Shape;361;p10"/>
          <p:cNvCxnSpPr/>
          <p:nvPr/>
        </p:nvCxnSpPr>
        <p:spPr>
          <a:xfrm rot="5287554">
            <a:off x="3896378" y="5148988"/>
            <a:ext cx="400264" cy="0"/>
          </a:xfrm>
          <a:prstGeom prst="straightConnector1">
            <a:avLst/>
          </a:prstGeom>
          <a:noFill/>
          <a:ln cap="flat" cmpd="sng" w="38100">
            <a:solidFill>
              <a:srgbClr val="C9E265"/>
            </a:solidFill>
            <a:prstDash val="solid"/>
            <a:round/>
            <a:headEnd len="sm" w="sm" type="none"/>
            <a:tailEnd len="med" w="med" type="triangle"/>
          </a:ln>
        </p:spPr>
      </p:cxnSp>
      <p:cxnSp>
        <p:nvCxnSpPr>
          <p:cNvPr id="362" name="Google Shape;362;p10"/>
          <p:cNvCxnSpPr/>
          <p:nvPr/>
        </p:nvCxnSpPr>
        <p:spPr>
          <a:xfrm rot="6059671">
            <a:off x="12186816" y="5018424"/>
            <a:ext cx="854088" cy="0"/>
          </a:xfrm>
          <a:prstGeom prst="straightConnector1">
            <a:avLst/>
          </a:prstGeom>
          <a:noFill/>
          <a:ln cap="flat" cmpd="sng" w="38100">
            <a:solidFill>
              <a:srgbClr val="C9E265"/>
            </a:solidFill>
            <a:prstDash val="solid"/>
            <a:round/>
            <a:headEnd len="sm" w="sm" type="none"/>
            <a:tailEnd len="med" w="med" type="triangle"/>
          </a:ln>
        </p:spPr>
      </p:cxnSp>
      <p:cxnSp>
        <p:nvCxnSpPr>
          <p:cNvPr id="363" name="Google Shape;363;p10"/>
          <p:cNvCxnSpPr/>
          <p:nvPr/>
        </p:nvCxnSpPr>
        <p:spPr>
          <a:xfrm rot="2056168">
            <a:off x="14142438" y="5235948"/>
            <a:ext cx="785591" cy="0"/>
          </a:xfrm>
          <a:prstGeom prst="straightConnector1">
            <a:avLst/>
          </a:prstGeom>
          <a:noFill/>
          <a:ln cap="flat" cmpd="sng" w="38100">
            <a:solidFill>
              <a:srgbClr val="C9E265"/>
            </a:solidFill>
            <a:prstDash val="solid"/>
            <a:round/>
            <a:headEnd len="sm" w="sm" type="none"/>
            <a:tailEnd len="med" w="med" type="triangle"/>
          </a:ln>
        </p:spPr>
      </p:cxnSp>
      <p:cxnSp>
        <p:nvCxnSpPr>
          <p:cNvPr id="364" name="Google Shape;364;p10"/>
          <p:cNvCxnSpPr/>
          <p:nvPr/>
        </p:nvCxnSpPr>
        <p:spPr>
          <a:xfrm rot="8555962">
            <a:off x="15199849" y="5228112"/>
            <a:ext cx="754098" cy="0"/>
          </a:xfrm>
          <a:prstGeom prst="straightConnector1">
            <a:avLst/>
          </a:prstGeom>
          <a:noFill/>
          <a:ln cap="flat" cmpd="sng" w="38100">
            <a:solidFill>
              <a:srgbClr val="C9E265"/>
            </a:solidFill>
            <a:prstDash val="solid"/>
            <a:round/>
            <a:headEnd len="sm" w="sm" type="none"/>
            <a:tailEnd len="med" w="med" type="triangle"/>
          </a:ln>
        </p:spPr>
      </p:cxnSp>
      <p:sp>
        <p:nvSpPr>
          <p:cNvPr id="365" name="Google Shape;365;p10"/>
          <p:cNvSpPr txBox="1"/>
          <p:nvPr/>
        </p:nvSpPr>
        <p:spPr>
          <a:xfrm>
            <a:off x="4831670" y="8055748"/>
            <a:ext cx="1191937" cy="34924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201F2A"/>
                </a:solidFill>
                <a:latin typeface="Arial"/>
                <a:ea typeface="Arial"/>
                <a:cs typeface="Arial"/>
                <a:sym typeface="Arial"/>
              </a:rPr>
              <a:t>ans_loss</a:t>
            </a:r>
            <a:endParaRPr/>
          </a:p>
        </p:txBody>
      </p:sp>
      <p:sp>
        <p:nvSpPr>
          <p:cNvPr id="366" name="Google Shape;366;p10"/>
          <p:cNvSpPr txBox="1"/>
          <p:nvPr/>
        </p:nvSpPr>
        <p:spPr>
          <a:xfrm>
            <a:off x="2114287" y="8055748"/>
            <a:ext cx="1282796" cy="34924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201F2A"/>
                </a:solidFill>
                <a:latin typeface="Arial"/>
                <a:ea typeface="Arial"/>
                <a:cs typeface="Arial"/>
                <a:sym typeface="Arial"/>
              </a:rPr>
              <a:t>hop_loss</a:t>
            </a:r>
            <a:endParaRPr/>
          </a:p>
        </p:txBody>
      </p:sp>
      <p:sp>
        <p:nvSpPr>
          <p:cNvPr id="367" name="Google Shape;367;p10"/>
          <p:cNvSpPr txBox="1"/>
          <p:nvPr/>
        </p:nvSpPr>
        <p:spPr>
          <a:xfrm>
            <a:off x="3699068" y="8768655"/>
            <a:ext cx="807973" cy="34924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FF1616"/>
                </a:solidFill>
                <a:latin typeface="Arial"/>
                <a:ea typeface="Arial"/>
                <a:cs typeface="Arial"/>
                <a:sym typeface="Arial"/>
              </a:rPr>
              <a:t>Loss</a:t>
            </a:r>
            <a:endParaRPr/>
          </a:p>
        </p:txBody>
      </p:sp>
      <p:cxnSp>
        <p:nvCxnSpPr>
          <p:cNvPr id="368" name="Google Shape;368;p10"/>
          <p:cNvCxnSpPr/>
          <p:nvPr/>
        </p:nvCxnSpPr>
        <p:spPr>
          <a:xfrm rot="1375895">
            <a:off x="4061518" y="7879536"/>
            <a:ext cx="1051185" cy="0"/>
          </a:xfrm>
          <a:prstGeom prst="straightConnector1">
            <a:avLst/>
          </a:prstGeom>
          <a:noFill/>
          <a:ln cap="flat" cmpd="sng" w="38100">
            <a:solidFill>
              <a:srgbClr val="C9E265"/>
            </a:solidFill>
            <a:prstDash val="solid"/>
            <a:round/>
            <a:headEnd len="sm" w="sm" type="none"/>
            <a:tailEnd len="med" w="med" type="triangle"/>
          </a:ln>
        </p:spPr>
      </p:cxnSp>
      <p:cxnSp>
        <p:nvCxnSpPr>
          <p:cNvPr id="369" name="Google Shape;369;p10"/>
          <p:cNvCxnSpPr/>
          <p:nvPr/>
        </p:nvCxnSpPr>
        <p:spPr>
          <a:xfrm rot="9445020">
            <a:off x="3077402" y="7879536"/>
            <a:ext cx="1066542" cy="0"/>
          </a:xfrm>
          <a:prstGeom prst="straightConnector1">
            <a:avLst/>
          </a:prstGeom>
          <a:noFill/>
          <a:ln cap="flat" cmpd="sng" w="38100">
            <a:solidFill>
              <a:srgbClr val="C9E265"/>
            </a:solidFill>
            <a:prstDash val="solid"/>
            <a:round/>
            <a:headEnd len="sm" w="sm" type="none"/>
            <a:tailEnd len="med" w="med" type="triangle"/>
          </a:ln>
        </p:spPr>
      </p:cxnSp>
      <p:cxnSp>
        <p:nvCxnSpPr>
          <p:cNvPr id="370" name="Google Shape;370;p10"/>
          <p:cNvCxnSpPr/>
          <p:nvPr/>
        </p:nvCxnSpPr>
        <p:spPr>
          <a:xfrm rot="1673024">
            <a:off x="2989664" y="8591588"/>
            <a:ext cx="879411" cy="0"/>
          </a:xfrm>
          <a:prstGeom prst="straightConnector1">
            <a:avLst/>
          </a:prstGeom>
          <a:noFill/>
          <a:ln cap="flat" cmpd="sng" w="38100">
            <a:solidFill>
              <a:srgbClr val="C9E265"/>
            </a:solidFill>
            <a:prstDash val="solid"/>
            <a:round/>
            <a:headEnd len="sm" w="sm" type="none"/>
            <a:tailEnd len="med" w="med" type="triangle"/>
          </a:ln>
        </p:spPr>
      </p:cxnSp>
      <p:cxnSp>
        <p:nvCxnSpPr>
          <p:cNvPr id="371" name="Google Shape;371;p10"/>
          <p:cNvCxnSpPr/>
          <p:nvPr/>
        </p:nvCxnSpPr>
        <p:spPr>
          <a:xfrm rot="9102620">
            <a:off x="4331440" y="8591588"/>
            <a:ext cx="867814" cy="0"/>
          </a:xfrm>
          <a:prstGeom prst="straightConnector1">
            <a:avLst/>
          </a:prstGeom>
          <a:noFill/>
          <a:ln cap="flat" cmpd="sng" w="38100">
            <a:solidFill>
              <a:srgbClr val="C9E265"/>
            </a:solidFill>
            <a:prstDash val="solid"/>
            <a:round/>
            <a:headEnd len="sm" w="sm" type="none"/>
            <a:tailEnd len="med" w="med" type="triangle"/>
          </a:ln>
        </p:spPr>
      </p:cxnSp>
      <p:sp>
        <p:nvSpPr>
          <p:cNvPr id="372" name="Google Shape;372;p10"/>
          <p:cNvSpPr txBox="1"/>
          <p:nvPr/>
        </p:nvSpPr>
        <p:spPr>
          <a:xfrm>
            <a:off x="11579196" y="5418580"/>
            <a:ext cx="1847989" cy="338963"/>
          </a:xfrm>
          <a:prstGeom prst="rect">
            <a:avLst/>
          </a:prstGeom>
          <a:noFill/>
          <a:ln>
            <a:noFill/>
          </a:ln>
        </p:spPr>
        <p:txBody>
          <a:bodyPr anchorCtr="0" anchor="t" bIns="0" lIns="0" spcFirstLastPara="1" rIns="0" wrap="square" tIns="0">
            <a:spAutoFit/>
          </a:bodyPr>
          <a:lstStyle/>
          <a:p>
            <a:pPr indent="0" lvl="0" marL="0" marR="0" rtl="0" algn="ctr">
              <a:lnSpc>
                <a:spcPct val="140069"/>
              </a:lnSpc>
              <a:spcBef>
                <a:spcPts val="0"/>
              </a:spcBef>
              <a:spcAft>
                <a:spcPts val="0"/>
              </a:spcAft>
              <a:buNone/>
            </a:pPr>
            <a:r>
              <a:rPr b="1" i="0" lang="en-US" sz="2029" u="none" cap="none" strike="noStrike">
                <a:solidFill>
                  <a:srgbClr val="000000"/>
                </a:solidFill>
                <a:latin typeface="Lato"/>
                <a:ea typeface="Lato"/>
                <a:cs typeface="Lato"/>
                <a:sym typeface="Lato"/>
              </a:rPr>
              <a:t>Cross Entropy</a:t>
            </a:r>
            <a:endParaRPr/>
          </a:p>
        </p:txBody>
      </p:sp>
      <p:sp>
        <p:nvSpPr>
          <p:cNvPr id="373" name="Google Shape;373;p10"/>
          <p:cNvSpPr txBox="1"/>
          <p:nvPr/>
        </p:nvSpPr>
        <p:spPr>
          <a:xfrm>
            <a:off x="13102452" y="6177088"/>
            <a:ext cx="1847989" cy="338963"/>
          </a:xfrm>
          <a:prstGeom prst="rect">
            <a:avLst/>
          </a:prstGeom>
          <a:noFill/>
          <a:ln>
            <a:noFill/>
          </a:ln>
        </p:spPr>
        <p:txBody>
          <a:bodyPr anchorCtr="0" anchor="t" bIns="0" lIns="0" spcFirstLastPara="1" rIns="0" wrap="square" tIns="0">
            <a:spAutoFit/>
          </a:bodyPr>
          <a:lstStyle/>
          <a:p>
            <a:pPr indent="0" lvl="0" marL="0" marR="0" rtl="0" algn="ctr">
              <a:lnSpc>
                <a:spcPct val="140069"/>
              </a:lnSpc>
              <a:spcBef>
                <a:spcPts val="0"/>
              </a:spcBef>
              <a:spcAft>
                <a:spcPts val="0"/>
              </a:spcAft>
              <a:buNone/>
            </a:pPr>
            <a:r>
              <a:rPr b="1" i="0" lang="en-US" sz="2029" u="none" cap="none" strike="noStrike">
                <a:solidFill>
                  <a:srgbClr val="000000"/>
                </a:solidFill>
                <a:latin typeface="Lato"/>
                <a:ea typeface="Lato"/>
                <a:cs typeface="Lato"/>
                <a:sym typeface="Lato"/>
              </a:rPr>
              <a:t>final_loss</a:t>
            </a:r>
            <a:endParaRPr/>
          </a:p>
        </p:txBody>
      </p:sp>
      <p:cxnSp>
        <p:nvCxnSpPr>
          <p:cNvPr id="374" name="Google Shape;374;p10"/>
          <p:cNvCxnSpPr/>
          <p:nvPr/>
        </p:nvCxnSpPr>
        <p:spPr>
          <a:xfrm rot="1588266">
            <a:off x="12751471" y="5967316"/>
            <a:ext cx="1026695" cy="0"/>
          </a:xfrm>
          <a:prstGeom prst="straightConnector1">
            <a:avLst/>
          </a:prstGeom>
          <a:noFill/>
          <a:ln cap="flat" cmpd="sng" w="38100">
            <a:solidFill>
              <a:srgbClr val="C9E265"/>
            </a:solidFill>
            <a:prstDash val="solid"/>
            <a:round/>
            <a:headEnd len="sm" w="sm" type="none"/>
            <a:tailEnd len="med" w="med" type="triangle"/>
          </a:ln>
        </p:spPr>
      </p:cxnSp>
      <p:cxnSp>
        <p:nvCxnSpPr>
          <p:cNvPr id="375" name="Google Shape;375;p10"/>
          <p:cNvCxnSpPr/>
          <p:nvPr/>
        </p:nvCxnSpPr>
        <p:spPr>
          <a:xfrm rot="8698085">
            <a:off x="14171889" y="5977063"/>
            <a:ext cx="763284" cy="0"/>
          </a:xfrm>
          <a:prstGeom prst="straightConnector1">
            <a:avLst/>
          </a:prstGeom>
          <a:noFill/>
          <a:ln cap="flat" cmpd="sng" w="38100">
            <a:solidFill>
              <a:srgbClr val="C9E265"/>
            </a:solidFill>
            <a:prstDash val="solid"/>
            <a:round/>
            <a:headEnd len="sm" w="sm" type="none"/>
            <a:tailEnd len="med" w="med" type="triangle"/>
          </a:ln>
        </p:spPr>
      </p:cxnSp>
      <p:sp>
        <p:nvSpPr>
          <p:cNvPr id="376" name="Google Shape;376;p10"/>
          <p:cNvSpPr txBox="1"/>
          <p:nvPr/>
        </p:nvSpPr>
        <p:spPr>
          <a:xfrm>
            <a:off x="12097748" y="2840553"/>
            <a:ext cx="852278" cy="34924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201F2A"/>
                </a:solidFill>
                <a:latin typeface="Arial"/>
                <a:ea typeface="Arial"/>
                <a:cs typeface="Arial"/>
                <a:sym typeface="Arial"/>
              </a:rPr>
              <a:t>BERT</a:t>
            </a:r>
            <a:endParaRPr/>
          </a:p>
        </p:txBody>
      </p:sp>
      <p:cxnSp>
        <p:nvCxnSpPr>
          <p:cNvPr id="377" name="Google Shape;377;p10"/>
          <p:cNvCxnSpPr/>
          <p:nvPr/>
        </p:nvCxnSpPr>
        <p:spPr>
          <a:xfrm rot="5400000">
            <a:off x="12348851" y="2694092"/>
            <a:ext cx="350072" cy="0"/>
          </a:xfrm>
          <a:prstGeom prst="straightConnector1">
            <a:avLst/>
          </a:prstGeom>
          <a:noFill/>
          <a:ln cap="flat" cmpd="sng" w="38100">
            <a:solidFill>
              <a:srgbClr val="C9E265"/>
            </a:solidFill>
            <a:prstDash val="solid"/>
            <a:round/>
            <a:headEnd len="sm" w="sm" type="none"/>
            <a:tailEnd len="sm" w="sm" type="none"/>
          </a:ln>
        </p:spPr>
      </p:cxnSp>
      <p:sp>
        <p:nvSpPr>
          <p:cNvPr id="378" name="Google Shape;378;p10"/>
          <p:cNvSpPr txBox="1"/>
          <p:nvPr/>
        </p:nvSpPr>
        <p:spPr>
          <a:xfrm>
            <a:off x="9011070" y="5414266"/>
            <a:ext cx="1191937" cy="34924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201F2A"/>
                </a:solidFill>
                <a:latin typeface="Arial"/>
                <a:ea typeface="Arial"/>
                <a:cs typeface="Arial"/>
                <a:sym typeface="Arial"/>
              </a:rPr>
              <a:t>ans_loss</a:t>
            </a:r>
            <a:endParaRPr/>
          </a:p>
        </p:txBody>
      </p:sp>
      <p:sp>
        <p:nvSpPr>
          <p:cNvPr id="379" name="Google Shape;379;p10"/>
          <p:cNvSpPr txBox="1"/>
          <p:nvPr/>
        </p:nvSpPr>
        <p:spPr>
          <a:xfrm>
            <a:off x="10203007" y="5408294"/>
            <a:ext cx="1282796" cy="34924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201F2A"/>
                </a:solidFill>
                <a:latin typeface="Arial"/>
                <a:ea typeface="Arial"/>
                <a:cs typeface="Arial"/>
                <a:sym typeface="Arial"/>
              </a:rPr>
              <a:t>hop_loss</a:t>
            </a:r>
            <a:endParaRPr/>
          </a:p>
        </p:txBody>
      </p:sp>
      <p:cxnSp>
        <p:nvCxnSpPr>
          <p:cNvPr id="380" name="Google Shape;380;p10"/>
          <p:cNvCxnSpPr/>
          <p:nvPr/>
        </p:nvCxnSpPr>
        <p:spPr>
          <a:xfrm rot="-2485435">
            <a:off x="9348411" y="4306797"/>
            <a:ext cx="3434104" cy="0"/>
          </a:xfrm>
          <a:prstGeom prst="straightConnector1">
            <a:avLst/>
          </a:prstGeom>
          <a:noFill/>
          <a:ln cap="flat" cmpd="sng" w="38100">
            <a:solidFill>
              <a:srgbClr val="C9E265"/>
            </a:solidFill>
            <a:prstDash val="solid"/>
            <a:round/>
            <a:headEnd len="sm" w="sm" type="none"/>
            <a:tailEnd len="sm" w="sm" type="none"/>
          </a:ln>
        </p:spPr>
      </p:cxnSp>
      <p:cxnSp>
        <p:nvCxnSpPr>
          <p:cNvPr id="381" name="Google Shape;381;p10"/>
          <p:cNvCxnSpPr/>
          <p:nvPr/>
        </p:nvCxnSpPr>
        <p:spPr>
          <a:xfrm rot="-3408750">
            <a:off x="10330245" y="4303811"/>
            <a:ext cx="2707803" cy="0"/>
          </a:xfrm>
          <a:prstGeom prst="straightConnector1">
            <a:avLst/>
          </a:prstGeom>
          <a:noFill/>
          <a:ln cap="flat" cmpd="sng" w="38100">
            <a:solidFill>
              <a:srgbClr val="C9E265"/>
            </a:solidFill>
            <a:prstDash val="solid"/>
            <a:round/>
            <a:headEnd len="sm" w="sm" type="none"/>
            <a:tailEnd len="sm" w="sm" type="none"/>
          </a:ln>
        </p:spPr>
      </p:cxnSp>
      <p:sp>
        <p:nvSpPr>
          <p:cNvPr id="382" name="Google Shape;382;p10"/>
          <p:cNvSpPr txBox="1"/>
          <p:nvPr/>
        </p:nvSpPr>
        <p:spPr>
          <a:xfrm>
            <a:off x="11882489" y="6835154"/>
            <a:ext cx="1282796" cy="34924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FF1616"/>
                </a:solidFill>
                <a:latin typeface="Arial"/>
                <a:ea typeface="Arial"/>
                <a:cs typeface="Arial"/>
                <a:sym typeface="Arial"/>
              </a:rPr>
              <a:t>Loss</a:t>
            </a:r>
            <a:endParaRPr/>
          </a:p>
        </p:txBody>
      </p:sp>
      <p:cxnSp>
        <p:nvCxnSpPr>
          <p:cNvPr id="383" name="Google Shape;383;p10"/>
          <p:cNvCxnSpPr/>
          <p:nvPr/>
        </p:nvCxnSpPr>
        <p:spPr>
          <a:xfrm rot="9361931">
            <a:off x="12824208" y="6680365"/>
            <a:ext cx="902774" cy="0"/>
          </a:xfrm>
          <a:prstGeom prst="straightConnector1">
            <a:avLst/>
          </a:prstGeom>
          <a:noFill/>
          <a:ln cap="flat" cmpd="sng" w="38100">
            <a:solidFill>
              <a:srgbClr val="C9E265"/>
            </a:solidFill>
            <a:prstDash val="solid"/>
            <a:round/>
            <a:headEnd len="sm" w="sm" type="none"/>
            <a:tailEnd len="med" w="med" type="triangle"/>
          </a:ln>
        </p:spPr>
      </p:cxnSp>
      <p:cxnSp>
        <p:nvCxnSpPr>
          <p:cNvPr id="384" name="Google Shape;384;p10"/>
          <p:cNvCxnSpPr/>
          <p:nvPr/>
        </p:nvCxnSpPr>
        <p:spPr>
          <a:xfrm rot="-8378959">
            <a:off x="10815190" y="6301111"/>
            <a:ext cx="1737912" cy="0"/>
          </a:xfrm>
          <a:prstGeom prst="straightConnector1">
            <a:avLst/>
          </a:prstGeom>
          <a:noFill/>
          <a:ln cap="flat" cmpd="sng" w="38100">
            <a:solidFill>
              <a:srgbClr val="C9E265"/>
            </a:solidFill>
            <a:prstDash val="solid"/>
            <a:round/>
            <a:headEnd len="sm" w="sm" type="none"/>
            <a:tailEnd len="sm" w="sm" type="none"/>
          </a:ln>
        </p:spPr>
      </p:cxnSp>
      <p:cxnSp>
        <p:nvCxnSpPr>
          <p:cNvPr id="385" name="Google Shape;385;p10"/>
          <p:cNvCxnSpPr/>
          <p:nvPr/>
        </p:nvCxnSpPr>
        <p:spPr>
          <a:xfrm rot="-9241671">
            <a:off x="9787573" y="6304097"/>
            <a:ext cx="2555779" cy="0"/>
          </a:xfrm>
          <a:prstGeom prst="straightConnector1">
            <a:avLst/>
          </a:prstGeom>
          <a:noFill/>
          <a:ln cap="flat" cmpd="sng" w="38100">
            <a:solidFill>
              <a:srgbClr val="C9E265"/>
            </a:solidFill>
            <a:prstDash val="solid"/>
            <a:round/>
            <a:headEnd len="sm" w="sm" type="none"/>
            <a:tailEnd len="sm" w="sm" type="none"/>
          </a:ln>
        </p:spPr>
      </p:cxnSp>
      <p:sp>
        <p:nvSpPr>
          <p:cNvPr id="386" name="Google Shape;386;p10"/>
          <p:cNvSpPr txBox="1"/>
          <p:nvPr/>
        </p:nvSpPr>
        <p:spPr>
          <a:xfrm>
            <a:off x="12441188" y="3347255"/>
            <a:ext cx="2509253" cy="32321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900" u="none" cap="none" strike="noStrike">
                <a:solidFill>
                  <a:srgbClr val="201F2A"/>
                </a:solidFill>
                <a:latin typeface="Arial"/>
                <a:ea typeface="Arial"/>
                <a:cs typeface="Arial"/>
                <a:sym typeface="Arial"/>
              </a:rPr>
              <a:t>semantics</a:t>
            </a:r>
            <a:endParaRPr/>
          </a:p>
        </p:txBody>
      </p:sp>
      <p:pic>
        <p:nvPicPr>
          <p:cNvPr id="387" name="Google Shape;387;p10"/>
          <p:cNvPicPr preferRelativeResize="0"/>
          <p:nvPr/>
        </p:nvPicPr>
        <p:blipFill rotWithShape="1">
          <a:blip r:embed="rId9">
            <a:alphaModFix/>
          </a:blip>
          <a:srcRect b="0" l="0" r="0" t="0"/>
          <a:stretch/>
        </p:blipFill>
        <p:spPr>
          <a:xfrm>
            <a:off x="10701836" y="7399791"/>
            <a:ext cx="7315200" cy="2832977"/>
          </a:xfrm>
          <a:prstGeom prst="rect">
            <a:avLst/>
          </a:prstGeom>
          <a:noFill/>
          <a:ln>
            <a:noFill/>
          </a:ln>
        </p:spPr>
      </p:pic>
      <p:cxnSp>
        <p:nvCxnSpPr>
          <p:cNvPr id="388" name="Google Shape;388;p10"/>
          <p:cNvCxnSpPr/>
          <p:nvPr/>
        </p:nvCxnSpPr>
        <p:spPr>
          <a:xfrm rot="10800000">
            <a:off x="11132070" y="8010343"/>
            <a:ext cx="670145" cy="0"/>
          </a:xfrm>
          <a:prstGeom prst="straightConnector1">
            <a:avLst/>
          </a:prstGeom>
          <a:noFill/>
          <a:ln cap="flat" cmpd="sng" w="28575">
            <a:solidFill>
              <a:srgbClr val="FF914D"/>
            </a:solidFill>
            <a:prstDash val="solid"/>
            <a:round/>
            <a:headEnd len="sm" w="sm" type="none"/>
            <a:tailEnd len="sm" w="sm" type="none"/>
          </a:ln>
        </p:spPr>
      </p:cxnSp>
      <p:cxnSp>
        <p:nvCxnSpPr>
          <p:cNvPr id="389" name="Google Shape;389;p10"/>
          <p:cNvCxnSpPr/>
          <p:nvPr/>
        </p:nvCxnSpPr>
        <p:spPr>
          <a:xfrm>
            <a:off x="11133974" y="8388019"/>
            <a:ext cx="668242" cy="0"/>
          </a:xfrm>
          <a:prstGeom prst="straightConnector1">
            <a:avLst/>
          </a:prstGeom>
          <a:noFill/>
          <a:ln cap="flat" cmpd="sng" w="28575">
            <a:solidFill>
              <a:srgbClr val="2B8EE6"/>
            </a:solidFill>
            <a:prstDash val="solid"/>
            <a:round/>
            <a:headEnd len="sm" w="sm" type="none"/>
            <a:tailEnd len="sm" w="sm" type="none"/>
          </a:ln>
        </p:spPr>
      </p:cxnSp>
      <p:cxnSp>
        <p:nvCxnSpPr>
          <p:cNvPr id="390" name="Google Shape;390;p10"/>
          <p:cNvCxnSpPr/>
          <p:nvPr/>
        </p:nvCxnSpPr>
        <p:spPr>
          <a:xfrm>
            <a:off x="11134466" y="8732759"/>
            <a:ext cx="667750" cy="0"/>
          </a:xfrm>
          <a:prstGeom prst="straightConnector1">
            <a:avLst/>
          </a:prstGeom>
          <a:noFill/>
          <a:ln cap="flat" cmpd="sng" w="28575">
            <a:solidFill>
              <a:srgbClr val="5E17EB"/>
            </a:solidFill>
            <a:prstDash val="solid"/>
            <a:round/>
            <a:headEnd len="sm" w="sm" type="none"/>
            <a:tailEnd len="sm" w="sm" type="none"/>
          </a:ln>
        </p:spPr>
      </p:cxnSp>
      <p:cxnSp>
        <p:nvCxnSpPr>
          <p:cNvPr id="391" name="Google Shape;391;p10"/>
          <p:cNvCxnSpPr/>
          <p:nvPr/>
        </p:nvCxnSpPr>
        <p:spPr>
          <a:xfrm>
            <a:off x="11136981" y="9332745"/>
            <a:ext cx="665234" cy="0"/>
          </a:xfrm>
          <a:prstGeom prst="straightConnector1">
            <a:avLst/>
          </a:prstGeom>
          <a:noFill/>
          <a:ln cap="flat" cmpd="sng" w="38100">
            <a:solidFill>
              <a:srgbClr val="C9E265"/>
            </a:solidFill>
            <a:prstDash val="solid"/>
            <a:round/>
            <a:headEnd len="sm" w="sm" type="none"/>
            <a:tailEnd len="med" w="med" type="triangle"/>
          </a:ln>
        </p:spPr>
      </p:cxnSp>
      <p:sp>
        <p:nvSpPr>
          <p:cNvPr id="392" name="Google Shape;392;p10"/>
          <p:cNvSpPr txBox="1"/>
          <p:nvPr/>
        </p:nvSpPr>
        <p:spPr>
          <a:xfrm>
            <a:off x="11959531" y="7874338"/>
            <a:ext cx="5956138" cy="273216"/>
          </a:xfrm>
          <a:prstGeom prst="rect">
            <a:avLst/>
          </a:prstGeom>
          <a:noFill/>
          <a:ln>
            <a:noFill/>
          </a:ln>
        </p:spPr>
        <p:txBody>
          <a:bodyPr anchorCtr="0" anchor="t" bIns="0" lIns="0" spcFirstLastPara="1" rIns="0" wrap="square" tIns="0">
            <a:spAutoFit/>
          </a:bodyPr>
          <a:lstStyle/>
          <a:p>
            <a:pPr indent="0" lvl="0" marL="0" marR="0" rtl="0" algn="l">
              <a:lnSpc>
                <a:spcPct val="139962"/>
              </a:lnSpc>
              <a:spcBef>
                <a:spcPts val="0"/>
              </a:spcBef>
              <a:spcAft>
                <a:spcPts val="0"/>
              </a:spcAft>
              <a:buNone/>
            </a:pPr>
            <a:r>
              <a:rPr b="1" i="0" lang="en-US" sz="1614" u="none" cap="none" strike="noStrike">
                <a:solidFill>
                  <a:srgbClr val="000000"/>
                </a:solidFill>
                <a:latin typeface="Be Vietnam Pro"/>
                <a:ea typeface="Be Vietnam Pro"/>
                <a:cs typeface="Be Vietnam Pro"/>
                <a:sym typeface="Be Vietnam Pro"/>
              </a:rPr>
              <a:t>Tensor + BERT requires + ground truth pointer vectors</a:t>
            </a:r>
            <a:endParaRPr/>
          </a:p>
        </p:txBody>
      </p:sp>
      <p:sp>
        <p:nvSpPr>
          <p:cNvPr id="393" name="Google Shape;393;p10"/>
          <p:cNvSpPr txBox="1"/>
          <p:nvPr/>
        </p:nvSpPr>
        <p:spPr>
          <a:xfrm>
            <a:off x="11959531" y="8252014"/>
            <a:ext cx="5553182" cy="273324"/>
          </a:xfrm>
          <a:prstGeom prst="rect">
            <a:avLst/>
          </a:prstGeom>
          <a:noFill/>
          <a:ln>
            <a:noFill/>
          </a:ln>
        </p:spPr>
        <p:txBody>
          <a:bodyPr anchorCtr="0" anchor="t" bIns="0" lIns="0" spcFirstLastPara="1" rIns="0" wrap="square" tIns="0">
            <a:spAutoFit/>
          </a:bodyPr>
          <a:lstStyle/>
          <a:p>
            <a:pPr indent="0" lvl="0" marL="0" marR="0" rtl="0" algn="l">
              <a:lnSpc>
                <a:spcPct val="139962"/>
              </a:lnSpc>
              <a:spcBef>
                <a:spcPts val="0"/>
              </a:spcBef>
              <a:spcAft>
                <a:spcPts val="0"/>
              </a:spcAft>
              <a:buNone/>
            </a:pPr>
            <a:r>
              <a:rPr b="1" i="0" lang="en-US" sz="1614" u="none" cap="none" strike="noStrike">
                <a:solidFill>
                  <a:srgbClr val="000000"/>
                </a:solidFill>
                <a:latin typeface="Be Vietnam Pro"/>
                <a:ea typeface="Be Vietnam Pro"/>
                <a:cs typeface="Be Vietnam Pro"/>
                <a:sym typeface="Be Vietnam Pro"/>
              </a:rPr>
              <a:t>Bundle (BERT requires + node's properties) + BERT</a:t>
            </a:r>
            <a:endParaRPr/>
          </a:p>
        </p:txBody>
      </p:sp>
      <p:sp>
        <p:nvSpPr>
          <p:cNvPr id="394" name="Google Shape;394;p10"/>
          <p:cNvSpPr txBox="1"/>
          <p:nvPr/>
        </p:nvSpPr>
        <p:spPr>
          <a:xfrm>
            <a:off x="11959531" y="8596754"/>
            <a:ext cx="5757758" cy="568169"/>
          </a:xfrm>
          <a:prstGeom prst="rect">
            <a:avLst/>
          </a:prstGeom>
          <a:noFill/>
          <a:ln>
            <a:noFill/>
          </a:ln>
        </p:spPr>
        <p:txBody>
          <a:bodyPr anchorCtr="0" anchor="t" bIns="0" lIns="0" spcFirstLastPara="1" rIns="0" wrap="square" tIns="0">
            <a:spAutoFit/>
          </a:bodyPr>
          <a:lstStyle/>
          <a:p>
            <a:pPr indent="0" lvl="0" marL="0" marR="0" rtl="0" algn="l">
              <a:lnSpc>
                <a:spcPct val="139962"/>
              </a:lnSpc>
              <a:spcBef>
                <a:spcPts val="0"/>
              </a:spcBef>
              <a:spcAft>
                <a:spcPts val="0"/>
              </a:spcAft>
              <a:buNone/>
            </a:pPr>
            <a:r>
              <a:rPr b="1" i="0" lang="en-US" sz="1614" u="none" cap="none" strike="noStrike">
                <a:solidFill>
                  <a:srgbClr val="000000"/>
                </a:solidFill>
                <a:latin typeface="Be Vietnam Pro"/>
                <a:ea typeface="Be Vietnam Pro"/>
                <a:cs typeface="Be Vietnam Pro"/>
                <a:sym typeface="Be Vietnam Pro"/>
              </a:rPr>
              <a:t>4 tham số có thể huấn luyện, là output của </a:t>
            </a:r>
            <a:endParaRPr/>
          </a:p>
          <a:p>
            <a:pPr indent="0" lvl="0" marL="0" marR="0" rtl="0" algn="l">
              <a:lnSpc>
                <a:spcPct val="139962"/>
              </a:lnSpc>
              <a:spcBef>
                <a:spcPts val="0"/>
              </a:spcBef>
              <a:spcAft>
                <a:spcPts val="0"/>
              </a:spcAft>
              <a:buNone/>
            </a:pPr>
            <a:r>
              <a:rPr b="1" i="0" lang="en-US" sz="1614" u="none" cap="none" strike="noStrike">
                <a:solidFill>
                  <a:srgbClr val="000000"/>
                </a:solidFill>
                <a:latin typeface="Be Vietnam Pro"/>
                <a:ea typeface="Be Vietnam Pro"/>
                <a:cs typeface="Be Vietnam Pro"/>
                <a:sym typeface="Be Vietnam Pro"/>
              </a:rPr>
              <a:t>layer LINEAR (H, 4)</a:t>
            </a:r>
            <a:endParaRPr/>
          </a:p>
        </p:txBody>
      </p:sp>
      <p:sp>
        <p:nvSpPr>
          <p:cNvPr id="395" name="Google Shape;395;p10"/>
          <p:cNvSpPr txBox="1"/>
          <p:nvPr/>
        </p:nvSpPr>
        <p:spPr>
          <a:xfrm>
            <a:off x="11990281" y="9201502"/>
            <a:ext cx="4659734" cy="273324"/>
          </a:xfrm>
          <a:prstGeom prst="rect">
            <a:avLst/>
          </a:prstGeom>
          <a:noFill/>
          <a:ln>
            <a:noFill/>
          </a:ln>
        </p:spPr>
        <p:txBody>
          <a:bodyPr anchorCtr="0" anchor="t" bIns="0" lIns="0" spcFirstLastPara="1" rIns="0" wrap="square" tIns="0">
            <a:spAutoFit/>
          </a:bodyPr>
          <a:lstStyle/>
          <a:p>
            <a:pPr indent="0" lvl="0" marL="0" marR="0" rtl="0" algn="l">
              <a:lnSpc>
                <a:spcPct val="139962"/>
              </a:lnSpc>
              <a:spcBef>
                <a:spcPts val="0"/>
              </a:spcBef>
              <a:spcAft>
                <a:spcPts val="0"/>
              </a:spcAft>
              <a:buNone/>
            </a:pPr>
            <a:r>
              <a:rPr b="1" i="0" lang="en-US" sz="1614" u="none" cap="none" strike="noStrike">
                <a:solidFill>
                  <a:srgbClr val="000000"/>
                </a:solidFill>
                <a:latin typeface="Be Vietnam Pro"/>
                <a:ea typeface="Be Vietnam Pro"/>
                <a:cs typeface="Be Vietnam Pro"/>
                <a:sym typeface="Be Vietnam Pro"/>
              </a:rPr>
              <a:t>Lan truyền , và truyền ngược</a:t>
            </a:r>
            <a:endParaRPr b="1" i="0" sz="1614" u="none" cap="none" strike="noStrike">
              <a:solidFill>
                <a:srgbClr val="000000"/>
              </a:solidFill>
              <a:latin typeface="Be Vietnam Pro"/>
              <a:ea typeface="Be Vietnam Pro"/>
              <a:cs typeface="Be Vietnam Pro"/>
              <a:sym typeface="Be Vietnam Pro"/>
            </a:endParaRPr>
          </a:p>
        </p:txBody>
      </p:sp>
      <p:cxnSp>
        <p:nvCxnSpPr>
          <p:cNvPr id="396" name="Google Shape;396;p10"/>
          <p:cNvCxnSpPr/>
          <p:nvPr/>
        </p:nvCxnSpPr>
        <p:spPr>
          <a:xfrm rot="10800000">
            <a:off x="11136981" y="9680956"/>
            <a:ext cx="665234" cy="0"/>
          </a:xfrm>
          <a:prstGeom prst="straightConnector1">
            <a:avLst/>
          </a:prstGeom>
          <a:noFill/>
          <a:ln cap="flat" cmpd="sng" w="38100">
            <a:solidFill>
              <a:srgbClr val="C9E265"/>
            </a:solidFill>
            <a:prstDash val="solid"/>
            <a:round/>
            <a:headEnd len="sm" w="sm" type="none"/>
            <a:tailEnd len="sm" w="sm" type="none"/>
          </a:ln>
        </p:spPr>
      </p:cxnSp>
      <p:sp>
        <p:nvSpPr>
          <p:cNvPr id="397" name="Google Shape;397;p10"/>
          <p:cNvSpPr txBox="1"/>
          <p:nvPr/>
        </p:nvSpPr>
        <p:spPr>
          <a:xfrm>
            <a:off x="11999297" y="9530663"/>
            <a:ext cx="4659734" cy="273324"/>
          </a:xfrm>
          <a:prstGeom prst="rect">
            <a:avLst/>
          </a:prstGeom>
          <a:noFill/>
          <a:ln>
            <a:noFill/>
          </a:ln>
        </p:spPr>
        <p:txBody>
          <a:bodyPr anchorCtr="0" anchor="t" bIns="0" lIns="0" spcFirstLastPara="1" rIns="0" wrap="square" tIns="0">
            <a:spAutoFit/>
          </a:bodyPr>
          <a:lstStyle/>
          <a:p>
            <a:pPr indent="0" lvl="0" marL="0" marR="0" rtl="0" algn="l">
              <a:lnSpc>
                <a:spcPct val="139962"/>
              </a:lnSpc>
              <a:spcBef>
                <a:spcPts val="0"/>
              </a:spcBef>
              <a:spcAft>
                <a:spcPts val="0"/>
              </a:spcAft>
              <a:buNone/>
            </a:pPr>
            <a:r>
              <a:rPr b="1" i="0" lang="en-US" sz="1614" u="none" cap="none" strike="noStrike">
                <a:solidFill>
                  <a:srgbClr val="000000"/>
                </a:solidFill>
                <a:latin typeface="Be Vietnam Pro"/>
                <a:ea typeface="Be Vietnam Pro"/>
                <a:cs typeface="Be Vietnam Pro"/>
                <a:sym typeface="Be Vietnam Pro"/>
              </a:rPr>
              <a:t>Chỉ sử dụng để tính toán</a:t>
            </a:r>
            <a:endParaRPr b="1" i="0" sz="1614" u="none" cap="none" strike="noStrike">
              <a:solidFill>
                <a:srgbClr val="000000"/>
              </a:solidFill>
              <a:latin typeface="Be Vietnam Pro"/>
              <a:ea typeface="Be Vietnam Pro"/>
              <a:cs typeface="Be Vietnam Pro"/>
              <a:sym typeface="Be Vietnam Pro"/>
            </a:endParaRPr>
          </a:p>
        </p:txBody>
      </p:sp>
      <p:sp>
        <p:nvSpPr>
          <p:cNvPr id="398" name="Google Shape;398;p10"/>
          <p:cNvSpPr txBox="1"/>
          <p:nvPr/>
        </p:nvSpPr>
        <p:spPr>
          <a:xfrm>
            <a:off x="11132070" y="7526126"/>
            <a:ext cx="6585219" cy="273216"/>
          </a:xfrm>
          <a:prstGeom prst="rect">
            <a:avLst/>
          </a:prstGeom>
          <a:noFill/>
          <a:ln>
            <a:noFill/>
          </a:ln>
        </p:spPr>
        <p:txBody>
          <a:bodyPr anchorCtr="0" anchor="t" bIns="0" lIns="0" spcFirstLastPara="1" rIns="0" wrap="square" tIns="0">
            <a:spAutoFit/>
          </a:bodyPr>
          <a:lstStyle/>
          <a:p>
            <a:pPr indent="0" lvl="0" marL="0" marR="0" rtl="0" algn="l">
              <a:lnSpc>
                <a:spcPct val="139962"/>
              </a:lnSpc>
              <a:spcBef>
                <a:spcPts val="0"/>
              </a:spcBef>
              <a:spcAft>
                <a:spcPts val="0"/>
              </a:spcAft>
              <a:buNone/>
            </a:pPr>
            <a:r>
              <a:rPr b="1" i="0" lang="en-US" sz="1614" u="none" cap="none" strike="noStrike">
                <a:solidFill>
                  <a:srgbClr val="201F2A"/>
                </a:solidFill>
                <a:latin typeface="Be Vietnam Pro"/>
                <a:ea typeface="Be Vietnam Pro"/>
                <a:cs typeface="Be Vietnam Pro"/>
                <a:sym typeface="Be Vietnam Pro"/>
              </a:rPr>
              <a:t>L: độ dài sequence    H: chiều của hidden representation (768)</a:t>
            </a:r>
            <a:endParaRPr/>
          </a:p>
        </p:txBody>
      </p:sp>
      <p:sp>
        <p:nvSpPr>
          <p:cNvPr id="399" name="Google Shape;399;p10"/>
          <p:cNvSpPr txBox="1"/>
          <p:nvPr/>
        </p:nvSpPr>
        <p:spPr>
          <a:xfrm>
            <a:off x="3774659" y="8514110"/>
            <a:ext cx="676011" cy="180592"/>
          </a:xfrm>
          <a:prstGeom prst="rect">
            <a:avLst/>
          </a:prstGeom>
          <a:noFill/>
          <a:ln>
            <a:noFill/>
          </a:ln>
        </p:spPr>
        <p:txBody>
          <a:bodyPr anchorCtr="0" anchor="t" bIns="0" lIns="0" spcFirstLastPara="1" rIns="0" wrap="square" tIns="0">
            <a:spAutoFit/>
          </a:bodyPr>
          <a:lstStyle/>
          <a:p>
            <a:pPr indent="0" lvl="0" marL="0" marR="0" rtl="0" algn="ctr">
              <a:lnSpc>
                <a:spcPct val="140035"/>
              </a:lnSpc>
              <a:spcBef>
                <a:spcPts val="0"/>
              </a:spcBef>
              <a:spcAft>
                <a:spcPts val="0"/>
              </a:spcAft>
              <a:buNone/>
            </a:pPr>
            <a:r>
              <a:rPr b="0" i="0" lang="en-US" sz="1134" u="none" cap="none" strike="noStrike">
                <a:solidFill>
                  <a:srgbClr val="201F2A"/>
                </a:solidFill>
                <a:latin typeface="Arial"/>
                <a:ea typeface="Arial"/>
                <a:cs typeface="Arial"/>
                <a:sym typeface="Arial"/>
              </a:rPr>
              <a:t>sum</a:t>
            </a:r>
            <a:endParaRPr/>
          </a:p>
        </p:txBody>
      </p:sp>
      <p:sp>
        <p:nvSpPr>
          <p:cNvPr id="400" name="Google Shape;400;p10"/>
          <p:cNvSpPr txBox="1"/>
          <p:nvPr/>
        </p:nvSpPr>
        <p:spPr>
          <a:xfrm>
            <a:off x="13733833" y="1101445"/>
            <a:ext cx="3636183" cy="795148"/>
          </a:xfrm>
          <a:prstGeom prst="rect">
            <a:avLst/>
          </a:prstGeom>
          <a:noFill/>
          <a:ln>
            <a:noFill/>
          </a:ln>
        </p:spPr>
        <p:txBody>
          <a:bodyPr anchorCtr="0" anchor="t" bIns="0" lIns="0" spcFirstLastPara="1" rIns="0" wrap="square" tIns="0">
            <a:spAutoFit/>
          </a:bodyPr>
          <a:lstStyle/>
          <a:p>
            <a:pPr indent="0" lvl="0" marL="0" marR="0" rtl="0" algn="ctr">
              <a:lnSpc>
                <a:spcPct val="130006"/>
              </a:lnSpc>
              <a:spcBef>
                <a:spcPts val="0"/>
              </a:spcBef>
              <a:spcAft>
                <a:spcPts val="0"/>
              </a:spcAft>
              <a:buNone/>
            </a:pPr>
            <a:r>
              <a:rPr b="0" i="0" lang="en-US" sz="4889" u="none" cap="none" strike="noStrike">
                <a:solidFill>
                  <a:srgbClr val="7EAF94"/>
                </a:solidFill>
                <a:latin typeface="Arial"/>
                <a:ea typeface="Arial"/>
                <a:cs typeface="Arial"/>
                <a:sym typeface="Arial"/>
              </a:rPr>
              <a:t>Training</a:t>
            </a:r>
            <a:endParaRPr/>
          </a:p>
        </p:txBody>
      </p:sp>
      <p:sp>
        <p:nvSpPr>
          <p:cNvPr id="401" name="Google Shape;401;p10"/>
          <p:cNvSpPr txBox="1"/>
          <p:nvPr/>
        </p:nvSpPr>
        <p:spPr>
          <a:xfrm>
            <a:off x="1347347" y="1367968"/>
            <a:ext cx="3190748" cy="435983"/>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2690" u="none" cap="none" strike="noStrike">
                <a:solidFill>
                  <a:srgbClr val="866255"/>
                </a:solidFill>
                <a:latin typeface="Arial"/>
                <a:ea typeface="Arial"/>
                <a:cs typeface="Arial"/>
                <a:sym typeface="Arial"/>
              </a:rPr>
              <a:t>Cognitive Graph</a:t>
            </a:r>
            <a:endParaRPr/>
          </a:p>
        </p:txBody>
      </p:sp>
      <p:sp>
        <p:nvSpPr>
          <p:cNvPr id="402" name="Google Shape;402;p10"/>
          <p:cNvSpPr txBox="1"/>
          <p:nvPr/>
        </p:nvSpPr>
        <p:spPr>
          <a:xfrm>
            <a:off x="3774659" y="7809789"/>
            <a:ext cx="676011" cy="380471"/>
          </a:xfrm>
          <a:prstGeom prst="rect">
            <a:avLst/>
          </a:prstGeom>
          <a:noFill/>
          <a:ln>
            <a:noFill/>
          </a:ln>
        </p:spPr>
        <p:txBody>
          <a:bodyPr anchorCtr="0" anchor="t" bIns="0" lIns="0" spcFirstLastPara="1" rIns="0" wrap="square" tIns="0">
            <a:spAutoFit/>
          </a:bodyPr>
          <a:lstStyle/>
          <a:p>
            <a:pPr indent="0" lvl="0" marL="0" marR="0" rtl="0" algn="ctr">
              <a:lnSpc>
                <a:spcPct val="140035"/>
              </a:lnSpc>
              <a:spcBef>
                <a:spcPts val="0"/>
              </a:spcBef>
              <a:spcAft>
                <a:spcPts val="0"/>
              </a:spcAft>
              <a:buNone/>
            </a:pPr>
            <a:r>
              <a:rPr b="0" i="0" lang="en-US" sz="1134" u="none" cap="none" strike="noStrike">
                <a:solidFill>
                  <a:srgbClr val="201F2A"/>
                </a:solidFill>
                <a:latin typeface="Arial"/>
                <a:ea typeface="Arial"/>
                <a:cs typeface="Arial"/>
                <a:sym typeface="Arial"/>
              </a:rPr>
              <a:t>sum</a:t>
            </a:r>
            <a:endParaRPr/>
          </a:p>
          <a:p>
            <a:pPr indent="0" lvl="0" marL="0" marR="0" rtl="0" algn="ctr">
              <a:lnSpc>
                <a:spcPct val="140035"/>
              </a:lnSpc>
              <a:spcBef>
                <a:spcPts val="0"/>
              </a:spcBef>
              <a:spcAft>
                <a:spcPts val="0"/>
              </a:spcAft>
              <a:buNone/>
            </a:pPr>
            <a:r>
              <a:rPr b="0" i="0" lang="en-US" sz="1134" u="none" cap="none" strike="noStrike">
                <a:solidFill>
                  <a:srgbClr val="201F2A"/>
                </a:solidFill>
                <a:latin typeface="Arial"/>
                <a:ea typeface="Arial"/>
                <a:cs typeface="Arial"/>
                <a:sym typeface="Arial"/>
              </a:rPr>
              <a:t>mean</a:t>
            </a:r>
            <a:endParaRPr/>
          </a:p>
        </p:txBody>
      </p:sp>
      <p:sp>
        <p:nvSpPr>
          <p:cNvPr id="403" name="Google Shape;403;p10"/>
          <p:cNvSpPr txBox="1"/>
          <p:nvPr/>
        </p:nvSpPr>
        <p:spPr>
          <a:xfrm>
            <a:off x="12895948" y="6898971"/>
            <a:ext cx="3629612" cy="24066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400" u="none" cap="none" strike="noStrike">
                <a:solidFill>
                  <a:srgbClr val="201F2A"/>
                </a:solidFill>
                <a:latin typeface="Arial"/>
                <a:ea typeface="Arial"/>
                <a:cs typeface="Arial"/>
                <a:sym typeface="Arial"/>
              </a:rPr>
              <a:t>= ans_loss + hop_loss + α * final_loss</a:t>
            </a:r>
            <a:endParaRPr/>
          </a:p>
        </p:txBody>
      </p:sp>
      <p:sp>
        <p:nvSpPr>
          <p:cNvPr id="404" name="Google Shape;404;p10"/>
          <p:cNvSpPr txBox="1"/>
          <p:nvPr/>
        </p:nvSpPr>
        <p:spPr>
          <a:xfrm>
            <a:off x="6620126" y="3195874"/>
            <a:ext cx="1191937" cy="26415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600" u="none" cap="none" strike="noStrike">
                <a:solidFill>
                  <a:srgbClr val="201F2A"/>
                </a:solidFill>
                <a:latin typeface="Arial"/>
                <a:ea typeface="Arial"/>
                <a:cs typeface="Arial"/>
                <a:sym typeface="Arial"/>
              </a:rPr>
              <a:t>độ dài L</a:t>
            </a:r>
            <a:endParaRPr/>
          </a:p>
        </p:txBody>
      </p:sp>
      <p:sp>
        <p:nvSpPr>
          <p:cNvPr id="405" name="Google Shape;405;p10"/>
          <p:cNvSpPr txBox="1"/>
          <p:nvPr/>
        </p:nvSpPr>
        <p:spPr>
          <a:xfrm>
            <a:off x="5777931" y="3874773"/>
            <a:ext cx="1288419" cy="34924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201F2A"/>
                </a:solidFill>
                <a:latin typeface="Arial"/>
                <a:ea typeface="Arial"/>
                <a:cs typeface="Arial"/>
                <a:sym typeface="Arial"/>
              </a:rPr>
              <a:t>semantics</a:t>
            </a:r>
            <a:endParaRPr/>
          </a:p>
        </p:txBody>
      </p:sp>
      <p:cxnSp>
        <p:nvCxnSpPr>
          <p:cNvPr id="406" name="Google Shape;406;p10"/>
          <p:cNvCxnSpPr/>
          <p:nvPr/>
        </p:nvCxnSpPr>
        <p:spPr>
          <a:xfrm rot="5383058">
            <a:off x="3871530" y="3697319"/>
            <a:ext cx="412444" cy="0"/>
          </a:xfrm>
          <a:prstGeom prst="straightConnector1">
            <a:avLst/>
          </a:prstGeom>
          <a:noFill/>
          <a:ln cap="flat" cmpd="sng" w="38100">
            <a:solidFill>
              <a:srgbClr val="C9E265"/>
            </a:solidFill>
            <a:prstDash val="solid"/>
            <a:round/>
            <a:headEnd len="sm" w="sm" type="none"/>
            <a:tailEnd len="sm" w="sm" type="none"/>
          </a:ln>
        </p:spPr>
      </p:cxnSp>
      <p:sp>
        <p:nvSpPr>
          <p:cNvPr id="407" name="Google Shape;407;p10"/>
          <p:cNvSpPr txBox="1"/>
          <p:nvPr/>
        </p:nvSpPr>
        <p:spPr>
          <a:xfrm>
            <a:off x="5619484" y="4626627"/>
            <a:ext cx="2842656" cy="26415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600" u="none" cap="none" strike="noStrike">
                <a:solidFill>
                  <a:srgbClr val="201F2A"/>
                </a:solidFill>
                <a:latin typeface="Arial"/>
                <a:ea typeface="Arial"/>
                <a:cs typeface="Arial"/>
                <a:sym typeface="Arial"/>
              </a:rPr>
              <a:t>4 pointer vectors có độ dài L</a:t>
            </a:r>
            <a:endParaRPr/>
          </a:p>
        </p:txBody>
      </p:sp>
      <p:cxnSp>
        <p:nvCxnSpPr>
          <p:cNvPr id="408" name="Google Shape;408;p10"/>
          <p:cNvCxnSpPr/>
          <p:nvPr/>
        </p:nvCxnSpPr>
        <p:spPr>
          <a:xfrm rot="9201267">
            <a:off x="12716393" y="3816074"/>
            <a:ext cx="734298" cy="0"/>
          </a:xfrm>
          <a:prstGeom prst="straightConnector1">
            <a:avLst/>
          </a:prstGeom>
          <a:noFill/>
          <a:ln cap="flat" cmpd="sng" w="38100">
            <a:solidFill>
              <a:srgbClr val="C9E265"/>
            </a:solidFill>
            <a:prstDash val="solid"/>
            <a:round/>
            <a:headEnd len="sm" w="sm" type="none"/>
            <a:tailEnd len="med" w="med" type="triangle"/>
          </a:ln>
        </p:spPr>
      </p:cxnSp>
      <p:cxnSp>
        <p:nvCxnSpPr>
          <p:cNvPr id="409" name="Google Shape;409;p10"/>
          <p:cNvCxnSpPr/>
          <p:nvPr/>
        </p:nvCxnSpPr>
        <p:spPr>
          <a:xfrm rot="921470">
            <a:off x="14195592" y="3794294"/>
            <a:ext cx="1078926" cy="0"/>
          </a:xfrm>
          <a:prstGeom prst="straightConnector1">
            <a:avLst/>
          </a:prstGeom>
          <a:noFill/>
          <a:ln cap="flat" cmpd="sng" w="38100">
            <a:solidFill>
              <a:srgbClr val="C9E265"/>
            </a:solidFill>
            <a:prstDash val="solid"/>
            <a:round/>
            <a:headEnd len="sm" w="sm" type="none"/>
            <a:tailEnd len="med" w="med" type="triangle"/>
          </a:ln>
        </p:spPr>
      </p:cxnSp>
      <p:cxnSp>
        <p:nvCxnSpPr>
          <p:cNvPr id="410" name="Google Shape;410;p10"/>
          <p:cNvCxnSpPr/>
          <p:nvPr/>
        </p:nvCxnSpPr>
        <p:spPr>
          <a:xfrm rot="8946365">
            <a:off x="14181237" y="4518227"/>
            <a:ext cx="823565" cy="0"/>
          </a:xfrm>
          <a:prstGeom prst="straightConnector1">
            <a:avLst/>
          </a:prstGeom>
          <a:noFill/>
          <a:ln cap="flat" cmpd="sng" w="38100">
            <a:solidFill>
              <a:srgbClr val="C9E265"/>
            </a:solidFill>
            <a:prstDash val="solid"/>
            <a:round/>
            <a:headEnd len="sm" w="sm" type="none"/>
            <a:tailEnd len="med" w="med" type="triangle"/>
          </a:ln>
        </p:spPr>
      </p:cxnSp>
      <p:cxnSp>
        <p:nvCxnSpPr>
          <p:cNvPr id="411" name="Google Shape;411;p10"/>
          <p:cNvCxnSpPr/>
          <p:nvPr/>
        </p:nvCxnSpPr>
        <p:spPr>
          <a:xfrm rot="2537241">
            <a:off x="15379714" y="4510391"/>
            <a:ext cx="605168" cy="0"/>
          </a:xfrm>
          <a:prstGeom prst="straightConnector1">
            <a:avLst/>
          </a:prstGeom>
          <a:noFill/>
          <a:ln cap="flat" cmpd="sng" w="38100">
            <a:solidFill>
              <a:srgbClr val="C9E265"/>
            </a:solidFill>
            <a:prstDash val="solid"/>
            <a:round/>
            <a:headEnd len="sm" w="sm" type="none"/>
            <a:tailEnd len="med" w="med" type="triangle"/>
          </a:ln>
        </p:spPr>
      </p:cxnSp>
      <p:cxnSp>
        <p:nvCxnSpPr>
          <p:cNvPr id="412" name="Google Shape;412;p10"/>
          <p:cNvCxnSpPr/>
          <p:nvPr/>
        </p:nvCxnSpPr>
        <p:spPr>
          <a:xfrm rot="1358736">
            <a:off x="12865800" y="3268529"/>
            <a:ext cx="507888" cy="0"/>
          </a:xfrm>
          <a:prstGeom prst="straightConnector1">
            <a:avLst/>
          </a:prstGeom>
          <a:noFill/>
          <a:ln cap="flat" cmpd="sng" w="38100">
            <a:solidFill>
              <a:srgbClr val="C9E265"/>
            </a:solidFill>
            <a:prstDash val="solid"/>
            <a:round/>
            <a:headEnd len="sm" w="sm" type="none"/>
            <a:tailEnd len="med" w="med" type="triangle"/>
          </a:ln>
        </p:spPr>
      </p:cxnSp>
      <p:cxnSp>
        <p:nvCxnSpPr>
          <p:cNvPr id="413" name="Google Shape;413;p10"/>
          <p:cNvCxnSpPr/>
          <p:nvPr/>
        </p:nvCxnSpPr>
        <p:spPr>
          <a:xfrm rot="1331760">
            <a:off x="5001210" y="3697129"/>
            <a:ext cx="1091755" cy="0"/>
          </a:xfrm>
          <a:prstGeom prst="straightConnector1">
            <a:avLst/>
          </a:prstGeom>
          <a:noFill/>
          <a:ln cap="flat" cmpd="sng" w="38100">
            <a:solidFill>
              <a:srgbClr val="C9E265"/>
            </a:solidFill>
            <a:prstDash val="solid"/>
            <a:round/>
            <a:headEnd len="sm" w="sm" type="none"/>
            <a:tailEnd len="med" w="med" type="triangle"/>
          </a:ln>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5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5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5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5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5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5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5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5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5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EAF94"/>
        </a:solidFill>
      </p:bgPr>
    </p:bg>
    <p:spTree>
      <p:nvGrpSpPr>
        <p:cNvPr id="417" name="Shape 417"/>
        <p:cNvGrpSpPr/>
        <p:nvPr/>
      </p:nvGrpSpPr>
      <p:grpSpPr>
        <a:xfrm>
          <a:off x="0" y="0"/>
          <a:ext cx="0" cy="0"/>
          <a:chOff x="0" y="0"/>
          <a:chExt cx="0" cy="0"/>
        </a:xfrm>
      </p:grpSpPr>
      <p:sp>
        <p:nvSpPr>
          <p:cNvPr id="418" name="Google Shape;418;p11"/>
          <p:cNvSpPr/>
          <p:nvPr/>
        </p:nvSpPr>
        <p:spPr>
          <a:xfrm>
            <a:off x="1028700" y="1028700"/>
            <a:ext cx="16230600" cy="8229600"/>
          </a:xfrm>
          <a:custGeom>
            <a:rect b="b" l="l" r="r" t="t"/>
            <a:pathLst>
              <a:path extrusionOk="0"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1"/>
          <p:cNvSpPr txBox="1"/>
          <p:nvPr/>
        </p:nvSpPr>
        <p:spPr>
          <a:xfrm>
            <a:off x="2211259" y="6826128"/>
            <a:ext cx="3601183" cy="422275"/>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0" i="0" lang="en-US" sz="2499" u="none" cap="none" strike="noStrike">
                <a:solidFill>
                  <a:srgbClr val="000000"/>
                </a:solidFill>
                <a:latin typeface="Arial"/>
                <a:ea typeface="Arial"/>
                <a:cs typeface="Arial"/>
                <a:sym typeface="Arial"/>
              </a:rPr>
              <a:t>1 epoch</a:t>
            </a:r>
            <a:endParaRPr/>
          </a:p>
        </p:txBody>
      </p:sp>
      <p:cxnSp>
        <p:nvCxnSpPr>
          <p:cNvPr id="420" name="Google Shape;420;p11"/>
          <p:cNvCxnSpPr/>
          <p:nvPr/>
        </p:nvCxnSpPr>
        <p:spPr>
          <a:xfrm rot="5400000">
            <a:off x="3298960" y="6141813"/>
            <a:ext cx="1425780" cy="0"/>
          </a:xfrm>
          <a:prstGeom prst="straightConnector1">
            <a:avLst/>
          </a:prstGeom>
          <a:noFill/>
          <a:ln cap="flat" cmpd="sng" w="38100">
            <a:solidFill>
              <a:srgbClr val="C9E265"/>
            </a:solidFill>
            <a:prstDash val="solid"/>
            <a:round/>
            <a:headEnd len="sm" w="sm" type="none"/>
            <a:tailEnd len="med" w="med" type="triangle"/>
          </a:ln>
        </p:spPr>
      </p:cxnSp>
      <p:pic>
        <p:nvPicPr>
          <p:cNvPr id="421" name="Google Shape;421;p11"/>
          <p:cNvPicPr preferRelativeResize="0"/>
          <p:nvPr/>
        </p:nvPicPr>
        <p:blipFill rotWithShape="1">
          <a:blip r:embed="rId3">
            <a:alphaModFix/>
          </a:blip>
          <a:srcRect b="0" l="0" r="0" t="0"/>
          <a:stretch/>
        </p:blipFill>
        <p:spPr>
          <a:xfrm>
            <a:off x="7194983" y="4966496"/>
            <a:ext cx="9069911" cy="1531594"/>
          </a:xfrm>
          <a:prstGeom prst="rect">
            <a:avLst/>
          </a:prstGeom>
          <a:noFill/>
          <a:ln>
            <a:noFill/>
          </a:ln>
        </p:spPr>
      </p:pic>
      <p:sp>
        <p:nvSpPr>
          <p:cNvPr id="422" name="Google Shape;422;p11"/>
          <p:cNvSpPr txBox="1"/>
          <p:nvPr/>
        </p:nvSpPr>
        <p:spPr>
          <a:xfrm>
            <a:off x="2089363" y="5075228"/>
            <a:ext cx="4235237" cy="38279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200" u="none" cap="none" strike="noStrike">
                <a:solidFill>
                  <a:srgbClr val="FF914D"/>
                </a:solidFill>
                <a:latin typeface="Arial"/>
                <a:ea typeface="Arial"/>
                <a:cs typeface="Arial"/>
                <a:sym typeface="Arial"/>
              </a:rPr>
              <a:t>#1 BERT: Span Extraction</a:t>
            </a:r>
            <a:endParaRPr/>
          </a:p>
        </p:txBody>
      </p:sp>
      <p:sp>
        <p:nvSpPr>
          <p:cNvPr id="423" name="Google Shape;423;p11"/>
          <p:cNvSpPr txBox="1"/>
          <p:nvPr/>
        </p:nvSpPr>
        <p:spPr>
          <a:xfrm>
            <a:off x="1478148" y="8182461"/>
            <a:ext cx="5067404" cy="38279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200" u="none" cap="none" strike="noStrike">
                <a:solidFill>
                  <a:srgbClr val="2B8EE6"/>
                </a:solidFill>
                <a:latin typeface="Arial"/>
                <a:ea typeface="Arial"/>
                <a:cs typeface="Arial"/>
                <a:sym typeface="Arial"/>
              </a:rPr>
              <a:t>#2 GNN: Answer Node Prediction</a:t>
            </a:r>
            <a:endParaRPr/>
          </a:p>
        </p:txBody>
      </p:sp>
      <p:sp>
        <p:nvSpPr>
          <p:cNvPr id="424" name="Google Shape;424;p11"/>
          <p:cNvSpPr txBox="1"/>
          <p:nvPr/>
        </p:nvSpPr>
        <p:spPr>
          <a:xfrm>
            <a:off x="1604141" y="1225070"/>
            <a:ext cx="3636183" cy="795148"/>
          </a:xfrm>
          <a:prstGeom prst="rect">
            <a:avLst/>
          </a:prstGeom>
          <a:noFill/>
          <a:ln>
            <a:noFill/>
          </a:ln>
        </p:spPr>
        <p:txBody>
          <a:bodyPr anchorCtr="0" anchor="t" bIns="0" lIns="0" spcFirstLastPara="1" rIns="0" wrap="square" tIns="0">
            <a:spAutoFit/>
          </a:bodyPr>
          <a:lstStyle/>
          <a:p>
            <a:pPr indent="0" lvl="0" marL="0" marR="0" rtl="0" algn="ctr">
              <a:lnSpc>
                <a:spcPct val="130006"/>
              </a:lnSpc>
              <a:spcBef>
                <a:spcPts val="0"/>
              </a:spcBef>
              <a:spcAft>
                <a:spcPts val="0"/>
              </a:spcAft>
              <a:buNone/>
            </a:pPr>
            <a:r>
              <a:rPr b="0" i="0" lang="en-US" sz="4889" u="none" cap="none" strike="noStrike">
                <a:solidFill>
                  <a:srgbClr val="7EAF94"/>
                </a:solidFill>
                <a:latin typeface="Arial"/>
                <a:ea typeface="Arial"/>
                <a:cs typeface="Arial"/>
                <a:sym typeface="Arial"/>
              </a:rPr>
              <a:t>Detail result</a:t>
            </a:r>
            <a:endParaRPr/>
          </a:p>
        </p:txBody>
      </p:sp>
      <p:sp>
        <p:nvSpPr>
          <p:cNvPr id="425" name="Google Shape;425;p11"/>
          <p:cNvSpPr txBox="1"/>
          <p:nvPr/>
        </p:nvSpPr>
        <p:spPr>
          <a:xfrm>
            <a:off x="2333155" y="4544221"/>
            <a:ext cx="3601183" cy="422275"/>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0" i="0" lang="en-US" sz="2499" u="none" cap="none" strike="noStrike">
                <a:solidFill>
                  <a:srgbClr val="000000"/>
                </a:solidFill>
                <a:latin typeface="Arial"/>
                <a:ea typeface="Arial"/>
                <a:cs typeface="Arial"/>
                <a:sym typeface="Arial"/>
              </a:rPr>
              <a:t>1 epoch</a:t>
            </a:r>
            <a:endParaRPr/>
          </a:p>
        </p:txBody>
      </p:sp>
      <p:sp>
        <p:nvSpPr>
          <p:cNvPr id="426" name="Google Shape;426;p11"/>
          <p:cNvSpPr txBox="1"/>
          <p:nvPr/>
        </p:nvSpPr>
        <p:spPr>
          <a:xfrm>
            <a:off x="2089363" y="7302245"/>
            <a:ext cx="4006637" cy="38279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200" u="none" cap="none" strike="noStrike">
                <a:solidFill>
                  <a:srgbClr val="FF914D"/>
                </a:solidFill>
                <a:latin typeface="Arial"/>
                <a:ea typeface="Arial"/>
                <a:cs typeface="Arial"/>
                <a:sym typeface="Arial"/>
              </a:rPr>
              <a:t>#1 BERT: Span Extraction</a:t>
            </a:r>
            <a:endParaRPr/>
          </a:p>
        </p:txBody>
      </p:sp>
      <p:sp>
        <p:nvSpPr>
          <p:cNvPr id="427" name="Google Shape;427;p11"/>
          <p:cNvSpPr txBox="1"/>
          <p:nvPr/>
        </p:nvSpPr>
        <p:spPr>
          <a:xfrm>
            <a:off x="2211259" y="7722614"/>
            <a:ext cx="3601183" cy="422275"/>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0" i="0" lang="en-US" sz="2499" u="none" cap="none" strike="noStrike">
                <a:solidFill>
                  <a:srgbClr val="000000"/>
                </a:solidFill>
                <a:latin typeface="Arial"/>
                <a:ea typeface="Arial"/>
                <a:cs typeface="Arial"/>
                <a:sym typeface="Arial"/>
              </a:rPr>
              <a:t>+</a:t>
            </a:r>
            <a:endParaRPr/>
          </a:p>
        </p:txBody>
      </p:sp>
      <p:pic>
        <p:nvPicPr>
          <p:cNvPr id="428" name="Google Shape;428;p11"/>
          <p:cNvPicPr preferRelativeResize="0"/>
          <p:nvPr/>
        </p:nvPicPr>
        <p:blipFill rotWithShape="1">
          <a:blip r:embed="rId4">
            <a:alphaModFix/>
          </a:blip>
          <a:srcRect b="0" l="0" r="0" t="0"/>
          <a:stretch/>
        </p:blipFill>
        <p:spPr>
          <a:xfrm>
            <a:off x="1587081" y="2016418"/>
            <a:ext cx="14962306" cy="2002963"/>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500"/>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500"/>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5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5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500"/>
                                        <p:tgtEl>
                                          <p:spTgt spid="426"/>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500"/>
                                        <p:tgtEl>
                                          <p:spTgt spid="427"/>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500"/>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500"/>
                                        <p:tgtEl>
                                          <p:spTgt spid="4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EAF94"/>
        </a:solidFill>
      </p:bgPr>
    </p:bg>
    <p:spTree>
      <p:nvGrpSpPr>
        <p:cNvPr id="432" name="Shape 432"/>
        <p:cNvGrpSpPr/>
        <p:nvPr/>
      </p:nvGrpSpPr>
      <p:grpSpPr>
        <a:xfrm>
          <a:off x="0" y="0"/>
          <a:ext cx="0" cy="0"/>
          <a:chOff x="0" y="0"/>
          <a:chExt cx="0" cy="0"/>
        </a:xfrm>
      </p:grpSpPr>
      <p:sp>
        <p:nvSpPr>
          <p:cNvPr id="433" name="Google Shape;433;p12"/>
          <p:cNvSpPr/>
          <p:nvPr/>
        </p:nvSpPr>
        <p:spPr>
          <a:xfrm>
            <a:off x="1028700" y="1028700"/>
            <a:ext cx="16230600" cy="8229600"/>
          </a:xfrm>
          <a:custGeom>
            <a:rect b="b" l="l" r="r" t="t"/>
            <a:pathLst>
              <a:path extrusionOk="0"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2"/>
          <p:cNvSpPr txBox="1"/>
          <p:nvPr/>
        </p:nvSpPr>
        <p:spPr>
          <a:xfrm>
            <a:off x="1604141" y="1225070"/>
            <a:ext cx="3636183" cy="795148"/>
          </a:xfrm>
          <a:prstGeom prst="rect">
            <a:avLst/>
          </a:prstGeom>
          <a:noFill/>
          <a:ln>
            <a:noFill/>
          </a:ln>
        </p:spPr>
        <p:txBody>
          <a:bodyPr anchorCtr="0" anchor="t" bIns="0" lIns="0" spcFirstLastPara="1" rIns="0" wrap="square" tIns="0">
            <a:spAutoFit/>
          </a:bodyPr>
          <a:lstStyle/>
          <a:p>
            <a:pPr indent="0" lvl="0" marL="0" marR="0" rtl="0" algn="ctr">
              <a:lnSpc>
                <a:spcPct val="130006"/>
              </a:lnSpc>
              <a:spcBef>
                <a:spcPts val="0"/>
              </a:spcBef>
              <a:spcAft>
                <a:spcPts val="0"/>
              </a:spcAft>
              <a:buNone/>
            </a:pPr>
            <a:r>
              <a:rPr b="0" i="0" lang="en-US" sz="4889" u="none" cap="none" strike="noStrike">
                <a:solidFill>
                  <a:srgbClr val="7EAF94"/>
                </a:solidFill>
                <a:latin typeface="Arial"/>
                <a:ea typeface="Arial"/>
                <a:cs typeface="Arial"/>
                <a:sym typeface="Arial"/>
              </a:rPr>
              <a:t>Conclusion</a:t>
            </a:r>
            <a:endParaRPr/>
          </a:p>
        </p:txBody>
      </p:sp>
      <p:sp>
        <p:nvSpPr>
          <p:cNvPr id="435" name="Google Shape;435;p12"/>
          <p:cNvSpPr txBox="1"/>
          <p:nvPr/>
        </p:nvSpPr>
        <p:spPr>
          <a:xfrm>
            <a:off x="2963152" y="2618352"/>
            <a:ext cx="12361695" cy="86994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500" u="none" cap="none" strike="noStrike">
                <a:solidFill>
                  <a:srgbClr val="000000"/>
                </a:solidFill>
                <a:latin typeface="Lato"/>
                <a:ea typeface="Lato"/>
                <a:cs typeface="Lato"/>
                <a:sym typeface="Lato"/>
              </a:rPr>
              <a:t>Thực hiện lại CogQA framework để xử lí tác vụ multi-hop machine reading trong cơ sở dữ liệu Wiki tiếng Anh.</a:t>
            </a:r>
            <a:endParaRPr/>
          </a:p>
        </p:txBody>
      </p:sp>
      <p:sp>
        <p:nvSpPr>
          <p:cNvPr id="436" name="Google Shape;436;p12"/>
          <p:cNvSpPr txBox="1"/>
          <p:nvPr/>
        </p:nvSpPr>
        <p:spPr>
          <a:xfrm>
            <a:off x="2963152" y="3645925"/>
            <a:ext cx="12361695" cy="130809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500" u="none" cap="none" strike="noStrike">
                <a:solidFill>
                  <a:srgbClr val="000000"/>
                </a:solidFill>
                <a:latin typeface="Lato"/>
                <a:ea typeface="Lato"/>
                <a:cs typeface="Lato"/>
                <a:sym typeface="Lato"/>
              </a:rPr>
              <a:t>Quá trình luận lý được tổ chức thành đồ thị nhận thức (cognitive graph), nhằm cố gắng thực hiện lại quá trình luận lý của con người khi tìm kiếm câu trả lời cho một câu hỏi và đưa ra được giải thích cho câu trả lời đó.</a:t>
            </a:r>
            <a:endParaRPr/>
          </a:p>
        </p:txBody>
      </p:sp>
      <p:sp>
        <p:nvSpPr>
          <p:cNvPr id="437" name="Google Shape;437;p12"/>
          <p:cNvSpPr txBox="1"/>
          <p:nvPr/>
        </p:nvSpPr>
        <p:spPr>
          <a:xfrm>
            <a:off x="2963152" y="5115949"/>
            <a:ext cx="12361695" cy="43179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500" u="none" cap="none" strike="noStrike">
                <a:solidFill>
                  <a:srgbClr val="000000"/>
                </a:solidFill>
                <a:latin typeface="Lato"/>
                <a:ea typeface="Lato"/>
                <a:cs typeface="Lato"/>
                <a:sym typeface="Lato"/>
              </a:rPr>
              <a:t>Dựa trên BERT và GNN cho bộ dữ liệu HotpotQA</a:t>
            </a:r>
            <a:endParaRPr b="1" i="0" sz="2500" u="none" cap="none" strike="noStrike">
              <a:solidFill>
                <a:srgbClr val="000000"/>
              </a:solidFill>
              <a:latin typeface="Lato"/>
              <a:ea typeface="Lato"/>
              <a:cs typeface="Lato"/>
              <a:sym typeface="Lato"/>
            </a:endParaRPr>
          </a:p>
        </p:txBody>
      </p:sp>
      <p:sp>
        <p:nvSpPr>
          <p:cNvPr id="438" name="Google Shape;438;p12"/>
          <p:cNvSpPr txBox="1"/>
          <p:nvPr/>
        </p:nvSpPr>
        <p:spPr>
          <a:xfrm>
            <a:off x="2963152" y="5709674"/>
            <a:ext cx="12361695" cy="86994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500" u="none" cap="none" strike="noStrike">
                <a:solidFill>
                  <a:srgbClr val="000000"/>
                </a:solidFill>
                <a:latin typeface="Lato"/>
                <a:ea typeface="Lato"/>
                <a:cs typeface="Lato"/>
                <a:sym typeface="Lato"/>
              </a:rPr>
              <a:t>CogQA framework cho ra kết quả khá tốt, nếu so sánh với các phương pháp retrieval-extraction khác.</a:t>
            </a:r>
            <a:endParaRPr/>
          </a:p>
        </p:txBody>
      </p:sp>
      <p:sp>
        <p:nvSpPr>
          <p:cNvPr id="439" name="Google Shape;439;p12"/>
          <p:cNvSpPr txBox="1"/>
          <p:nvPr/>
        </p:nvSpPr>
        <p:spPr>
          <a:xfrm>
            <a:off x="2963152" y="6741548"/>
            <a:ext cx="12361695" cy="86994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500" u="none" cap="none" strike="noStrike">
                <a:solidFill>
                  <a:srgbClr val="000000"/>
                </a:solidFill>
                <a:latin typeface="Lato"/>
                <a:ea typeface="Lato"/>
                <a:cs typeface="Lato"/>
                <a:sym typeface="Lato"/>
              </a:rPr>
              <a:t>Tuy nhiên thì với đề tài này thì chúng em chỉ sử dụng Baseline của CogQA framework, bao gồm cả hệ thống truy xuất được sử dụng (fuzzy matching)</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500"/>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5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5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5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5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8D7E"/>
        </a:solidFill>
      </p:bgPr>
    </p:bg>
    <p:spTree>
      <p:nvGrpSpPr>
        <p:cNvPr id="443" name="Shape 443"/>
        <p:cNvGrpSpPr/>
        <p:nvPr/>
      </p:nvGrpSpPr>
      <p:grpSpPr>
        <a:xfrm>
          <a:off x="0" y="0"/>
          <a:ext cx="0" cy="0"/>
          <a:chOff x="0" y="0"/>
          <a:chExt cx="0" cy="0"/>
        </a:xfrm>
      </p:grpSpPr>
      <p:sp>
        <p:nvSpPr>
          <p:cNvPr id="444" name="Google Shape;444;p13"/>
          <p:cNvSpPr/>
          <p:nvPr/>
        </p:nvSpPr>
        <p:spPr>
          <a:xfrm>
            <a:off x="1028700" y="1028700"/>
            <a:ext cx="16230600" cy="8229600"/>
          </a:xfrm>
          <a:custGeom>
            <a:rect b="b" l="l" r="r" t="t"/>
            <a:pathLst>
              <a:path extrusionOk="0"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3"/>
          <p:cNvSpPr txBox="1"/>
          <p:nvPr/>
        </p:nvSpPr>
        <p:spPr>
          <a:xfrm>
            <a:off x="1604141" y="1225070"/>
            <a:ext cx="4241910" cy="795148"/>
          </a:xfrm>
          <a:prstGeom prst="rect">
            <a:avLst/>
          </a:prstGeom>
          <a:noFill/>
          <a:ln>
            <a:noFill/>
          </a:ln>
        </p:spPr>
        <p:txBody>
          <a:bodyPr anchorCtr="0" anchor="t" bIns="0" lIns="0" spcFirstLastPara="1" rIns="0" wrap="square" tIns="0">
            <a:spAutoFit/>
          </a:bodyPr>
          <a:lstStyle/>
          <a:p>
            <a:pPr indent="0" lvl="0" marL="0" marR="0" rtl="0" algn="ctr">
              <a:lnSpc>
                <a:spcPct val="130006"/>
              </a:lnSpc>
              <a:spcBef>
                <a:spcPts val="0"/>
              </a:spcBef>
              <a:spcAft>
                <a:spcPts val="0"/>
              </a:spcAft>
              <a:buNone/>
            </a:pPr>
            <a:r>
              <a:rPr b="0" i="0" lang="en-US" sz="4889" u="none" cap="none" strike="noStrike">
                <a:solidFill>
                  <a:srgbClr val="A68D7E"/>
                </a:solidFill>
                <a:latin typeface="Arial"/>
                <a:ea typeface="Arial"/>
                <a:cs typeface="Arial"/>
                <a:sym typeface="Arial"/>
              </a:rPr>
              <a:t>Future Works</a:t>
            </a:r>
            <a:endParaRPr/>
          </a:p>
        </p:txBody>
      </p:sp>
      <p:sp>
        <p:nvSpPr>
          <p:cNvPr id="446" name="Google Shape;446;p13"/>
          <p:cNvSpPr txBox="1"/>
          <p:nvPr/>
        </p:nvSpPr>
        <p:spPr>
          <a:xfrm>
            <a:off x="5511626" y="3516259"/>
            <a:ext cx="6667649" cy="547153"/>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208" u="none" cap="none" strike="noStrike">
                <a:solidFill>
                  <a:srgbClr val="008037"/>
                </a:solidFill>
                <a:latin typeface="Lato"/>
                <a:ea typeface="Lato"/>
                <a:cs typeface="Lato"/>
                <a:sym typeface="Lato"/>
              </a:rPr>
              <a:t>Áp dụng một hệ thống truy xuất mới</a:t>
            </a:r>
            <a:endParaRPr b="1" i="0" sz="3208" u="none" cap="none" strike="noStrike">
              <a:solidFill>
                <a:srgbClr val="008037"/>
              </a:solidFill>
              <a:latin typeface="Lato"/>
              <a:ea typeface="Lato"/>
              <a:cs typeface="Lato"/>
              <a:sym typeface="Lato"/>
            </a:endParaRPr>
          </a:p>
        </p:txBody>
      </p:sp>
      <p:sp>
        <p:nvSpPr>
          <p:cNvPr id="447" name="Google Shape;447;p13"/>
          <p:cNvSpPr txBox="1"/>
          <p:nvPr/>
        </p:nvSpPr>
        <p:spPr>
          <a:xfrm>
            <a:off x="5791126" y="4748112"/>
            <a:ext cx="6108650" cy="547153"/>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208" u="none" cap="none" strike="noStrike">
                <a:solidFill>
                  <a:srgbClr val="008037"/>
                </a:solidFill>
                <a:latin typeface="Lato"/>
                <a:ea typeface="Lato"/>
                <a:cs typeface="Lato"/>
                <a:sym typeface="Lato"/>
              </a:rPr>
              <a:t>Thử nghiệm các siêu tham số mới</a:t>
            </a:r>
            <a:endParaRPr b="1" i="0" sz="3208" u="none" cap="none" strike="noStrike">
              <a:solidFill>
                <a:srgbClr val="008037"/>
              </a:solidFill>
              <a:latin typeface="Lato"/>
              <a:ea typeface="Lato"/>
              <a:cs typeface="Lato"/>
              <a:sym typeface="Lato"/>
            </a:endParaRPr>
          </a:p>
        </p:txBody>
      </p:sp>
      <p:sp>
        <p:nvSpPr>
          <p:cNvPr id="448" name="Google Shape;448;p13"/>
          <p:cNvSpPr txBox="1"/>
          <p:nvPr/>
        </p:nvSpPr>
        <p:spPr>
          <a:xfrm>
            <a:off x="4343400" y="5981700"/>
            <a:ext cx="9004102" cy="547153"/>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3208" u="none" cap="none" strike="noStrike">
                <a:solidFill>
                  <a:srgbClr val="008037"/>
                </a:solidFill>
                <a:latin typeface="Lato"/>
                <a:ea typeface="Lato"/>
                <a:cs typeface="Lato"/>
                <a:sym typeface="Lato"/>
              </a:rPr>
              <a:t>Xây dựng lại framework cho bộ dữ liệu tiếng Việt</a:t>
            </a:r>
            <a:endParaRPr b="1" i="0" sz="3208" u="none" cap="none" strike="noStrike">
              <a:solidFill>
                <a:srgbClr val="008037"/>
              </a:solidFill>
              <a:latin typeface="Lato"/>
              <a:ea typeface="Lato"/>
              <a:cs typeface="Lato"/>
              <a:sym typeface="Lato"/>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500"/>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500"/>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500"/>
                                        <p:tgtEl>
                                          <p:spTgt spid="4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EAF94"/>
        </a:solidFill>
      </p:bgPr>
    </p:bg>
    <p:spTree>
      <p:nvGrpSpPr>
        <p:cNvPr id="452" name="Shape 452"/>
        <p:cNvGrpSpPr/>
        <p:nvPr/>
      </p:nvGrpSpPr>
      <p:grpSpPr>
        <a:xfrm>
          <a:off x="0" y="0"/>
          <a:ext cx="0" cy="0"/>
          <a:chOff x="0" y="0"/>
          <a:chExt cx="0" cy="0"/>
        </a:xfrm>
      </p:grpSpPr>
      <p:sp>
        <p:nvSpPr>
          <p:cNvPr id="453" name="Google Shape;453;p14"/>
          <p:cNvSpPr/>
          <p:nvPr/>
        </p:nvSpPr>
        <p:spPr>
          <a:xfrm>
            <a:off x="1028700" y="1028700"/>
            <a:ext cx="16230600" cy="8229600"/>
          </a:xfrm>
          <a:custGeom>
            <a:rect b="b" l="l" r="r" t="t"/>
            <a:pathLst>
              <a:path extrusionOk="0"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4" name="Google Shape;454;p14"/>
          <p:cNvPicPr preferRelativeResize="0"/>
          <p:nvPr/>
        </p:nvPicPr>
        <p:blipFill rotWithShape="1">
          <a:blip r:embed="rId3">
            <a:alphaModFix/>
          </a:blip>
          <a:srcRect b="0" l="0" r="0" t="0"/>
          <a:stretch/>
        </p:blipFill>
        <p:spPr>
          <a:xfrm>
            <a:off x="3245847" y="2824914"/>
            <a:ext cx="4663548" cy="5181720"/>
          </a:xfrm>
          <a:prstGeom prst="rect">
            <a:avLst/>
          </a:prstGeom>
          <a:noFill/>
          <a:ln>
            <a:noFill/>
          </a:ln>
        </p:spPr>
      </p:pic>
      <p:sp>
        <p:nvSpPr>
          <p:cNvPr id="455" name="Google Shape;455;p14"/>
          <p:cNvSpPr txBox="1"/>
          <p:nvPr/>
        </p:nvSpPr>
        <p:spPr>
          <a:xfrm>
            <a:off x="7325909" y="4441825"/>
            <a:ext cx="3636183" cy="13081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8000" u="none" cap="none" strike="noStrike">
                <a:solidFill>
                  <a:srgbClr val="7EAF94"/>
                </a:solidFill>
                <a:latin typeface="Arial"/>
                <a:ea typeface="Arial"/>
                <a:cs typeface="Arial"/>
                <a:sym typeface="Arial"/>
              </a:rPr>
              <a:t>Demo</a:t>
            </a:r>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AF5F"/>
        </a:solidFill>
      </p:bgPr>
    </p:bg>
    <p:spTree>
      <p:nvGrpSpPr>
        <p:cNvPr id="459" name="Shape 459"/>
        <p:cNvGrpSpPr/>
        <p:nvPr/>
      </p:nvGrpSpPr>
      <p:grpSpPr>
        <a:xfrm>
          <a:off x="0" y="0"/>
          <a:ext cx="0" cy="0"/>
          <a:chOff x="0" y="0"/>
          <a:chExt cx="0" cy="0"/>
        </a:xfrm>
      </p:grpSpPr>
      <p:sp>
        <p:nvSpPr>
          <p:cNvPr id="460" name="Google Shape;460;p15"/>
          <p:cNvSpPr/>
          <p:nvPr/>
        </p:nvSpPr>
        <p:spPr>
          <a:xfrm>
            <a:off x="1028700" y="1028700"/>
            <a:ext cx="16230600" cy="8229600"/>
          </a:xfrm>
          <a:custGeom>
            <a:rect b="b" l="l" r="r" t="t"/>
            <a:pathLst>
              <a:path extrusionOk="0"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1" name="Google Shape;461;p15"/>
          <p:cNvPicPr preferRelativeResize="0"/>
          <p:nvPr/>
        </p:nvPicPr>
        <p:blipFill rotWithShape="1">
          <a:blip r:embed="rId3">
            <a:alphaModFix/>
          </a:blip>
          <a:srcRect b="0" l="0" r="0" t="0"/>
          <a:stretch/>
        </p:blipFill>
        <p:spPr>
          <a:xfrm>
            <a:off x="1532731" y="8368399"/>
            <a:ext cx="15222538" cy="7805010"/>
          </a:xfrm>
          <a:prstGeom prst="rect">
            <a:avLst/>
          </a:prstGeom>
          <a:noFill/>
          <a:ln>
            <a:noFill/>
          </a:ln>
        </p:spPr>
      </p:pic>
      <p:pic>
        <p:nvPicPr>
          <p:cNvPr id="462" name="Google Shape;462;p15"/>
          <p:cNvPicPr preferRelativeResize="0"/>
          <p:nvPr/>
        </p:nvPicPr>
        <p:blipFill rotWithShape="1">
          <a:blip r:embed="rId4">
            <a:alphaModFix/>
          </a:blip>
          <a:srcRect b="0" l="0" r="0" t="0"/>
          <a:stretch/>
        </p:blipFill>
        <p:spPr>
          <a:xfrm>
            <a:off x="6372512" y="4703839"/>
            <a:ext cx="5542976" cy="4827428"/>
          </a:xfrm>
          <a:prstGeom prst="rect">
            <a:avLst/>
          </a:prstGeom>
          <a:noFill/>
          <a:ln>
            <a:noFill/>
          </a:ln>
        </p:spPr>
      </p:pic>
      <p:pic>
        <p:nvPicPr>
          <p:cNvPr id="463" name="Google Shape;463;p15"/>
          <p:cNvPicPr preferRelativeResize="0"/>
          <p:nvPr/>
        </p:nvPicPr>
        <p:blipFill rotWithShape="1">
          <a:blip r:embed="rId5">
            <a:alphaModFix/>
          </a:blip>
          <a:srcRect b="0" l="0" r="0" t="0"/>
          <a:stretch/>
        </p:blipFill>
        <p:spPr>
          <a:xfrm>
            <a:off x="6539529" y="8743367"/>
            <a:ext cx="5208943" cy="8185482"/>
          </a:xfrm>
          <a:prstGeom prst="rect">
            <a:avLst/>
          </a:prstGeom>
          <a:noFill/>
          <a:ln>
            <a:noFill/>
          </a:ln>
        </p:spPr>
      </p:pic>
      <p:pic>
        <p:nvPicPr>
          <p:cNvPr id="464" name="Google Shape;464;p15"/>
          <p:cNvPicPr preferRelativeResize="0"/>
          <p:nvPr/>
        </p:nvPicPr>
        <p:blipFill rotWithShape="1">
          <a:blip r:embed="rId6">
            <a:alphaModFix/>
          </a:blip>
          <a:srcRect b="0" l="0" r="0" t="0"/>
          <a:stretch/>
        </p:blipFill>
        <p:spPr>
          <a:xfrm>
            <a:off x="12777990" y="4432072"/>
            <a:ext cx="2403103" cy="3263473"/>
          </a:xfrm>
          <a:prstGeom prst="rect">
            <a:avLst/>
          </a:prstGeom>
          <a:noFill/>
          <a:ln>
            <a:noFill/>
          </a:ln>
        </p:spPr>
      </p:pic>
      <p:pic>
        <p:nvPicPr>
          <p:cNvPr id="465" name="Google Shape;465;p15"/>
          <p:cNvPicPr preferRelativeResize="0"/>
          <p:nvPr/>
        </p:nvPicPr>
        <p:blipFill rotWithShape="1">
          <a:blip r:embed="rId7">
            <a:alphaModFix/>
          </a:blip>
          <a:srcRect b="0" l="0" r="0" t="0"/>
          <a:stretch/>
        </p:blipFill>
        <p:spPr>
          <a:xfrm>
            <a:off x="1875716" y="4397614"/>
            <a:ext cx="3462885" cy="2719939"/>
          </a:xfrm>
          <a:prstGeom prst="rect">
            <a:avLst/>
          </a:prstGeom>
          <a:noFill/>
          <a:ln>
            <a:noFill/>
          </a:ln>
        </p:spPr>
      </p:pic>
      <p:pic>
        <p:nvPicPr>
          <p:cNvPr id="466" name="Google Shape;466;p15"/>
          <p:cNvPicPr preferRelativeResize="0"/>
          <p:nvPr/>
        </p:nvPicPr>
        <p:blipFill rotWithShape="1">
          <a:blip r:embed="rId8">
            <a:alphaModFix/>
          </a:blip>
          <a:srcRect b="0" l="0" r="0" t="0"/>
          <a:stretch/>
        </p:blipFill>
        <p:spPr>
          <a:xfrm>
            <a:off x="2920983" y="6604970"/>
            <a:ext cx="2294777" cy="3244544"/>
          </a:xfrm>
          <a:prstGeom prst="rect">
            <a:avLst/>
          </a:prstGeom>
          <a:noFill/>
          <a:ln>
            <a:noFill/>
          </a:ln>
        </p:spPr>
      </p:pic>
      <p:pic>
        <p:nvPicPr>
          <p:cNvPr id="467" name="Google Shape;467;p15"/>
          <p:cNvPicPr preferRelativeResize="0"/>
          <p:nvPr/>
        </p:nvPicPr>
        <p:blipFill rotWithShape="1">
          <a:blip r:embed="rId9">
            <a:alphaModFix/>
          </a:blip>
          <a:srcRect b="0" l="0" r="0" t="0"/>
          <a:stretch/>
        </p:blipFill>
        <p:spPr>
          <a:xfrm>
            <a:off x="13082296" y="7248746"/>
            <a:ext cx="1776217" cy="2282521"/>
          </a:xfrm>
          <a:prstGeom prst="rect">
            <a:avLst/>
          </a:prstGeom>
          <a:noFill/>
          <a:ln>
            <a:noFill/>
          </a:ln>
        </p:spPr>
      </p:pic>
      <p:pic>
        <p:nvPicPr>
          <p:cNvPr id="468" name="Google Shape;468;p15"/>
          <p:cNvPicPr preferRelativeResize="0"/>
          <p:nvPr/>
        </p:nvPicPr>
        <p:blipFill rotWithShape="1">
          <a:blip r:embed="rId10">
            <a:alphaModFix/>
          </a:blip>
          <a:srcRect b="0" l="0" r="0" t="0"/>
          <a:stretch/>
        </p:blipFill>
        <p:spPr>
          <a:xfrm>
            <a:off x="13959399" y="244941"/>
            <a:ext cx="2443388" cy="2465804"/>
          </a:xfrm>
          <a:prstGeom prst="rect">
            <a:avLst/>
          </a:prstGeom>
          <a:noFill/>
          <a:ln>
            <a:noFill/>
          </a:ln>
        </p:spPr>
      </p:pic>
      <p:pic>
        <p:nvPicPr>
          <p:cNvPr id="469" name="Google Shape;469;p15"/>
          <p:cNvPicPr preferRelativeResize="0"/>
          <p:nvPr/>
        </p:nvPicPr>
        <p:blipFill rotWithShape="1">
          <a:blip r:embed="rId11">
            <a:alphaModFix/>
          </a:blip>
          <a:srcRect b="0" l="0" r="0" t="0"/>
          <a:stretch/>
        </p:blipFill>
        <p:spPr>
          <a:xfrm>
            <a:off x="-561528" y="346895"/>
            <a:ext cx="4188518" cy="3670665"/>
          </a:xfrm>
          <a:prstGeom prst="rect">
            <a:avLst/>
          </a:prstGeom>
          <a:noFill/>
          <a:ln>
            <a:noFill/>
          </a:ln>
        </p:spPr>
      </p:pic>
      <p:pic>
        <p:nvPicPr>
          <p:cNvPr id="470" name="Google Shape;470;p15"/>
          <p:cNvPicPr preferRelativeResize="0"/>
          <p:nvPr/>
        </p:nvPicPr>
        <p:blipFill rotWithShape="1">
          <a:blip r:embed="rId12">
            <a:alphaModFix/>
          </a:blip>
          <a:srcRect b="0" l="0" r="0" t="0"/>
          <a:stretch/>
        </p:blipFill>
        <p:spPr>
          <a:xfrm>
            <a:off x="-1082951" y="6063808"/>
            <a:ext cx="2958666" cy="5689743"/>
          </a:xfrm>
          <a:prstGeom prst="rect">
            <a:avLst/>
          </a:prstGeom>
          <a:noFill/>
          <a:ln>
            <a:noFill/>
          </a:ln>
        </p:spPr>
      </p:pic>
      <p:pic>
        <p:nvPicPr>
          <p:cNvPr id="471" name="Google Shape;471;p15"/>
          <p:cNvPicPr preferRelativeResize="0"/>
          <p:nvPr/>
        </p:nvPicPr>
        <p:blipFill rotWithShape="1">
          <a:blip r:embed="rId13">
            <a:alphaModFix/>
          </a:blip>
          <a:srcRect b="0" l="0" r="0" t="0"/>
          <a:stretch/>
        </p:blipFill>
        <p:spPr>
          <a:xfrm>
            <a:off x="15986313" y="2710746"/>
            <a:ext cx="6942147" cy="4114800"/>
          </a:xfrm>
          <a:prstGeom prst="rect">
            <a:avLst/>
          </a:prstGeom>
          <a:noFill/>
          <a:ln>
            <a:noFill/>
          </a:ln>
        </p:spPr>
      </p:pic>
      <p:sp>
        <p:nvSpPr>
          <p:cNvPr id="472" name="Google Shape;472;p15"/>
          <p:cNvSpPr txBox="1"/>
          <p:nvPr/>
        </p:nvSpPr>
        <p:spPr>
          <a:xfrm>
            <a:off x="4755288" y="1534241"/>
            <a:ext cx="8777424" cy="1911050"/>
          </a:xfrm>
          <a:prstGeom prst="rect">
            <a:avLst/>
          </a:prstGeom>
          <a:noFill/>
          <a:ln>
            <a:noFill/>
          </a:ln>
        </p:spPr>
        <p:txBody>
          <a:bodyPr anchorCtr="0" anchor="t" bIns="0" lIns="0" spcFirstLastPara="1" rIns="0" wrap="square" tIns="0">
            <a:spAutoFit/>
          </a:bodyPr>
          <a:lstStyle/>
          <a:p>
            <a:pPr indent="0" lvl="0" marL="0" marR="0" rtl="0" algn="ctr">
              <a:lnSpc>
                <a:spcPct val="129994"/>
              </a:lnSpc>
              <a:spcBef>
                <a:spcPts val="0"/>
              </a:spcBef>
              <a:spcAft>
                <a:spcPts val="0"/>
              </a:spcAft>
              <a:buNone/>
            </a:pPr>
            <a:r>
              <a:rPr b="0" i="0" lang="en-US" sz="11739" u="none" cap="none" strike="noStrike">
                <a:solidFill>
                  <a:srgbClr val="866255"/>
                </a:solidFill>
                <a:latin typeface="Arial"/>
                <a:ea typeface="Arial"/>
                <a:cs typeface="Arial"/>
                <a:sym typeface="Arial"/>
              </a:rPr>
              <a:t>Thank You!</a:t>
            </a:r>
            <a:endParaRPr/>
          </a:p>
        </p:txBody>
      </p:sp>
      <p:sp>
        <p:nvSpPr>
          <p:cNvPr id="473" name="Google Shape;473;p15"/>
          <p:cNvSpPr txBox="1"/>
          <p:nvPr/>
        </p:nvSpPr>
        <p:spPr>
          <a:xfrm>
            <a:off x="4328601" y="3159541"/>
            <a:ext cx="9630798" cy="858019"/>
          </a:xfrm>
          <a:prstGeom prst="rect">
            <a:avLst/>
          </a:prstGeom>
          <a:noFill/>
          <a:ln>
            <a:noFill/>
          </a:ln>
        </p:spPr>
        <p:txBody>
          <a:bodyPr anchorCtr="0" anchor="t" bIns="0" lIns="0" spcFirstLastPara="1" rIns="0" wrap="square" tIns="0">
            <a:spAutoFit/>
          </a:bodyPr>
          <a:lstStyle/>
          <a:p>
            <a:pPr indent="0" lvl="0" marL="0" marR="0" rtl="0" algn="ctr">
              <a:lnSpc>
                <a:spcPct val="200000"/>
              </a:lnSpc>
              <a:spcBef>
                <a:spcPts val="0"/>
              </a:spcBef>
              <a:spcAft>
                <a:spcPts val="0"/>
              </a:spcAft>
              <a:buNone/>
            </a:pPr>
            <a:r>
              <a:rPr b="0" i="0" lang="en-US" sz="3761" u="none" cap="none" strike="noStrike">
                <a:solidFill>
                  <a:srgbClr val="866255"/>
                </a:solidFill>
                <a:latin typeface="Arial"/>
                <a:ea typeface="Arial"/>
                <a:cs typeface="Arial"/>
                <a:sym typeface="Arial"/>
              </a:rPr>
              <a:t>Do you have any question?</a:t>
            </a:r>
            <a:endParaRPr/>
          </a:p>
        </p:txBody>
      </p:sp>
      <p:pic>
        <p:nvPicPr>
          <p:cNvPr id="474" name="Google Shape;474;p15"/>
          <p:cNvPicPr preferRelativeResize="0"/>
          <p:nvPr/>
        </p:nvPicPr>
        <p:blipFill rotWithShape="1">
          <a:blip r:embed="rId12">
            <a:alphaModFix/>
          </a:blip>
          <a:srcRect b="0" l="0" r="0" t="0"/>
          <a:stretch/>
        </p:blipFill>
        <p:spPr>
          <a:xfrm flipH="1">
            <a:off x="16402787" y="6063808"/>
            <a:ext cx="2958666" cy="5689743"/>
          </a:xfrm>
          <a:prstGeom prst="rect">
            <a:avLst/>
          </a:prstGeom>
          <a:noFill/>
          <a:ln>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BCBBB"/>
        </a:solidFill>
      </p:bgPr>
    </p:bg>
    <p:spTree>
      <p:nvGrpSpPr>
        <p:cNvPr id="91" name="Shape 91"/>
        <p:cNvGrpSpPr/>
        <p:nvPr/>
      </p:nvGrpSpPr>
      <p:grpSpPr>
        <a:xfrm>
          <a:off x="0" y="0"/>
          <a:ext cx="0" cy="0"/>
          <a:chOff x="0" y="0"/>
          <a:chExt cx="0" cy="0"/>
        </a:xfrm>
      </p:grpSpPr>
      <p:sp>
        <p:nvSpPr>
          <p:cNvPr id="92" name="Google Shape;92;p2"/>
          <p:cNvSpPr/>
          <p:nvPr/>
        </p:nvSpPr>
        <p:spPr>
          <a:xfrm>
            <a:off x="1028700" y="1028700"/>
            <a:ext cx="16230600" cy="8229600"/>
          </a:xfrm>
          <a:custGeom>
            <a:rect b="b" l="l" r="r" t="t"/>
            <a:pathLst>
              <a:path extrusionOk="0"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926149" y="3846443"/>
            <a:ext cx="3268090" cy="3145565"/>
          </a:xfrm>
          <a:custGeom>
            <a:rect b="b" l="l" r="r" t="t"/>
            <a:pathLst>
              <a:path extrusionOk="0" h="12259310" w="12736830">
                <a:moveTo>
                  <a:pt x="11925300" y="4271010"/>
                </a:moveTo>
                <a:cubicBezTo>
                  <a:pt x="10819131" y="2120900"/>
                  <a:pt x="8590281" y="544830"/>
                  <a:pt x="6215380" y="297180"/>
                </a:cubicBezTo>
                <a:cubicBezTo>
                  <a:pt x="4277360" y="0"/>
                  <a:pt x="3002280" y="913130"/>
                  <a:pt x="1960880" y="2170430"/>
                </a:cubicBezTo>
                <a:cubicBezTo>
                  <a:pt x="919480" y="3427730"/>
                  <a:pt x="365760" y="5030470"/>
                  <a:pt x="142240" y="6647180"/>
                </a:cubicBezTo>
                <a:cubicBezTo>
                  <a:pt x="24130" y="7500620"/>
                  <a:pt x="0" y="8406130"/>
                  <a:pt x="361950" y="9188450"/>
                </a:cubicBezTo>
                <a:cubicBezTo>
                  <a:pt x="820420" y="10180319"/>
                  <a:pt x="1822450" y="10811510"/>
                  <a:pt x="2842260" y="11203940"/>
                </a:cubicBezTo>
                <a:cubicBezTo>
                  <a:pt x="5585460" y="12259310"/>
                  <a:pt x="8953500" y="11850370"/>
                  <a:pt x="11088370" y="9828530"/>
                </a:cubicBezTo>
                <a:cubicBezTo>
                  <a:pt x="11756390" y="9196070"/>
                  <a:pt x="12303760" y="8403590"/>
                  <a:pt x="12499340" y="7504430"/>
                </a:cubicBezTo>
                <a:cubicBezTo>
                  <a:pt x="12736830" y="6413500"/>
                  <a:pt x="12435840" y="5264150"/>
                  <a:pt x="11925300" y="4271010"/>
                </a:cubicBezTo>
                <a:close/>
              </a:path>
            </a:pathLst>
          </a:custGeom>
          <a:blipFill rotWithShape="1">
            <a:blip r:embed="rId3">
              <a:alphaModFix/>
            </a:blip>
            <a:stretch>
              <a:fillRect b="-41392" l="-243" r="242" t="-51661"/>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7608649" y="3846443"/>
            <a:ext cx="3268090" cy="3145565"/>
          </a:xfrm>
          <a:custGeom>
            <a:rect b="b" l="l" r="r" t="t"/>
            <a:pathLst>
              <a:path extrusionOk="0" h="12259310" w="12736830">
                <a:moveTo>
                  <a:pt x="11925300" y="4271010"/>
                </a:moveTo>
                <a:cubicBezTo>
                  <a:pt x="10819131" y="2120900"/>
                  <a:pt x="8590281" y="544830"/>
                  <a:pt x="6215380" y="297180"/>
                </a:cubicBezTo>
                <a:cubicBezTo>
                  <a:pt x="4277360" y="0"/>
                  <a:pt x="3002280" y="913130"/>
                  <a:pt x="1960880" y="2170430"/>
                </a:cubicBezTo>
                <a:cubicBezTo>
                  <a:pt x="919480" y="3427730"/>
                  <a:pt x="365760" y="5030470"/>
                  <a:pt x="142240" y="6647180"/>
                </a:cubicBezTo>
                <a:cubicBezTo>
                  <a:pt x="24130" y="7500620"/>
                  <a:pt x="0" y="8406130"/>
                  <a:pt x="361950" y="9188450"/>
                </a:cubicBezTo>
                <a:cubicBezTo>
                  <a:pt x="820420" y="10180319"/>
                  <a:pt x="1822450" y="10811510"/>
                  <a:pt x="2842260" y="11203940"/>
                </a:cubicBezTo>
                <a:cubicBezTo>
                  <a:pt x="5585460" y="12259310"/>
                  <a:pt x="8953500" y="11850370"/>
                  <a:pt x="11088370" y="9828530"/>
                </a:cubicBezTo>
                <a:cubicBezTo>
                  <a:pt x="11756390" y="9196070"/>
                  <a:pt x="12303760" y="8403590"/>
                  <a:pt x="12499340" y="7504430"/>
                </a:cubicBezTo>
                <a:cubicBezTo>
                  <a:pt x="12736830" y="6413500"/>
                  <a:pt x="12435840" y="5264150"/>
                  <a:pt x="11925300" y="4271010"/>
                </a:cubicBezTo>
                <a:close/>
              </a:path>
            </a:pathLst>
          </a:custGeom>
          <a:blipFill rotWithShape="1">
            <a:blip r:embed="rId4">
              <a:alphaModFix/>
            </a:blip>
            <a:stretch>
              <a:fillRect b="-32889" l="-7788" r="240" t="-22822"/>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3059977" y="3846443"/>
            <a:ext cx="3268090" cy="3145565"/>
          </a:xfrm>
          <a:custGeom>
            <a:rect b="b" l="l" r="r" t="t"/>
            <a:pathLst>
              <a:path extrusionOk="0" h="12259310" w="12736830">
                <a:moveTo>
                  <a:pt x="11925300" y="4271010"/>
                </a:moveTo>
                <a:cubicBezTo>
                  <a:pt x="10819131" y="2120900"/>
                  <a:pt x="8590281" y="544830"/>
                  <a:pt x="6215380" y="297180"/>
                </a:cubicBezTo>
                <a:cubicBezTo>
                  <a:pt x="4277360" y="0"/>
                  <a:pt x="3002280" y="913130"/>
                  <a:pt x="1960880" y="2170430"/>
                </a:cubicBezTo>
                <a:cubicBezTo>
                  <a:pt x="919480" y="3427730"/>
                  <a:pt x="365760" y="5030470"/>
                  <a:pt x="142240" y="6647180"/>
                </a:cubicBezTo>
                <a:cubicBezTo>
                  <a:pt x="24130" y="7500620"/>
                  <a:pt x="0" y="8406130"/>
                  <a:pt x="361950" y="9188450"/>
                </a:cubicBezTo>
                <a:cubicBezTo>
                  <a:pt x="820420" y="10180319"/>
                  <a:pt x="1822450" y="10811510"/>
                  <a:pt x="2842260" y="11203940"/>
                </a:cubicBezTo>
                <a:cubicBezTo>
                  <a:pt x="5585460" y="12259310"/>
                  <a:pt x="8953500" y="11850370"/>
                  <a:pt x="11088370" y="9828530"/>
                </a:cubicBezTo>
                <a:cubicBezTo>
                  <a:pt x="11756390" y="9196070"/>
                  <a:pt x="12303760" y="8403590"/>
                  <a:pt x="12499340" y="7504430"/>
                </a:cubicBezTo>
                <a:cubicBezTo>
                  <a:pt x="12736830" y="6413500"/>
                  <a:pt x="12435840" y="5264150"/>
                  <a:pt x="11925300" y="4271010"/>
                </a:cubicBezTo>
                <a:close/>
              </a:path>
            </a:pathLst>
          </a:custGeom>
          <a:blipFill rotWithShape="1">
            <a:blip r:embed="rId5">
              <a:alphaModFix/>
            </a:blip>
            <a:stretch>
              <a:fillRect b="-67140" l="-243" r="242" t="-5133"/>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 name="Google Shape;96;p2"/>
          <p:cNvPicPr preferRelativeResize="0"/>
          <p:nvPr/>
        </p:nvPicPr>
        <p:blipFill rotWithShape="1">
          <a:blip r:embed="rId6">
            <a:alphaModFix/>
          </a:blip>
          <a:srcRect b="0" l="0" r="0" t="0"/>
          <a:stretch/>
        </p:blipFill>
        <p:spPr>
          <a:xfrm>
            <a:off x="290768" y="267111"/>
            <a:ext cx="2605115" cy="2496174"/>
          </a:xfrm>
          <a:prstGeom prst="rect">
            <a:avLst/>
          </a:prstGeom>
          <a:noFill/>
          <a:ln>
            <a:noFill/>
          </a:ln>
        </p:spPr>
      </p:pic>
      <p:sp>
        <p:nvSpPr>
          <p:cNvPr id="97" name="Google Shape;97;p2"/>
          <p:cNvSpPr txBox="1"/>
          <p:nvPr/>
        </p:nvSpPr>
        <p:spPr>
          <a:xfrm>
            <a:off x="4354414" y="1830528"/>
            <a:ext cx="9579172" cy="1334831"/>
          </a:xfrm>
          <a:prstGeom prst="rect">
            <a:avLst/>
          </a:prstGeom>
          <a:noFill/>
          <a:ln>
            <a:noFill/>
          </a:ln>
        </p:spPr>
        <p:txBody>
          <a:bodyPr anchorCtr="0" anchor="t" bIns="0" lIns="0" spcFirstLastPara="1" rIns="0" wrap="square" tIns="0">
            <a:spAutoFit/>
          </a:bodyPr>
          <a:lstStyle/>
          <a:p>
            <a:pPr indent="0" lvl="0" marL="0" marR="0" rtl="0" algn="ctr">
              <a:lnSpc>
                <a:spcPct val="130003"/>
              </a:lnSpc>
              <a:spcBef>
                <a:spcPts val="0"/>
              </a:spcBef>
              <a:spcAft>
                <a:spcPts val="0"/>
              </a:spcAft>
              <a:buNone/>
            </a:pPr>
            <a:r>
              <a:rPr b="0" i="0" lang="en-US" sz="8199" u="none" cap="none" strike="noStrike">
                <a:solidFill>
                  <a:srgbClr val="866255"/>
                </a:solidFill>
                <a:latin typeface="Arial"/>
                <a:ea typeface="Arial"/>
                <a:cs typeface="Arial"/>
                <a:sym typeface="Arial"/>
              </a:rPr>
              <a:t>MEET THE TEAM</a:t>
            </a:r>
            <a:endParaRPr/>
          </a:p>
        </p:txBody>
      </p:sp>
      <p:sp>
        <p:nvSpPr>
          <p:cNvPr id="98" name="Google Shape;98;p2"/>
          <p:cNvSpPr txBox="1"/>
          <p:nvPr/>
        </p:nvSpPr>
        <p:spPr>
          <a:xfrm>
            <a:off x="1825915" y="7443087"/>
            <a:ext cx="3915977" cy="547370"/>
          </a:xfrm>
          <a:prstGeom prst="rect">
            <a:avLst/>
          </a:prstGeom>
          <a:noFill/>
          <a:ln>
            <a:noFill/>
          </a:ln>
        </p:spPr>
        <p:txBody>
          <a:bodyPr anchorCtr="0" anchor="t" bIns="0" lIns="0" spcFirstLastPara="1" rIns="0" wrap="square" tIns="0">
            <a:spAutoFit/>
          </a:bodyPr>
          <a:lstStyle/>
          <a:p>
            <a:pPr indent="0" lvl="0" marL="0" marR="0" rtl="0" algn="ctr">
              <a:lnSpc>
                <a:spcPct val="130008"/>
              </a:lnSpc>
              <a:spcBef>
                <a:spcPts val="0"/>
              </a:spcBef>
              <a:spcAft>
                <a:spcPts val="0"/>
              </a:spcAft>
              <a:buNone/>
            </a:pPr>
            <a:r>
              <a:rPr b="0" i="0" lang="en-US" sz="3399" u="none" cap="none" strike="noStrike">
                <a:solidFill>
                  <a:srgbClr val="866255"/>
                </a:solidFill>
                <a:latin typeface="Arial"/>
                <a:ea typeface="Arial"/>
                <a:cs typeface="Arial"/>
                <a:sym typeface="Arial"/>
              </a:rPr>
              <a:t>Trần Hoàng Anh</a:t>
            </a:r>
            <a:endParaRPr/>
          </a:p>
        </p:txBody>
      </p:sp>
      <p:sp>
        <p:nvSpPr>
          <p:cNvPr id="99" name="Google Shape;99;p2"/>
          <p:cNvSpPr txBox="1"/>
          <p:nvPr/>
        </p:nvSpPr>
        <p:spPr>
          <a:xfrm>
            <a:off x="2393537" y="8054849"/>
            <a:ext cx="2780733" cy="447619"/>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2627" u="none" cap="none" strike="noStrike">
                <a:solidFill>
                  <a:srgbClr val="866255"/>
                </a:solidFill>
                <a:latin typeface="Arial"/>
                <a:ea typeface="Arial"/>
                <a:cs typeface="Arial"/>
                <a:sym typeface="Arial"/>
              </a:rPr>
              <a:t>Nhóm trưởng</a:t>
            </a:r>
            <a:endParaRPr/>
          </a:p>
        </p:txBody>
      </p:sp>
      <p:sp>
        <p:nvSpPr>
          <p:cNvPr id="100" name="Google Shape;100;p2"/>
          <p:cNvSpPr txBox="1"/>
          <p:nvPr/>
        </p:nvSpPr>
        <p:spPr>
          <a:xfrm>
            <a:off x="7433559" y="8054849"/>
            <a:ext cx="3420883" cy="447619"/>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2627" u="none" cap="none" strike="noStrike">
                <a:solidFill>
                  <a:srgbClr val="866255"/>
                </a:solidFill>
                <a:latin typeface="Arial"/>
                <a:ea typeface="Arial"/>
                <a:cs typeface="Arial"/>
                <a:sym typeface="Arial"/>
              </a:rPr>
              <a:t>Thành viên nhóm</a:t>
            </a:r>
            <a:endParaRPr/>
          </a:p>
        </p:txBody>
      </p:sp>
      <p:sp>
        <p:nvSpPr>
          <p:cNvPr id="101" name="Google Shape;101;p2"/>
          <p:cNvSpPr txBox="1"/>
          <p:nvPr/>
        </p:nvSpPr>
        <p:spPr>
          <a:xfrm>
            <a:off x="12736034" y="8054849"/>
            <a:ext cx="3915977" cy="447619"/>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2627" u="none" cap="none" strike="noStrike">
                <a:solidFill>
                  <a:srgbClr val="866255"/>
                </a:solidFill>
                <a:latin typeface="Arial"/>
                <a:ea typeface="Arial"/>
                <a:cs typeface="Arial"/>
                <a:sym typeface="Arial"/>
              </a:rPr>
              <a:t>Thành viên nhóm</a:t>
            </a:r>
            <a:endParaRPr/>
          </a:p>
        </p:txBody>
      </p:sp>
      <p:sp>
        <p:nvSpPr>
          <p:cNvPr id="102" name="Google Shape;102;p2"/>
          <p:cNvSpPr txBox="1"/>
          <p:nvPr/>
        </p:nvSpPr>
        <p:spPr>
          <a:xfrm>
            <a:off x="6808315" y="7443087"/>
            <a:ext cx="4868758" cy="547370"/>
          </a:xfrm>
          <a:prstGeom prst="rect">
            <a:avLst/>
          </a:prstGeom>
          <a:noFill/>
          <a:ln>
            <a:noFill/>
          </a:ln>
        </p:spPr>
        <p:txBody>
          <a:bodyPr anchorCtr="0" anchor="t" bIns="0" lIns="0" spcFirstLastPara="1" rIns="0" wrap="square" tIns="0">
            <a:spAutoFit/>
          </a:bodyPr>
          <a:lstStyle/>
          <a:p>
            <a:pPr indent="0" lvl="0" marL="0" marR="0" rtl="0" algn="ctr">
              <a:lnSpc>
                <a:spcPct val="130008"/>
              </a:lnSpc>
              <a:spcBef>
                <a:spcPts val="0"/>
              </a:spcBef>
              <a:spcAft>
                <a:spcPts val="0"/>
              </a:spcAft>
              <a:buNone/>
            </a:pPr>
            <a:r>
              <a:rPr b="0" i="0" lang="en-US" sz="3399" u="none" cap="none" strike="noStrike">
                <a:solidFill>
                  <a:srgbClr val="866255"/>
                </a:solidFill>
                <a:latin typeface="Arial"/>
                <a:ea typeface="Arial"/>
                <a:cs typeface="Arial"/>
                <a:sym typeface="Arial"/>
              </a:rPr>
              <a:t>Ngô Huỳnh Trưởng</a:t>
            </a:r>
            <a:endParaRPr/>
          </a:p>
        </p:txBody>
      </p:sp>
      <p:sp>
        <p:nvSpPr>
          <p:cNvPr id="103" name="Google Shape;103;p2"/>
          <p:cNvSpPr txBox="1"/>
          <p:nvPr/>
        </p:nvSpPr>
        <p:spPr>
          <a:xfrm>
            <a:off x="12259643" y="7443087"/>
            <a:ext cx="4868758" cy="547370"/>
          </a:xfrm>
          <a:prstGeom prst="rect">
            <a:avLst/>
          </a:prstGeom>
          <a:noFill/>
          <a:ln>
            <a:noFill/>
          </a:ln>
        </p:spPr>
        <p:txBody>
          <a:bodyPr anchorCtr="0" anchor="t" bIns="0" lIns="0" spcFirstLastPara="1" rIns="0" wrap="square" tIns="0">
            <a:spAutoFit/>
          </a:bodyPr>
          <a:lstStyle/>
          <a:p>
            <a:pPr indent="0" lvl="0" marL="0" marR="0" rtl="0" algn="ctr">
              <a:lnSpc>
                <a:spcPct val="130008"/>
              </a:lnSpc>
              <a:spcBef>
                <a:spcPts val="0"/>
              </a:spcBef>
              <a:spcAft>
                <a:spcPts val="0"/>
              </a:spcAft>
              <a:buNone/>
            </a:pPr>
            <a:r>
              <a:rPr b="0" i="0" lang="en-US" sz="3399" u="none" cap="none" strike="noStrike">
                <a:solidFill>
                  <a:srgbClr val="866255"/>
                </a:solidFill>
                <a:latin typeface="Arial"/>
                <a:ea typeface="Arial"/>
                <a:cs typeface="Arial"/>
                <a:sym typeface="Arial"/>
              </a:rPr>
              <a:t>Phòng Lai Bảo Minh</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EAF94"/>
        </a:solidFill>
      </p:bgPr>
    </p:bg>
    <p:spTree>
      <p:nvGrpSpPr>
        <p:cNvPr id="107" name="Shape 107"/>
        <p:cNvGrpSpPr/>
        <p:nvPr/>
      </p:nvGrpSpPr>
      <p:grpSpPr>
        <a:xfrm>
          <a:off x="0" y="0"/>
          <a:ext cx="0" cy="0"/>
          <a:chOff x="0" y="0"/>
          <a:chExt cx="0" cy="0"/>
        </a:xfrm>
      </p:grpSpPr>
      <p:sp>
        <p:nvSpPr>
          <p:cNvPr id="108" name="Google Shape;108;p3"/>
          <p:cNvSpPr/>
          <p:nvPr/>
        </p:nvSpPr>
        <p:spPr>
          <a:xfrm>
            <a:off x="1028700" y="1028700"/>
            <a:ext cx="16230600" cy="8229600"/>
          </a:xfrm>
          <a:custGeom>
            <a:rect b="b" l="l" r="r" t="t"/>
            <a:pathLst>
              <a:path extrusionOk="0"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txBox="1"/>
          <p:nvPr/>
        </p:nvSpPr>
        <p:spPr>
          <a:xfrm>
            <a:off x="5194124" y="1972360"/>
            <a:ext cx="7899753" cy="1334054"/>
          </a:xfrm>
          <a:prstGeom prst="rect">
            <a:avLst/>
          </a:prstGeom>
          <a:noFill/>
          <a:ln>
            <a:noFill/>
          </a:ln>
        </p:spPr>
        <p:txBody>
          <a:bodyPr anchorCtr="0" anchor="t" bIns="0" lIns="0" spcFirstLastPara="1" rIns="0" wrap="square" tIns="0">
            <a:spAutoFit/>
          </a:bodyPr>
          <a:lstStyle/>
          <a:p>
            <a:pPr indent="0" lvl="0" marL="0" marR="0" rtl="0" algn="ctr">
              <a:lnSpc>
                <a:spcPct val="130003"/>
              </a:lnSpc>
              <a:spcBef>
                <a:spcPts val="0"/>
              </a:spcBef>
              <a:spcAft>
                <a:spcPts val="0"/>
              </a:spcAft>
              <a:buNone/>
            </a:pPr>
            <a:r>
              <a:rPr b="0" i="0" lang="en-US" sz="8199" u="none" cap="none" strike="noStrike">
                <a:solidFill>
                  <a:srgbClr val="866255"/>
                </a:solidFill>
                <a:latin typeface="Arial"/>
                <a:ea typeface="Arial"/>
                <a:cs typeface="Arial"/>
                <a:sym typeface="Arial"/>
              </a:rPr>
              <a:t>Project Goals</a:t>
            </a:r>
            <a:endParaRPr/>
          </a:p>
        </p:txBody>
      </p:sp>
      <p:pic>
        <p:nvPicPr>
          <p:cNvPr id="110" name="Google Shape;110;p3"/>
          <p:cNvPicPr preferRelativeResize="0"/>
          <p:nvPr/>
        </p:nvPicPr>
        <p:blipFill rotWithShape="1">
          <a:blip r:embed="rId3">
            <a:alphaModFix/>
          </a:blip>
          <a:srcRect b="0" l="0" r="0" t="0"/>
          <a:stretch/>
        </p:blipFill>
        <p:spPr>
          <a:xfrm>
            <a:off x="3081768" y="4176311"/>
            <a:ext cx="1498535" cy="1435869"/>
          </a:xfrm>
          <a:prstGeom prst="rect">
            <a:avLst/>
          </a:prstGeom>
          <a:noFill/>
          <a:ln>
            <a:noFill/>
          </a:ln>
        </p:spPr>
      </p:pic>
      <p:pic>
        <p:nvPicPr>
          <p:cNvPr id="111" name="Google Shape;111;p3"/>
          <p:cNvPicPr preferRelativeResize="0"/>
          <p:nvPr/>
        </p:nvPicPr>
        <p:blipFill rotWithShape="1">
          <a:blip r:embed="rId3">
            <a:alphaModFix/>
          </a:blip>
          <a:srcRect b="0" l="0" r="0" t="0"/>
          <a:stretch/>
        </p:blipFill>
        <p:spPr>
          <a:xfrm>
            <a:off x="8645773" y="4176311"/>
            <a:ext cx="1498535" cy="1435869"/>
          </a:xfrm>
          <a:prstGeom prst="rect">
            <a:avLst/>
          </a:prstGeom>
          <a:noFill/>
          <a:ln>
            <a:noFill/>
          </a:ln>
        </p:spPr>
      </p:pic>
      <p:pic>
        <p:nvPicPr>
          <p:cNvPr id="112" name="Google Shape;112;p3"/>
          <p:cNvPicPr preferRelativeResize="0"/>
          <p:nvPr/>
        </p:nvPicPr>
        <p:blipFill rotWithShape="1">
          <a:blip r:embed="rId3">
            <a:alphaModFix/>
          </a:blip>
          <a:srcRect b="0" l="0" r="0" t="0"/>
          <a:stretch/>
        </p:blipFill>
        <p:spPr>
          <a:xfrm>
            <a:off x="13707697" y="4176311"/>
            <a:ext cx="1498535" cy="1435869"/>
          </a:xfrm>
          <a:prstGeom prst="rect">
            <a:avLst/>
          </a:prstGeom>
          <a:noFill/>
          <a:ln>
            <a:noFill/>
          </a:ln>
        </p:spPr>
      </p:pic>
      <p:sp>
        <p:nvSpPr>
          <p:cNvPr id="113" name="Google Shape;113;p3"/>
          <p:cNvSpPr txBox="1"/>
          <p:nvPr/>
        </p:nvSpPr>
        <p:spPr>
          <a:xfrm>
            <a:off x="2133266" y="6306102"/>
            <a:ext cx="3368324" cy="547370"/>
          </a:xfrm>
          <a:prstGeom prst="rect">
            <a:avLst/>
          </a:prstGeom>
          <a:noFill/>
          <a:ln>
            <a:noFill/>
          </a:ln>
        </p:spPr>
        <p:txBody>
          <a:bodyPr anchorCtr="0" anchor="t" bIns="0" lIns="0" spcFirstLastPara="1" rIns="0" wrap="square" tIns="0">
            <a:spAutoFit/>
          </a:bodyPr>
          <a:lstStyle/>
          <a:p>
            <a:pPr indent="0" lvl="0" marL="0" marR="0" rtl="0" algn="ctr">
              <a:lnSpc>
                <a:spcPct val="130008"/>
              </a:lnSpc>
              <a:spcBef>
                <a:spcPts val="0"/>
              </a:spcBef>
              <a:spcAft>
                <a:spcPts val="0"/>
              </a:spcAft>
              <a:buNone/>
            </a:pPr>
            <a:r>
              <a:rPr b="0" i="0" lang="en-US" sz="3399" u="none" cap="none" strike="noStrike">
                <a:solidFill>
                  <a:srgbClr val="866255"/>
                </a:solidFill>
                <a:latin typeface="Arial"/>
                <a:ea typeface="Arial"/>
                <a:cs typeface="Arial"/>
                <a:sym typeface="Arial"/>
              </a:rPr>
              <a:t>Biết</a:t>
            </a:r>
            <a:endParaRPr/>
          </a:p>
        </p:txBody>
      </p:sp>
      <p:sp>
        <p:nvSpPr>
          <p:cNvPr id="114" name="Google Shape;114;p3"/>
          <p:cNvSpPr txBox="1"/>
          <p:nvPr/>
        </p:nvSpPr>
        <p:spPr>
          <a:xfrm>
            <a:off x="1583172" y="6917864"/>
            <a:ext cx="4468513" cy="914344"/>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2627" u="none" cap="none" strike="noStrike">
                <a:solidFill>
                  <a:srgbClr val="866255"/>
                </a:solidFill>
                <a:latin typeface="Arial"/>
                <a:ea typeface="Arial"/>
                <a:cs typeface="Arial"/>
                <a:sym typeface="Arial"/>
              </a:rPr>
              <a:t>Biết về CogQA Framework</a:t>
            </a:r>
            <a:endParaRPr/>
          </a:p>
          <a:p>
            <a:pPr indent="0" lvl="0" marL="0" marR="0" rtl="0" algn="ctr">
              <a:lnSpc>
                <a:spcPct val="140007"/>
              </a:lnSpc>
              <a:spcBef>
                <a:spcPts val="0"/>
              </a:spcBef>
              <a:spcAft>
                <a:spcPts val="0"/>
              </a:spcAft>
              <a:buNone/>
            </a:pPr>
            <a:r>
              <a:rPr b="0" i="0" lang="en-US" sz="2627" u="none" cap="none" strike="noStrike">
                <a:solidFill>
                  <a:srgbClr val="866255"/>
                </a:solidFill>
                <a:latin typeface="Arial"/>
                <a:ea typeface="Arial"/>
                <a:cs typeface="Arial"/>
                <a:sym typeface="Arial"/>
              </a:rPr>
              <a:t>và ý tưởng bắt nguồn</a:t>
            </a:r>
            <a:endParaRPr/>
          </a:p>
        </p:txBody>
      </p:sp>
      <p:sp>
        <p:nvSpPr>
          <p:cNvPr id="115" name="Google Shape;115;p3"/>
          <p:cNvSpPr txBox="1"/>
          <p:nvPr/>
        </p:nvSpPr>
        <p:spPr>
          <a:xfrm>
            <a:off x="7697271" y="6306102"/>
            <a:ext cx="3368324" cy="547370"/>
          </a:xfrm>
          <a:prstGeom prst="rect">
            <a:avLst/>
          </a:prstGeom>
          <a:noFill/>
          <a:ln>
            <a:noFill/>
          </a:ln>
        </p:spPr>
        <p:txBody>
          <a:bodyPr anchorCtr="0" anchor="t" bIns="0" lIns="0" spcFirstLastPara="1" rIns="0" wrap="square" tIns="0">
            <a:spAutoFit/>
          </a:bodyPr>
          <a:lstStyle/>
          <a:p>
            <a:pPr indent="0" lvl="0" marL="0" marR="0" rtl="0" algn="ctr">
              <a:lnSpc>
                <a:spcPct val="130008"/>
              </a:lnSpc>
              <a:spcBef>
                <a:spcPts val="0"/>
              </a:spcBef>
              <a:spcAft>
                <a:spcPts val="0"/>
              </a:spcAft>
              <a:buNone/>
            </a:pPr>
            <a:r>
              <a:rPr b="0" i="0" lang="en-US" sz="3399" u="none" cap="none" strike="noStrike">
                <a:solidFill>
                  <a:srgbClr val="866255"/>
                </a:solidFill>
                <a:latin typeface="Arial"/>
                <a:ea typeface="Arial"/>
                <a:cs typeface="Arial"/>
                <a:sym typeface="Arial"/>
              </a:rPr>
              <a:t>Hiểu</a:t>
            </a:r>
            <a:endParaRPr/>
          </a:p>
        </p:txBody>
      </p:sp>
      <p:sp>
        <p:nvSpPr>
          <p:cNvPr id="116" name="Google Shape;116;p3"/>
          <p:cNvSpPr txBox="1"/>
          <p:nvPr/>
        </p:nvSpPr>
        <p:spPr>
          <a:xfrm>
            <a:off x="6820082" y="6917864"/>
            <a:ext cx="5149916" cy="914344"/>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2627" u="none" cap="none" strike="noStrike">
                <a:solidFill>
                  <a:srgbClr val="866255"/>
                </a:solidFill>
                <a:latin typeface="Arial"/>
                <a:ea typeface="Arial"/>
                <a:cs typeface="Arial"/>
                <a:sym typeface="Arial"/>
              </a:rPr>
              <a:t>Hiểu được ý tưởng chính của CogQA Framework và huấn luyện</a:t>
            </a:r>
            <a:endParaRPr/>
          </a:p>
        </p:txBody>
      </p:sp>
      <p:sp>
        <p:nvSpPr>
          <p:cNvPr id="117" name="Google Shape;117;p3"/>
          <p:cNvSpPr txBox="1"/>
          <p:nvPr/>
        </p:nvSpPr>
        <p:spPr>
          <a:xfrm>
            <a:off x="12759195" y="6306102"/>
            <a:ext cx="3368324" cy="547370"/>
          </a:xfrm>
          <a:prstGeom prst="rect">
            <a:avLst/>
          </a:prstGeom>
          <a:noFill/>
          <a:ln>
            <a:noFill/>
          </a:ln>
        </p:spPr>
        <p:txBody>
          <a:bodyPr anchorCtr="0" anchor="t" bIns="0" lIns="0" spcFirstLastPara="1" rIns="0" wrap="square" tIns="0">
            <a:spAutoFit/>
          </a:bodyPr>
          <a:lstStyle/>
          <a:p>
            <a:pPr indent="0" lvl="0" marL="0" marR="0" rtl="0" algn="ctr">
              <a:lnSpc>
                <a:spcPct val="130008"/>
              </a:lnSpc>
              <a:spcBef>
                <a:spcPts val="0"/>
              </a:spcBef>
              <a:spcAft>
                <a:spcPts val="0"/>
              </a:spcAft>
              <a:buNone/>
            </a:pPr>
            <a:r>
              <a:rPr b="0" i="0" lang="en-US" sz="3399" u="none" cap="none" strike="noStrike">
                <a:solidFill>
                  <a:srgbClr val="866255"/>
                </a:solidFill>
                <a:latin typeface="Arial"/>
                <a:ea typeface="Arial"/>
                <a:cs typeface="Arial"/>
                <a:sym typeface="Arial"/>
              </a:rPr>
              <a:t>Vận dụng</a:t>
            </a:r>
            <a:endParaRPr/>
          </a:p>
        </p:txBody>
      </p:sp>
      <p:sp>
        <p:nvSpPr>
          <p:cNvPr id="118" name="Google Shape;118;p3"/>
          <p:cNvSpPr txBox="1"/>
          <p:nvPr/>
        </p:nvSpPr>
        <p:spPr>
          <a:xfrm>
            <a:off x="12263765" y="6917864"/>
            <a:ext cx="4359183" cy="914344"/>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2627" u="none" cap="none" strike="noStrike">
                <a:solidFill>
                  <a:srgbClr val="866255"/>
                </a:solidFill>
                <a:latin typeface="Arial"/>
                <a:ea typeface="Arial"/>
                <a:cs typeface="Arial"/>
                <a:sym typeface="Arial"/>
              </a:rPr>
              <a:t>Thực hiện lại CogQA Framework</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66255"/>
        </a:solidFill>
      </p:bgPr>
    </p:bg>
    <p:spTree>
      <p:nvGrpSpPr>
        <p:cNvPr id="122" name="Shape 122"/>
        <p:cNvGrpSpPr/>
        <p:nvPr/>
      </p:nvGrpSpPr>
      <p:grpSpPr>
        <a:xfrm>
          <a:off x="0" y="0"/>
          <a:ext cx="0" cy="0"/>
          <a:chOff x="0" y="0"/>
          <a:chExt cx="0" cy="0"/>
        </a:xfrm>
      </p:grpSpPr>
      <p:sp>
        <p:nvSpPr>
          <p:cNvPr id="123" name="Google Shape;123;p4"/>
          <p:cNvSpPr/>
          <p:nvPr/>
        </p:nvSpPr>
        <p:spPr>
          <a:xfrm>
            <a:off x="1028700" y="1028700"/>
            <a:ext cx="16230600" cy="8229600"/>
          </a:xfrm>
          <a:custGeom>
            <a:rect b="b" l="l" r="r" t="t"/>
            <a:pathLst>
              <a:path extrusionOk="0"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4"/>
          <p:cNvPicPr preferRelativeResize="0"/>
          <p:nvPr/>
        </p:nvPicPr>
        <p:blipFill rotWithShape="1">
          <a:blip r:embed="rId3">
            <a:alphaModFix/>
          </a:blip>
          <a:srcRect b="0" l="0" r="0" t="0"/>
          <a:stretch/>
        </p:blipFill>
        <p:spPr>
          <a:xfrm>
            <a:off x="2273939" y="3949558"/>
            <a:ext cx="5356680" cy="4114800"/>
          </a:xfrm>
          <a:prstGeom prst="rect">
            <a:avLst/>
          </a:prstGeom>
          <a:noFill/>
          <a:ln>
            <a:noFill/>
          </a:ln>
        </p:spPr>
      </p:pic>
      <p:pic>
        <p:nvPicPr>
          <p:cNvPr id="125" name="Google Shape;125;p4"/>
          <p:cNvPicPr preferRelativeResize="0"/>
          <p:nvPr/>
        </p:nvPicPr>
        <p:blipFill rotWithShape="1">
          <a:blip r:embed="rId4">
            <a:alphaModFix/>
          </a:blip>
          <a:srcRect b="0" l="0" r="0" t="0"/>
          <a:stretch/>
        </p:blipFill>
        <p:spPr>
          <a:xfrm>
            <a:off x="5970467" y="3789708"/>
            <a:ext cx="2738463" cy="687105"/>
          </a:xfrm>
          <a:prstGeom prst="rect">
            <a:avLst/>
          </a:prstGeom>
          <a:noFill/>
          <a:ln>
            <a:noFill/>
          </a:ln>
        </p:spPr>
      </p:pic>
      <p:pic>
        <p:nvPicPr>
          <p:cNvPr id="126" name="Google Shape;126;p4"/>
          <p:cNvPicPr preferRelativeResize="0"/>
          <p:nvPr/>
        </p:nvPicPr>
        <p:blipFill rotWithShape="1">
          <a:blip r:embed="rId5">
            <a:alphaModFix/>
          </a:blip>
          <a:srcRect b="0" l="0" r="0" t="0"/>
          <a:stretch/>
        </p:blipFill>
        <p:spPr>
          <a:xfrm flipH="1" rot="6604758">
            <a:off x="14313582" y="3596205"/>
            <a:ext cx="1593395" cy="2142708"/>
          </a:xfrm>
          <a:prstGeom prst="rect">
            <a:avLst/>
          </a:prstGeom>
          <a:noFill/>
          <a:ln>
            <a:noFill/>
          </a:ln>
        </p:spPr>
      </p:pic>
      <p:pic>
        <p:nvPicPr>
          <p:cNvPr id="127" name="Google Shape;127;p4"/>
          <p:cNvPicPr preferRelativeResize="0"/>
          <p:nvPr/>
        </p:nvPicPr>
        <p:blipFill rotWithShape="1">
          <a:blip r:embed="rId6">
            <a:alphaModFix/>
          </a:blip>
          <a:srcRect b="0" l="0" r="0" t="38360"/>
          <a:stretch/>
        </p:blipFill>
        <p:spPr>
          <a:xfrm rot="3686043">
            <a:off x="9419079" y="6562595"/>
            <a:ext cx="2146329" cy="1253221"/>
          </a:xfrm>
          <a:prstGeom prst="rect">
            <a:avLst/>
          </a:prstGeom>
          <a:noFill/>
          <a:ln>
            <a:noFill/>
          </a:ln>
        </p:spPr>
      </p:pic>
      <p:pic>
        <p:nvPicPr>
          <p:cNvPr id="128" name="Google Shape;128;p4"/>
          <p:cNvPicPr preferRelativeResize="0"/>
          <p:nvPr/>
        </p:nvPicPr>
        <p:blipFill rotWithShape="1">
          <a:blip r:embed="rId7">
            <a:alphaModFix/>
          </a:blip>
          <a:srcRect b="0" l="0" r="0" t="0"/>
          <a:stretch/>
        </p:blipFill>
        <p:spPr>
          <a:xfrm rot="563181">
            <a:off x="2206429" y="3934936"/>
            <a:ext cx="1023567" cy="309629"/>
          </a:xfrm>
          <a:prstGeom prst="rect">
            <a:avLst/>
          </a:prstGeom>
          <a:noFill/>
          <a:ln>
            <a:noFill/>
          </a:ln>
        </p:spPr>
      </p:pic>
      <p:sp>
        <p:nvSpPr>
          <p:cNvPr id="129" name="Google Shape;129;p4"/>
          <p:cNvSpPr txBox="1"/>
          <p:nvPr/>
        </p:nvSpPr>
        <p:spPr>
          <a:xfrm>
            <a:off x="2273939" y="2023547"/>
            <a:ext cx="6345663" cy="1334142"/>
          </a:xfrm>
          <a:prstGeom prst="rect">
            <a:avLst/>
          </a:prstGeom>
          <a:noFill/>
          <a:ln>
            <a:noFill/>
          </a:ln>
        </p:spPr>
        <p:txBody>
          <a:bodyPr anchorCtr="0" anchor="t" bIns="0" lIns="0" spcFirstLastPara="1" rIns="0" wrap="square" tIns="0">
            <a:spAutoFit/>
          </a:bodyPr>
          <a:lstStyle/>
          <a:p>
            <a:pPr indent="0" lvl="0" marL="0" marR="0" rtl="0" algn="l">
              <a:lnSpc>
                <a:spcPct val="130003"/>
              </a:lnSpc>
              <a:spcBef>
                <a:spcPts val="0"/>
              </a:spcBef>
              <a:spcAft>
                <a:spcPts val="0"/>
              </a:spcAft>
              <a:buNone/>
            </a:pPr>
            <a:r>
              <a:rPr b="0" i="0" lang="en-US" sz="8199" u="none" cap="none" strike="noStrike">
                <a:solidFill>
                  <a:srgbClr val="866255"/>
                </a:solidFill>
                <a:latin typeface="Arial"/>
                <a:ea typeface="Arial"/>
                <a:cs typeface="Arial"/>
                <a:sym typeface="Arial"/>
              </a:rPr>
              <a:t>Background</a:t>
            </a:r>
            <a:endParaRPr/>
          </a:p>
        </p:txBody>
      </p:sp>
      <p:sp>
        <p:nvSpPr>
          <p:cNvPr id="130" name="Google Shape;130;p4"/>
          <p:cNvSpPr txBox="1"/>
          <p:nvPr/>
        </p:nvSpPr>
        <p:spPr>
          <a:xfrm>
            <a:off x="9948098" y="2397553"/>
            <a:ext cx="6832855" cy="91427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30" u="none" cap="none" strike="noStrike">
                <a:solidFill>
                  <a:srgbClr val="866255"/>
                </a:solidFill>
                <a:latin typeface="Arial"/>
                <a:ea typeface="Arial"/>
                <a:cs typeface="Arial"/>
                <a:sym typeface="Arial"/>
              </a:rPr>
              <a:t>Lý thuyết kép (Evans, 184, 2003, 2008; Sloman, 1996) cho rằng bộ não của chúng ta:</a:t>
            </a:r>
            <a:endParaRPr/>
          </a:p>
        </p:txBody>
      </p:sp>
      <p:sp>
        <p:nvSpPr>
          <p:cNvPr id="131" name="Google Shape;131;p4"/>
          <p:cNvSpPr txBox="1"/>
          <p:nvPr/>
        </p:nvSpPr>
        <p:spPr>
          <a:xfrm>
            <a:off x="8876219" y="3752977"/>
            <a:ext cx="5359022" cy="139052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630" u="none" cap="none" strike="noStrike">
                <a:solidFill>
                  <a:srgbClr val="866255"/>
                </a:solidFill>
                <a:latin typeface="Lato"/>
                <a:ea typeface="Lato"/>
                <a:cs typeface="Lato"/>
                <a:sym typeface="Lato"/>
              </a:rPr>
              <a:t>Truy xuất thông tin dựa vào sự chú ý thông qua một quá trình tiềm ẩn, vô thức và trực quan</a:t>
            </a:r>
            <a:endParaRPr/>
          </a:p>
        </p:txBody>
      </p:sp>
      <p:sp>
        <p:nvSpPr>
          <p:cNvPr id="132" name="Google Shape;132;p4"/>
          <p:cNvSpPr txBox="1"/>
          <p:nvPr/>
        </p:nvSpPr>
        <p:spPr>
          <a:xfrm>
            <a:off x="10685015" y="5726500"/>
            <a:ext cx="5359022" cy="92379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630" u="none" cap="none" strike="noStrike">
                <a:solidFill>
                  <a:srgbClr val="866255"/>
                </a:solidFill>
                <a:latin typeface="Lato"/>
                <a:ea typeface="Lato"/>
                <a:cs typeface="Lato"/>
                <a:sym typeface="Lato"/>
              </a:rPr>
              <a:t>Quá trình lập luận rõ ràng, có ý thức và có thể kiểm soát</a:t>
            </a:r>
            <a:endParaRPr/>
          </a:p>
        </p:txBody>
      </p:sp>
      <p:sp>
        <p:nvSpPr>
          <p:cNvPr id="133" name="Google Shape;133;p4"/>
          <p:cNvSpPr txBox="1"/>
          <p:nvPr/>
        </p:nvSpPr>
        <p:spPr>
          <a:xfrm>
            <a:off x="10305391" y="8374207"/>
            <a:ext cx="5359022" cy="45707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630" u="none" cap="none" strike="noStrike">
                <a:solidFill>
                  <a:srgbClr val="866255"/>
                </a:solidFill>
                <a:latin typeface="Lato"/>
                <a:ea typeface="Lato"/>
                <a:cs typeface="Lato"/>
                <a:sym typeface="Lato"/>
              </a:rPr>
              <a:t>Kết quả cuối cùng</a:t>
            </a:r>
            <a:endParaRPr/>
          </a:p>
        </p:txBody>
      </p:sp>
      <p:sp>
        <p:nvSpPr>
          <p:cNvPr id="134" name="Google Shape;134;p4"/>
          <p:cNvSpPr txBox="1"/>
          <p:nvPr/>
        </p:nvSpPr>
        <p:spPr>
          <a:xfrm>
            <a:off x="5446771" y="8174245"/>
            <a:ext cx="2009401" cy="45707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630" u="none" cap="none" strike="noStrike">
                <a:solidFill>
                  <a:srgbClr val="866255"/>
                </a:solidFill>
                <a:latin typeface="Lato"/>
                <a:ea typeface="Lato"/>
                <a:cs typeface="Lato"/>
                <a:sym typeface="Lato"/>
              </a:rPr>
              <a:t>Kinh nghiệm</a:t>
            </a:r>
            <a:endParaRPr/>
          </a:p>
        </p:txBody>
      </p:sp>
      <p:sp>
        <p:nvSpPr>
          <p:cNvPr id="135" name="Google Shape;135;p4"/>
          <p:cNvSpPr txBox="1"/>
          <p:nvPr/>
        </p:nvSpPr>
        <p:spPr>
          <a:xfrm>
            <a:off x="2188033" y="8469992"/>
            <a:ext cx="2009401" cy="45707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630" u="none" cap="none" strike="noStrike">
                <a:solidFill>
                  <a:srgbClr val="866255"/>
                </a:solidFill>
                <a:latin typeface="Lato"/>
                <a:ea typeface="Lato"/>
                <a:cs typeface="Lato"/>
                <a:sym typeface="Lato"/>
              </a:rPr>
              <a:t>Trí nhớ</a:t>
            </a:r>
            <a:endParaRPr/>
          </a:p>
        </p:txBody>
      </p:sp>
      <p:sp>
        <p:nvSpPr>
          <p:cNvPr id="136" name="Google Shape;136;p4"/>
          <p:cNvSpPr txBox="1"/>
          <p:nvPr/>
        </p:nvSpPr>
        <p:spPr>
          <a:xfrm>
            <a:off x="1269239" y="3396468"/>
            <a:ext cx="2009401" cy="45707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630" u="none" cap="none" strike="noStrike">
                <a:solidFill>
                  <a:srgbClr val="866255"/>
                </a:solidFill>
                <a:latin typeface="Lato"/>
                <a:ea typeface="Lato"/>
                <a:cs typeface="Lato"/>
                <a:sym typeface="Lato"/>
              </a:rPr>
              <a:t>Câu hỏi</a:t>
            </a:r>
            <a:endParaRPr/>
          </a:p>
        </p:txBody>
      </p:sp>
      <p:cxnSp>
        <p:nvCxnSpPr>
          <p:cNvPr id="137" name="Google Shape;137;p4"/>
          <p:cNvCxnSpPr/>
          <p:nvPr/>
        </p:nvCxnSpPr>
        <p:spPr>
          <a:xfrm rot="2798598">
            <a:off x="6053130" y="7799468"/>
            <a:ext cx="676226" cy="0"/>
          </a:xfrm>
          <a:prstGeom prst="straightConnector1">
            <a:avLst/>
          </a:prstGeom>
          <a:noFill/>
          <a:ln cap="flat" cmpd="sng" w="38100">
            <a:solidFill>
              <a:srgbClr val="866255"/>
            </a:solidFill>
            <a:prstDash val="solid"/>
            <a:round/>
            <a:headEnd len="sm" w="sm" type="none"/>
            <a:tailEnd len="sm" w="sm" type="none"/>
          </a:ln>
        </p:spPr>
      </p:cxnSp>
      <p:cxnSp>
        <p:nvCxnSpPr>
          <p:cNvPr id="138" name="Google Shape;138;p4"/>
          <p:cNvCxnSpPr/>
          <p:nvPr/>
        </p:nvCxnSpPr>
        <p:spPr>
          <a:xfrm rot="7531976">
            <a:off x="2592856" y="8187790"/>
            <a:ext cx="598605" cy="0"/>
          </a:xfrm>
          <a:prstGeom prst="straightConnector1">
            <a:avLst/>
          </a:prstGeom>
          <a:noFill/>
          <a:ln cap="flat" cmpd="sng" w="38100">
            <a:solidFill>
              <a:srgbClr val="866255"/>
            </a:solidFill>
            <a:prstDash val="solid"/>
            <a:round/>
            <a:headEnd len="sm" w="sm" type="none"/>
            <a:tailEnd len="sm" w="sm" type="none"/>
          </a:ln>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66255"/>
        </a:solidFill>
      </p:bgPr>
    </p:bg>
    <p:spTree>
      <p:nvGrpSpPr>
        <p:cNvPr id="142" name="Shape 142"/>
        <p:cNvGrpSpPr/>
        <p:nvPr/>
      </p:nvGrpSpPr>
      <p:grpSpPr>
        <a:xfrm>
          <a:off x="0" y="0"/>
          <a:ext cx="0" cy="0"/>
          <a:chOff x="0" y="0"/>
          <a:chExt cx="0" cy="0"/>
        </a:xfrm>
      </p:grpSpPr>
      <p:sp>
        <p:nvSpPr>
          <p:cNvPr id="143" name="Google Shape;143;p5"/>
          <p:cNvSpPr/>
          <p:nvPr/>
        </p:nvSpPr>
        <p:spPr>
          <a:xfrm>
            <a:off x="1028700" y="1028700"/>
            <a:ext cx="16230600" cy="8229600"/>
          </a:xfrm>
          <a:custGeom>
            <a:rect b="b" l="l" r="r" t="t"/>
            <a:pathLst>
              <a:path extrusionOk="0"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5"/>
          <p:cNvPicPr preferRelativeResize="0"/>
          <p:nvPr/>
        </p:nvPicPr>
        <p:blipFill rotWithShape="1">
          <a:blip r:embed="rId3">
            <a:alphaModFix/>
          </a:blip>
          <a:srcRect b="0" l="0" r="0" t="0"/>
          <a:stretch/>
        </p:blipFill>
        <p:spPr>
          <a:xfrm>
            <a:off x="5970467" y="3789708"/>
            <a:ext cx="2738463" cy="687105"/>
          </a:xfrm>
          <a:prstGeom prst="rect">
            <a:avLst/>
          </a:prstGeom>
          <a:noFill/>
          <a:ln>
            <a:noFill/>
          </a:ln>
        </p:spPr>
      </p:pic>
      <p:pic>
        <p:nvPicPr>
          <p:cNvPr id="145" name="Google Shape;145;p5"/>
          <p:cNvPicPr preferRelativeResize="0"/>
          <p:nvPr/>
        </p:nvPicPr>
        <p:blipFill rotWithShape="1">
          <a:blip r:embed="rId4">
            <a:alphaModFix/>
          </a:blip>
          <a:srcRect b="0" l="0" r="0" t="0"/>
          <a:stretch/>
        </p:blipFill>
        <p:spPr>
          <a:xfrm flipH="1" rot="6604758">
            <a:off x="13182154" y="3298461"/>
            <a:ext cx="1593395" cy="2142708"/>
          </a:xfrm>
          <a:prstGeom prst="rect">
            <a:avLst/>
          </a:prstGeom>
          <a:noFill/>
          <a:ln>
            <a:noFill/>
          </a:ln>
        </p:spPr>
      </p:pic>
      <p:pic>
        <p:nvPicPr>
          <p:cNvPr id="146" name="Google Shape;146;p5"/>
          <p:cNvPicPr preferRelativeResize="0"/>
          <p:nvPr/>
        </p:nvPicPr>
        <p:blipFill rotWithShape="1">
          <a:blip r:embed="rId5">
            <a:alphaModFix/>
          </a:blip>
          <a:srcRect b="0" l="0" r="0" t="38360"/>
          <a:stretch/>
        </p:blipFill>
        <p:spPr>
          <a:xfrm rot="3686043">
            <a:off x="10163440" y="6562595"/>
            <a:ext cx="2146329" cy="1253221"/>
          </a:xfrm>
          <a:prstGeom prst="rect">
            <a:avLst/>
          </a:prstGeom>
          <a:noFill/>
          <a:ln>
            <a:noFill/>
          </a:ln>
        </p:spPr>
      </p:pic>
      <p:pic>
        <p:nvPicPr>
          <p:cNvPr id="147" name="Google Shape;147;p5"/>
          <p:cNvPicPr preferRelativeResize="0"/>
          <p:nvPr/>
        </p:nvPicPr>
        <p:blipFill rotWithShape="1">
          <a:blip r:embed="rId6">
            <a:alphaModFix/>
          </a:blip>
          <a:srcRect b="0" l="0" r="0" t="0"/>
          <a:stretch/>
        </p:blipFill>
        <p:spPr>
          <a:xfrm rot="-5643407">
            <a:off x="2696641" y="3684666"/>
            <a:ext cx="3412604" cy="4026671"/>
          </a:xfrm>
          <a:prstGeom prst="rect">
            <a:avLst/>
          </a:prstGeom>
          <a:noFill/>
          <a:ln>
            <a:noFill/>
          </a:ln>
        </p:spPr>
      </p:pic>
      <p:pic>
        <p:nvPicPr>
          <p:cNvPr id="148" name="Google Shape;148;p5"/>
          <p:cNvPicPr preferRelativeResize="0"/>
          <p:nvPr/>
        </p:nvPicPr>
        <p:blipFill rotWithShape="1">
          <a:blip r:embed="rId7">
            <a:alphaModFix/>
          </a:blip>
          <a:srcRect b="0" l="0" r="0" t="0"/>
          <a:stretch/>
        </p:blipFill>
        <p:spPr>
          <a:xfrm flipH="1">
            <a:off x="9935348" y="4774140"/>
            <a:ext cx="1413332" cy="982266"/>
          </a:xfrm>
          <a:prstGeom prst="rect">
            <a:avLst/>
          </a:prstGeom>
          <a:noFill/>
          <a:ln>
            <a:noFill/>
          </a:ln>
        </p:spPr>
      </p:pic>
      <p:sp>
        <p:nvSpPr>
          <p:cNvPr id="149" name="Google Shape;149;p5"/>
          <p:cNvSpPr txBox="1"/>
          <p:nvPr/>
        </p:nvSpPr>
        <p:spPr>
          <a:xfrm>
            <a:off x="2273939" y="2023547"/>
            <a:ext cx="10290772" cy="1334142"/>
          </a:xfrm>
          <a:prstGeom prst="rect">
            <a:avLst/>
          </a:prstGeom>
          <a:noFill/>
          <a:ln>
            <a:noFill/>
          </a:ln>
        </p:spPr>
        <p:txBody>
          <a:bodyPr anchorCtr="0" anchor="t" bIns="0" lIns="0" spcFirstLastPara="1" rIns="0" wrap="square" tIns="0">
            <a:spAutoFit/>
          </a:bodyPr>
          <a:lstStyle/>
          <a:p>
            <a:pPr indent="0" lvl="0" marL="0" marR="0" rtl="0" algn="l">
              <a:lnSpc>
                <a:spcPct val="130003"/>
              </a:lnSpc>
              <a:spcBef>
                <a:spcPts val="0"/>
              </a:spcBef>
              <a:spcAft>
                <a:spcPts val="0"/>
              </a:spcAft>
              <a:buNone/>
            </a:pPr>
            <a:r>
              <a:rPr b="0" i="0" lang="en-US" sz="8199" u="none" cap="none" strike="noStrike">
                <a:solidFill>
                  <a:srgbClr val="866255"/>
                </a:solidFill>
                <a:latin typeface="Arial"/>
                <a:ea typeface="Arial"/>
                <a:cs typeface="Arial"/>
                <a:sym typeface="Arial"/>
              </a:rPr>
              <a:t>CogQA Framework</a:t>
            </a:r>
            <a:endParaRPr/>
          </a:p>
        </p:txBody>
      </p:sp>
      <p:sp>
        <p:nvSpPr>
          <p:cNvPr id="150" name="Google Shape;150;p5"/>
          <p:cNvSpPr txBox="1"/>
          <p:nvPr/>
        </p:nvSpPr>
        <p:spPr>
          <a:xfrm>
            <a:off x="9428757" y="3183936"/>
            <a:ext cx="5359022" cy="1708151"/>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1" i="0" lang="en-US" sz="9999" u="none" cap="none" strike="noStrike">
                <a:solidFill>
                  <a:srgbClr val="866255"/>
                </a:solidFill>
                <a:latin typeface="Lato"/>
                <a:ea typeface="Lato"/>
                <a:cs typeface="Lato"/>
                <a:sym typeface="Lato"/>
              </a:rPr>
              <a:t>BERT</a:t>
            </a:r>
            <a:endParaRPr/>
          </a:p>
        </p:txBody>
      </p:sp>
      <p:sp>
        <p:nvSpPr>
          <p:cNvPr id="151" name="Google Shape;151;p5"/>
          <p:cNvSpPr txBox="1"/>
          <p:nvPr/>
        </p:nvSpPr>
        <p:spPr>
          <a:xfrm>
            <a:off x="11555730" y="5228853"/>
            <a:ext cx="5359022" cy="1708151"/>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1" i="0" lang="en-US" sz="9999" u="none" cap="none" strike="noStrike">
                <a:solidFill>
                  <a:srgbClr val="866255"/>
                </a:solidFill>
                <a:latin typeface="Lato"/>
                <a:ea typeface="Lato"/>
                <a:cs typeface="Lato"/>
                <a:sym typeface="Lato"/>
              </a:rPr>
              <a:t>GNN</a:t>
            </a:r>
            <a:endParaRPr/>
          </a:p>
        </p:txBody>
      </p:sp>
      <p:sp>
        <p:nvSpPr>
          <p:cNvPr id="152" name="Google Shape;152;p5"/>
          <p:cNvSpPr txBox="1"/>
          <p:nvPr/>
        </p:nvSpPr>
        <p:spPr>
          <a:xfrm>
            <a:off x="10305391" y="8374207"/>
            <a:ext cx="5359022" cy="45707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630" u="none" cap="none" strike="noStrike">
                <a:solidFill>
                  <a:srgbClr val="866255"/>
                </a:solidFill>
                <a:latin typeface="Lato"/>
                <a:ea typeface="Lato"/>
                <a:cs typeface="Lato"/>
                <a:sym typeface="Lato"/>
              </a:rPr>
              <a:t>Kết quả cuối cùng</a:t>
            </a:r>
            <a:endParaRPr/>
          </a:p>
        </p:txBody>
      </p:sp>
      <p:sp>
        <p:nvSpPr>
          <p:cNvPr id="153" name="Google Shape;153;p5"/>
          <p:cNvSpPr txBox="1"/>
          <p:nvPr/>
        </p:nvSpPr>
        <p:spPr>
          <a:xfrm>
            <a:off x="2879390" y="5023218"/>
            <a:ext cx="3047107" cy="1218793"/>
          </a:xfrm>
          <a:prstGeom prst="rect">
            <a:avLst/>
          </a:prstGeom>
          <a:noFill/>
          <a:ln>
            <a:noFill/>
          </a:ln>
        </p:spPr>
        <p:txBody>
          <a:bodyPr anchorCtr="0" anchor="t" bIns="0" lIns="0" spcFirstLastPara="1" rIns="0" wrap="square" tIns="0">
            <a:spAutoFit/>
          </a:bodyPr>
          <a:lstStyle/>
          <a:p>
            <a:pPr indent="0" lvl="0" marL="0" marR="0" rtl="0" algn="ctr">
              <a:lnSpc>
                <a:spcPct val="139994"/>
              </a:lnSpc>
              <a:spcBef>
                <a:spcPts val="0"/>
              </a:spcBef>
              <a:spcAft>
                <a:spcPts val="0"/>
              </a:spcAft>
              <a:buNone/>
            </a:pPr>
            <a:r>
              <a:rPr b="0" i="0" lang="en-US" sz="7141" u="none" cap="none" strike="noStrike">
                <a:solidFill>
                  <a:srgbClr val="7EAF94"/>
                </a:solidFill>
                <a:latin typeface="Arial"/>
                <a:ea typeface="Arial"/>
                <a:cs typeface="Arial"/>
                <a:sym typeface="Arial"/>
              </a:rPr>
              <a:t>CogQA</a:t>
            </a:r>
            <a:endParaRPr b="0" i="0" sz="7141" u="none" cap="none" strike="noStrike">
              <a:solidFill>
                <a:srgbClr val="7EAF94"/>
              </a:solidFill>
              <a:latin typeface="Arial"/>
              <a:ea typeface="Arial"/>
              <a:cs typeface="Arial"/>
              <a:sym typeface="Arial"/>
            </a:endParaRPr>
          </a:p>
        </p:txBody>
      </p:sp>
      <p:pic>
        <p:nvPicPr>
          <p:cNvPr id="154" name="Google Shape;154;p5"/>
          <p:cNvPicPr preferRelativeResize="0"/>
          <p:nvPr/>
        </p:nvPicPr>
        <p:blipFill rotWithShape="1">
          <a:blip r:embed="rId8">
            <a:alphaModFix/>
          </a:blip>
          <a:srcRect b="0" l="0" r="0" t="0"/>
          <a:stretch/>
        </p:blipFill>
        <p:spPr>
          <a:xfrm rot="563181">
            <a:off x="2206429" y="3934936"/>
            <a:ext cx="1023567" cy="309629"/>
          </a:xfrm>
          <a:prstGeom prst="rect">
            <a:avLst/>
          </a:prstGeom>
          <a:noFill/>
          <a:ln>
            <a:noFill/>
          </a:ln>
        </p:spPr>
      </p:pic>
      <p:sp>
        <p:nvSpPr>
          <p:cNvPr id="155" name="Google Shape;155;p5"/>
          <p:cNvSpPr txBox="1"/>
          <p:nvPr/>
        </p:nvSpPr>
        <p:spPr>
          <a:xfrm>
            <a:off x="1269239" y="3396468"/>
            <a:ext cx="2009401" cy="45707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630" u="none" cap="none" strike="noStrike">
                <a:solidFill>
                  <a:srgbClr val="866255"/>
                </a:solidFill>
                <a:latin typeface="Lato"/>
                <a:ea typeface="Lato"/>
                <a:cs typeface="Lato"/>
                <a:sym typeface="Lato"/>
              </a:rPr>
              <a:t>Câu hỏi</a:t>
            </a:r>
            <a:endParaRPr/>
          </a:p>
        </p:txBody>
      </p:sp>
      <p:sp>
        <p:nvSpPr>
          <p:cNvPr id="156" name="Google Shape;156;p5"/>
          <p:cNvSpPr txBox="1"/>
          <p:nvPr/>
        </p:nvSpPr>
        <p:spPr>
          <a:xfrm>
            <a:off x="3726015" y="7974284"/>
            <a:ext cx="2009401" cy="45707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630" u="none" cap="none" strike="noStrike">
                <a:solidFill>
                  <a:srgbClr val="866255"/>
                </a:solidFill>
                <a:latin typeface="Lato"/>
                <a:ea typeface="Lato"/>
                <a:cs typeface="Lato"/>
                <a:sym typeface="Lato"/>
              </a:rPr>
              <a:t>Wiki</a:t>
            </a:r>
            <a:endParaRPr/>
          </a:p>
        </p:txBody>
      </p:sp>
      <p:cxnSp>
        <p:nvCxnSpPr>
          <p:cNvPr id="157" name="Google Shape;157;p5"/>
          <p:cNvCxnSpPr/>
          <p:nvPr/>
        </p:nvCxnSpPr>
        <p:spPr>
          <a:xfrm rot="4300507">
            <a:off x="4312999" y="7672659"/>
            <a:ext cx="614523" cy="0"/>
          </a:xfrm>
          <a:prstGeom prst="straightConnector1">
            <a:avLst/>
          </a:prstGeom>
          <a:noFill/>
          <a:ln cap="flat" cmpd="sng" w="38100">
            <a:solidFill>
              <a:srgbClr val="7EAF94"/>
            </a:solidFill>
            <a:prstDash val="solid"/>
            <a:round/>
            <a:headEnd len="sm" w="sm" type="none"/>
            <a:tailEnd len="sm" w="sm" type="none"/>
          </a:ln>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66255"/>
        </a:solidFill>
      </p:bgPr>
    </p:bg>
    <p:spTree>
      <p:nvGrpSpPr>
        <p:cNvPr id="161" name="Shape 161"/>
        <p:cNvGrpSpPr/>
        <p:nvPr/>
      </p:nvGrpSpPr>
      <p:grpSpPr>
        <a:xfrm>
          <a:off x="0" y="0"/>
          <a:ext cx="0" cy="0"/>
          <a:chOff x="0" y="0"/>
          <a:chExt cx="0" cy="0"/>
        </a:xfrm>
      </p:grpSpPr>
      <p:sp>
        <p:nvSpPr>
          <p:cNvPr id="162" name="Google Shape;162;p6"/>
          <p:cNvSpPr/>
          <p:nvPr/>
        </p:nvSpPr>
        <p:spPr>
          <a:xfrm>
            <a:off x="1028700" y="1028700"/>
            <a:ext cx="16230600" cy="8229600"/>
          </a:xfrm>
          <a:custGeom>
            <a:rect b="b" l="l" r="r" t="t"/>
            <a:pathLst>
              <a:path extrusionOk="0"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txBox="1"/>
          <p:nvPr/>
        </p:nvSpPr>
        <p:spPr>
          <a:xfrm>
            <a:off x="2341117" y="1565342"/>
            <a:ext cx="13952122" cy="92379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630" u="none" cap="none" strike="noStrike">
                <a:solidFill>
                  <a:srgbClr val="866255"/>
                </a:solidFill>
                <a:latin typeface="Lato"/>
                <a:ea typeface="Lato"/>
                <a:cs typeface="Lato"/>
                <a:sym typeface="Lato"/>
              </a:rPr>
              <a:t>Câu hỏi: Who is the director of the </a:t>
            </a:r>
            <a:r>
              <a:rPr b="1" i="0" lang="en-US" sz="2630" u="none" cap="none" strike="noStrike">
                <a:solidFill>
                  <a:srgbClr val="C9E265"/>
                </a:solidFill>
                <a:latin typeface="Lato"/>
                <a:ea typeface="Lato"/>
                <a:cs typeface="Lato"/>
                <a:sym typeface="Lato"/>
              </a:rPr>
              <a:t>2003</a:t>
            </a:r>
            <a:r>
              <a:rPr b="1" i="0" lang="en-US" sz="2630" u="none" cap="none" strike="noStrike">
                <a:solidFill>
                  <a:srgbClr val="866255"/>
                </a:solidFill>
                <a:latin typeface="Lato"/>
                <a:ea typeface="Lato"/>
                <a:cs typeface="Lato"/>
                <a:sym typeface="Lato"/>
              </a:rPr>
              <a:t> film which has scenes in it filmed at </a:t>
            </a:r>
            <a:endParaRPr/>
          </a:p>
          <a:p>
            <a:pPr indent="0" lvl="0" marL="0" marR="0" rtl="0" algn="ctr">
              <a:lnSpc>
                <a:spcPct val="140000"/>
              </a:lnSpc>
              <a:spcBef>
                <a:spcPts val="0"/>
              </a:spcBef>
              <a:spcAft>
                <a:spcPts val="0"/>
              </a:spcAft>
              <a:buNone/>
            </a:pPr>
            <a:r>
              <a:rPr b="1" i="0" lang="en-US" sz="2630" u="none" cap="none" strike="noStrike">
                <a:solidFill>
                  <a:srgbClr val="866255"/>
                </a:solidFill>
                <a:latin typeface="Lato"/>
                <a:ea typeface="Lato"/>
                <a:cs typeface="Lato"/>
                <a:sym typeface="Lato"/>
              </a:rPr>
              <a:t>the </a:t>
            </a:r>
            <a:r>
              <a:rPr b="1" i="0" lang="en-US" sz="2630" u="none" cap="none" strike="noStrike">
                <a:solidFill>
                  <a:srgbClr val="2B8EE6"/>
                </a:solidFill>
                <a:latin typeface="Lato"/>
                <a:ea typeface="Lato"/>
                <a:cs typeface="Lato"/>
                <a:sym typeface="Lato"/>
              </a:rPr>
              <a:t>Quality Cafe</a:t>
            </a:r>
            <a:r>
              <a:rPr b="1" i="0" lang="en-US" sz="2630" u="none" cap="none" strike="noStrike">
                <a:solidFill>
                  <a:srgbClr val="866255"/>
                </a:solidFill>
                <a:latin typeface="Lato"/>
                <a:ea typeface="Lato"/>
                <a:cs typeface="Lato"/>
                <a:sym typeface="Lato"/>
              </a:rPr>
              <a:t> in </a:t>
            </a:r>
            <a:r>
              <a:rPr b="1" i="0" lang="en-US" sz="2630" u="none" cap="none" strike="noStrike">
                <a:solidFill>
                  <a:srgbClr val="FF5757"/>
                </a:solidFill>
                <a:latin typeface="Lato"/>
                <a:ea typeface="Lato"/>
                <a:cs typeface="Lato"/>
                <a:sym typeface="Lato"/>
              </a:rPr>
              <a:t>Los Angeles</a:t>
            </a:r>
            <a:r>
              <a:rPr b="1" i="0" lang="en-US" sz="2630" u="none" cap="none" strike="noStrike">
                <a:solidFill>
                  <a:srgbClr val="866255"/>
                </a:solidFill>
                <a:latin typeface="Lato"/>
                <a:ea typeface="Lato"/>
                <a:cs typeface="Lato"/>
                <a:sym typeface="Lato"/>
              </a:rPr>
              <a:t>?</a:t>
            </a:r>
            <a:endParaRPr/>
          </a:p>
        </p:txBody>
      </p:sp>
      <p:sp>
        <p:nvSpPr>
          <p:cNvPr id="164" name="Google Shape;164;p6"/>
          <p:cNvSpPr txBox="1"/>
          <p:nvPr/>
        </p:nvSpPr>
        <p:spPr>
          <a:xfrm>
            <a:off x="2341118" y="3054784"/>
            <a:ext cx="4048955" cy="42405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430" u="none" cap="none" strike="noStrike">
                <a:solidFill>
                  <a:srgbClr val="2B8EE6"/>
                </a:solidFill>
                <a:latin typeface="Lato"/>
                <a:ea typeface="Lato"/>
                <a:cs typeface="Lato"/>
                <a:sym typeface="Lato"/>
              </a:rPr>
              <a:t>Quality Cafe (jazz club)</a:t>
            </a:r>
            <a:endParaRPr/>
          </a:p>
        </p:txBody>
      </p:sp>
      <p:sp>
        <p:nvSpPr>
          <p:cNvPr id="165" name="Google Shape;165;p6"/>
          <p:cNvSpPr txBox="1"/>
          <p:nvPr/>
        </p:nvSpPr>
        <p:spPr>
          <a:xfrm>
            <a:off x="7530649" y="3054783"/>
            <a:ext cx="3573059" cy="42405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430" u="none" cap="none" strike="noStrike">
                <a:solidFill>
                  <a:srgbClr val="2B8EE6"/>
                </a:solidFill>
                <a:latin typeface="Lato"/>
                <a:ea typeface="Lato"/>
                <a:cs typeface="Lato"/>
                <a:sym typeface="Lato"/>
              </a:rPr>
              <a:t>Quality Cafe (diner)</a:t>
            </a:r>
            <a:endParaRPr/>
          </a:p>
        </p:txBody>
      </p:sp>
      <p:sp>
        <p:nvSpPr>
          <p:cNvPr id="166" name="Google Shape;166;p6"/>
          <p:cNvSpPr txBox="1"/>
          <p:nvPr/>
        </p:nvSpPr>
        <p:spPr>
          <a:xfrm>
            <a:off x="13265866" y="3054783"/>
            <a:ext cx="2326665" cy="42405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430" u="none" cap="none" strike="noStrike">
                <a:solidFill>
                  <a:srgbClr val="FF5757"/>
                </a:solidFill>
                <a:latin typeface="Lato"/>
                <a:ea typeface="Lato"/>
                <a:cs typeface="Lato"/>
                <a:sym typeface="Lato"/>
              </a:rPr>
              <a:t>Los Angeles</a:t>
            </a:r>
            <a:endParaRPr/>
          </a:p>
        </p:txBody>
      </p:sp>
      <p:sp>
        <p:nvSpPr>
          <p:cNvPr id="167" name="Google Shape;167;p6"/>
          <p:cNvSpPr txBox="1"/>
          <p:nvPr/>
        </p:nvSpPr>
        <p:spPr>
          <a:xfrm>
            <a:off x="2341118" y="3592433"/>
            <a:ext cx="4048955" cy="85267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430" u="none" cap="none" strike="noStrike">
                <a:solidFill>
                  <a:srgbClr val="866255"/>
                </a:solidFill>
                <a:latin typeface="Lato"/>
                <a:ea typeface="Lato"/>
                <a:cs typeface="Lato"/>
                <a:sym typeface="Lato"/>
              </a:rPr>
              <a:t>Quality Cafe was a historical restaurant and jazz club...</a:t>
            </a:r>
            <a:endParaRPr/>
          </a:p>
        </p:txBody>
      </p:sp>
      <p:sp>
        <p:nvSpPr>
          <p:cNvPr id="168" name="Google Shape;168;p6"/>
          <p:cNvSpPr txBox="1"/>
          <p:nvPr/>
        </p:nvSpPr>
        <p:spPr>
          <a:xfrm>
            <a:off x="6751161" y="3592432"/>
            <a:ext cx="5132034" cy="128130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430" u="none" cap="none" strike="noStrike">
                <a:solidFill>
                  <a:srgbClr val="866255"/>
                </a:solidFill>
                <a:latin typeface="Lato"/>
                <a:ea typeface="Lato"/>
                <a:cs typeface="Lato"/>
                <a:sym typeface="Lato"/>
              </a:rPr>
              <a:t>location featured in a number of Hollywood films, including "</a:t>
            </a:r>
            <a:r>
              <a:rPr b="1" i="0" lang="en-US" sz="2430" u="none" cap="none" strike="noStrike">
                <a:solidFill>
                  <a:srgbClr val="201F2A"/>
                </a:solidFill>
                <a:latin typeface="Lato"/>
                <a:ea typeface="Lato"/>
                <a:cs typeface="Lato"/>
                <a:sym typeface="Lato"/>
              </a:rPr>
              <a:t>Old School</a:t>
            </a:r>
            <a:r>
              <a:rPr b="1" i="0" lang="en-US" sz="2430" u="none" cap="none" strike="noStrike">
                <a:solidFill>
                  <a:srgbClr val="866255"/>
                </a:solidFill>
                <a:latin typeface="Lato"/>
                <a:ea typeface="Lato"/>
                <a:cs typeface="Lato"/>
                <a:sym typeface="Lato"/>
              </a:rPr>
              <a:t>", "</a:t>
            </a:r>
            <a:r>
              <a:rPr b="1" i="0" lang="en-US" sz="2430" u="none" cap="none" strike="noStrike">
                <a:solidFill>
                  <a:srgbClr val="5E17EB"/>
                </a:solidFill>
                <a:latin typeface="Lato"/>
                <a:ea typeface="Lato"/>
                <a:cs typeface="Lato"/>
                <a:sym typeface="Lato"/>
              </a:rPr>
              <a:t>Gone in 60 Seconds</a:t>
            </a:r>
            <a:r>
              <a:rPr b="1" i="0" lang="en-US" sz="2430" u="none" cap="none" strike="noStrike">
                <a:solidFill>
                  <a:srgbClr val="866255"/>
                </a:solidFill>
                <a:latin typeface="Lato"/>
                <a:ea typeface="Lato"/>
                <a:cs typeface="Lato"/>
                <a:sym typeface="Lato"/>
              </a:rPr>
              <a:t>"...</a:t>
            </a:r>
            <a:endParaRPr/>
          </a:p>
        </p:txBody>
      </p:sp>
      <p:sp>
        <p:nvSpPr>
          <p:cNvPr id="169" name="Google Shape;169;p6"/>
          <p:cNvSpPr txBox="1"/>
          <p:nvPr/>
        </p:nvSpPr>
        <p:spPr>
          <a:xfrm>
            <a:off x="12750051" y="3592432"/>
            <a:ext cx="3860593" cy="170992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430" u="none" cap="none" strike="noStrike">
                <a:solidFill>
                  <a:srgbClr val="866255"/>
                </a:solidFill>
                <a:latin typeface="Lato"/>
                <a:ea typeface="Lato"/>
                <a:cs typeface="Lato"/>
                <a:sym typeface="Lato"/>
              </a:rPr>
              <a:t>Los Angeles officially the City of Los Angeles and often known by its intials L.A,...</a:t>
            </a:r>
            <a:endParaRPr/>
          </a:p>
        </p:txBody>
      </p:sp>
      <p:sp>
        <p:nvSpPr>
          <p:cNvPr id="170" name="Google Shape;170;p6"/>
          <p:cNvSpPr txBox="1"/>
          <p:nvPr/>
        </p:nvSpPr>
        <p:spPr>
          <a:xfrm>
            <a:off x="4810534" y="5718671"/>
            <a:ext cx="3573059" cy="42405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430" u="none" cap="none" strike="noStrike">
                <a:solidFill>
                  <a:srgbClr val="231813"/>
                </a:solidFill>
                <a:latin typeface="Lato"/>
                <a:ea typeface="Lato"/>
                <a:cs typeface="Lato"/>
                <a:sym typeface="Lato"/>
              </a:rPr>
              <a:t>Old School (film)</a:t>
            </a:r>
            <a:endParaRPr/>
          </a:p>
        </p:txBody>
      </p:sp>
      <p:sp>
        <p:nvSpPr>
          <p:cNvPr id="171" name="Google Shape;171;p6"/>
          <p:cNvSpPr txBox="1"/>
          <p:nvPr/>
        </p:nvSpPr>
        <p:spPr>
          <a:xfrm>
            <a:off x="9916153" y="5718671"/>
            <a:ext cx="3573059" cy="42405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430" u="none" cap="none" strike="noStrike">
                <a:solidFill>
                  <a:srgbClr val="8C52FF"/>
                </a:solidFill>
                <a:latin typeface="Lato"/>
                <a:ea typeface="Lato"/>
                <a:cs typeface="Lato"/>
                <a:sym typeface="Lato"/>
              </a:rPr>
              <a:t>Gone in 60 Seconds</a:t>
            </a:r>
            <a:endParaRPr/>
          </a:p>
        </p:txBody>
      </p:sp>
      <p:sp>
        <p:nvSpPr>
          <p:cNvPr id="172" name="Google Shape;172;p6"/>
          <p:cNvSpPr txBox="1"/>
          <p:nvPr/>
        </p:nvSpPr>
        <p:spPr>
          <a:xfrm>
            <a:off x="4726684" y="6257024"/>
            <a:ext cx="4048955" cy="128130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430" u="none" cap="none" strike="noStrike">
                <a:solidFill>
                  <a:srgbClr val="866255"/>
                </a:solidFill>
                <a:latin typeface="Lato"/>
                <a:ea typeface="Lato"/>
                <a:cs typeface="Lato"/>
                <a:sym typeface="Lato"/>
              </a:rPr>
              <a:t>Old School is a </a:t>
            </a:r>
            <a:r>
              <a:rPr b="1" i="0" lang="en-US" sz="2430" u="none" cap="none" strike="noStrike">
                <a:solidFill>
                  <a:srgbClr val="C9E265"/>
                </a:solidFill>
                <a:latin typeface="Lato"/>
                <a:ea typeface="Lato"/>
                <a:cs typeface="Lato"/>
                <a:sym typeface="Lato"/>
              </a:rPr>
              <a:t>2003</a:t>
            </a:r>
            <a:r>
              <a:rPr b="1" i="0" lang="en-US" sz="2430" u="none" cap="none" strike="noStrike">
                <a:solidFill>
                  <a:srgbClr val="866255"/>
                </a:solidFill>
                <a:latin typeface="Lato"/>
                <a:ea typeface="Lato"/>
                <a:cs typeface="Lato"/>
                <a:sym typeface="Lato"/>
              </a:rPr>
              <a:t> American comedy film... directed by Todd Phillips.</a:t>
            </a:r>
            <a:endParaRPr/>
          </a:p>
        </p:txBody>
      </p:sp>
      <p:sp>
        <p:nvSpPr>
          <p:cNvPr id="173" name="Google Shape;173;p6"/>
          <p:cNvSpPr txBox="1"/>
          <p:nvPr/>
        </p:nvSpPr>
        <p:spPr>
          <a:xfrm>
            <a:off x="9317178" y="6257024"/>
            <a:ext cx="4771008" cy="128130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430" u="none" cap="none" strike="noStrike">
                <a:solidFill>
                  <a:srgbClr val="866255"/>
                </a:solidFill>
                <a:latin typeface="Lato"/>
                <a:ea typeface="Lato"/>
                <a:cs typeface="Lato"/>
                <a:sym typeface="Lato"/>
              </a:rPr>
              <a:t>Gone in 60 Senconds is a 2000 American action heist film... directed by Dominic Sena</a:t>
            </a:r>
            <a:endParaRPr/>
          </a:p>
        </p:txBody>
      </p:sp>
      <p:sp>
        <p:nvSpPr>
          <p:cNvPr id="174" name="Google Shape;174;p6"/>
          <p:cNvSpPr txBox="1"/>
          <p:nvPr/>
        </p:nvSpPr>
        <p:spPr>
          <a:xfrm>
            <a:off x="5744119" y="8284345"/>
            <a:ext cx="3573059" cy="38779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430" u="none" cap="none" strike="noStrike">
                <a:solidFill>
                  <a:srgbClr val="FF0000"/>
                </a:solidFill>
                <a:latin typeface="Lato"/>
                <a:ea typeface="Lato"/>
                <a:cs typeface="Lato"/>
                <a:sym typeface="Lato"/>
              </a:rPr>
              <a:t>Todd Phillips</a:t>
            </a:r>
            <a:endParaRPr/>
          </a:p>
        </p:txBody>
      </p:sp>
      <p:sp>
        <p:nvSpPr>
          <p:cNvPr id="175" name="Google Shape;175;p6"/>
          <p:cNvSpPr txBox="1"/>
          <p:nvPr/>
        </p:nvSpPr>
        <p:spPr>
          <a:xfrm>
            <a:off x="10754950" y="8284345"/>
            <a:ext cx="3573059" cy="42405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430" u="none" cap="none" strike="noStrike">
                <a:solidFill>
                  <a:srgbClr val="866255"/>
                </a:solidFill>
                <a:latin typeface="Lato"/>
                <a:ea typeface="Lato"/>
                <a:cs typeface="Lato"/>
                <a:sym typeface="Lato"/>
              </a:rPr>
              <a:t>Dominic Sena</a:t>
            </a:r>
            <a:endParaRPr/>
          </a:p>
        </p:txBody>
      </p:sp>
      <p:cxnSp>
        <p:nvCxnSpPr>
          <p:cNvPr id="176" name="Google Shape;176;p6"/>
          <p:cNvCxnSpPr/>
          <p:nvPr/>
        </p:nvCxnSpPr>
        <p:spPr>
          <a:xfrm rot="1800000">
            <a:off x="8324777" y="2725801"/>
            <a:ext cx="878042" cy="0"/>
          </a:xfrm>
          <a:prstGeom prst="straightConnector1">
            <a:avLst/>
          </a:prstGeom>
          <a:noFill/>
          <a:ln cap="flat" cmpd="sng" w="38100">
            <a:solidFill>
              <a:srgbClr val="000000"/>
            </a:solidFill>
            <a:prstDash val="solid"/>
            <a:round/>
            <a:headEnd len="sm" w="sm" type="none"/>
            <a:tailEnd len="med" w="med" type="triangle"/>
          </a:ln>
        </p:spPr>
      </p:cxnSp>
      <p:cxnSp>
        <p:nvCxnSpPr>
          <p:cNvPr id="177" name="Google Shape;177;p6"/>
          <p:cNvCxnSpPr/>
          <p:nvPr/>
        </p:nvCxnSpPr>
        <p:spPr>
          <a:xfrm rot="8192847">
            <a:off x="6651031" y="5406262"/>
            <a:ext cx="1019288" cy="0"/>
          </a:xfrm>
          <a:prstGeom prst="straightConnector1">
            <a:avLst/>
          </a:prstGeom>
          <a:noFill/>
          <a:ln cap="flat" cmpd="sng" w="38100">
            <a:solidFill>
              <a:srgbClr val="000000"/>
            </a:solidFill>
            <a:prstDash val="solid"/>
            <a:round/>
            <a:headEnd len="sm" w="sm" type="none"/>
            <a:tailEnd len="med" w="med" type="triangle"/>
          </a:ln>
        </p:spPr>
      </p:cxnSp>
      <p:cxnSp>
        <p:nvCxnSpPr>
          <p:cNvPr id="178" name="Google Shape;178;p6"/>
          <p:cNvCxnSpPr/>
          <p:nvPr/>
        </p:nvCxnSpPr>
        <p:spPr>
          <a:xfrm rot="5449050">
            <a:off x="7171102" y="7955076"/>
            <a:ext cx="734812" cy="0"/>
          </a:xfrm>
          <a:prstGeom prst="straightConnector1">
            <a:avLst/>
          </a:prstGeom>
          <a:noFill/>
          <a:ln cap="flat" cmpd="sng" w="38100">
            <a:solidFill>
              <a:srgbClr val="000000"/>
            </a:solidFill>
            <a:prstDash val="solid"/>
            <a:round/>
            <a:headEnd len="sm" w="sm" type="none"/>
            <a:tailEnd len="med" w="med" type="triangle"/>
          </a:ln>
        </p:spPr>
      </p:cxnSp>
      <p:cxnSp>
        <p:nvCxnSpPr>
          <p:cNvPr id="179" name="Google Shape;179;p6"/>
          <p:cNvCxnSpPr/>
          <p:nvPr/>
        </p:nvCxnSpPr>
        <p:spPr>
          <a:xfrm rot="702921">
            <a:off x="10509296" y="2781487"/>
            <a:ext cx="3067192" cy="0"/>
          </a:xfrm>
          <a:prstGeom prst="straightConnector1">
            <a:avLst/>
          </a:prstGeom>
          <a:noFill/>
          <a:ln cap="flat" cmpd="sng" w="38100">
            <a:solidFill>
              <a:srgbClr val="000000"/>
            </a:solidFill>
            <a:prstDash val="dot"/>
            <a:round/>
            <a:headEnd len="sm" w="sm" type="none"/>
            <a:tailEnd len="med" w="med" type="stealth"/>
          </a:ln>
        </p:spPr>
      </p:cxnSp>
      <p:cxnSp>
        <p:nvCxnSpPr>
          <p:cNvPr id="180" name="Google Shape;180;p6"/>
          <p:cNvCxnSpPr/>
          <p:nvPr/>
        </p:nvCxnSpPr>
        <p:spPr>
          <a:xfrm rot="10115582">
            <a:off x="5244727" y="2791338"/>
            <a:ext cx="3049360" cy="0"/>
          </a:xfrm>
          <a:prstGeom prst="straightConnector1">
            <a:avLst/>
          </a:prstGeom>
          <a:noFill/>
          <a:ln cap="flat" cmpd="sng" w="38100">
            <a:solidFill>
              <a:srgbClr val="000000"/>
            </a:solidFill>
            <a:prstDash val="dot"/>
            <a:round/>
            <a:headEnd len="sm" w="sm" type="none"/>
            <a:tailEnd len="med" w="med" type="stealth"/>
          </a:ln>
        </p:spPr>
      </p:cxnSp>
      <p:cxnSp>
        <p:nvCxnSpPr>
          <p:cNvPr id="181" name="Google Shape;181;p6"/>
          <p:cNvCxnSpPr/>
          <p:nvPr/>
        </p:nvCxnSpPr>
        <p:spPr>
          <a:xfrm rot="1953505">
            <a:off x="10191425" y="5399347"/>
            <a:ext cx="1328321" cy="0"/>
          </a:xfrm>
          <a:prstGeom prst="straightConnector1">
            <a:avLst/>
          </a:prstGeom>
          <a:noFill/>
          <a:ln cap="flat" cmpd="sng" w="38100">
            <a:solidFill>
              <a:srgbClr val="000000"/>
            </a:solidFill>
            <a:prstDash val="dot"/>
            <a:round/>
            <a:headEnd len="sm" w="sm" type="none"/>
            <a:tailEnd len="med" w="med" type="stealth"/>
          </a:ln>
        </p:spPr>
      </p:cxnSp>
      <p:cxnSp>
        <p:nvCxnSpPr>
          <p:cNvPr id="182" name="Google Shape;182;p6"/>
          <p:cNvCxnSpPr/>
          <p:nvPr/>
        </p:nvCxnSpPr>
        <p:spPr>
          <a:xfrm rot="5348438">
            <a:off x="12157536" y="7946928"/>
            <a:ext cx="751119" cy="0"/>
          </a:xfrm>
          <a:prstGeom prst="straightConnector1">
            <a:avLst/>
          </a:prstGeom>
          <a:noFill/>
          <a:ln cap="flat" cmpd="sng" w="38100">
            <a:solidFill>
              <a:srgbClr val="000000"/>
            </a:solidFill>
            <a:prstDash val="dot"/>
            <a:round/>
            <a:headEnd len="sm" w="sm" type="none"/>
            <a:tailEnd len="med" w="med" type="stealth"/>
          </a:ln>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EAF94"/>
        </a:solidFill>
      </p:bgPr>
    </p:bg>
    <p:spTree>
      <p:nvGrpSpPr>
        <p:cNvPr id="186" name="Shape 186"/>
        <p:cNvGrpSpPr/>
        <p:nvPr/>
      </p:nvGrpSpPr>
      <p:grpSpPr>
        <a:xfrm>
          <a:off x="0" y="0"/>
          <a:ext cx="0" cy="0"/>
          <a:chOff x="0" y="0"/>
          <a:chExt cx="0" cy="0"/>
        </a:xfrm>
      </p:grpSpPr>
      <p:sp>
        <p:nvSpPr>
          <p:cNvPr id="187" name="Google Shape;187;p7"/>
          <p:cNvSpPr/>
          <p:nvPr/>
        </p:nvSpPr>
        <p:spPr>
          <a:xfrm>
            <a:off x="1028700" y="1028700"/>
            <a:ext cx="16230600" cy="8229600"/>
          </a:xfrm>
          <a:custGeom>
            <a:rect b="b" l="l" r="r" t="t"/>
            <a:pathLst>
              <a:path extrusionOk="0"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7"/>
          <p:cNvCxnSpPr/>
          <p:nvPr/>
        </p:nvCxnSpPr>
        <p:spPr>
          <a:xfrm rot="5377535">
            <a:off x="4724686" y="6481449"/>
            <a:ext cx="3644031" cy="0"/>
          </a:xfrm>
          <a:prstGeom prst="straightConnector1">
            <a:avLst/>
          </a:prstGeom>
          <a:noFill/>
          <a:ln cap="rnd" cmpd="sng" w="47625">
            <a:solidFill>
              <a:srgbClr val="866255"/>
            </a:solidFill>
            <a:prstDash val="solid"/>
            <a:round/>
            <a:headEnd len="sm" w="sm" type="none"/>
            <a:tailEnd len="sm" w="sm" type="none"/>
          </a:ln>
        </p:spPr>
      </p:cxnSp>
      <p:cxnSp>
        <p:nvCxnSpPr>
          <p:cNvPr id="189" name="Google Shape;189;p7"/>
          <p:cNvCxnSpPr/>
          <p:nvPr/>
        </p:nvCxnSpPr>
        <p:spPr>
          <a:xfrm rot="5377535">
            <a:off x="10069188" y="6481294"/>
            <a:ext cx="3644031" cy="0"/>
          </a:xfrm>
          <a:prstGeom prst="straightConnector1">
            <a:avLst/>
          </a:prstGeom>
          <a:noFill/>
          <a:ln cap="rnd" cmpd="sng" w="47625">
            <a:solidFill>
              <a:srgbClr val="866255"/>
            </a:solidFill>
            <a:prstDash val="solid"/>
            <a:round/>
            <a:headEnd len="sm" w="sm" type="none"/>
            <a:tailEnd len="sm" w="sm" type="none"/>
          </a:ln>
        </p:spPr>
      </p:cxnSp>
      <p:pic>
        <p:nvPicPr>
          <p:cNvPr id="190" name="Google Shape;190;p7"/>
          <p:cNvPicPr preferRelativeResize="0"/>
          <p:nvPr/>
        </p:nvPicPr>
        <p:blipFill rotWithShape="1">
          <a:blip r:embed="rId3">
            <a:alphaModFix/>
          </a:blip>
          <a:srcRect b="0" l="0" r="0" t="0"/>
          <a:stretch/>
        </p:blipFill>
        <p:spPr>
          <a:xfrm>
            <a:off x="2420546" y="1569747"/>
            <a:ext cx="2566001" cy="2440909"/>
          </a:xfrm>
          <a:prstGeom prst="rect">
            <a:avLst/>
          </a:prstGeom>
          <a:noFill/>
          <a:ln>
            <a:noFill/>
          </a:ln>
        </p:spPr>
      </p:pic>
      <p:pic>
        <p:nvPicPr>
          <p:cNvPr id="191" name="Google Shape;191;p7"/>
          <p:cNvPicPr preferRelativeResize="0"/>
          <p:nvPr/>
        </p:nvPicPr>
        <p:blipFill rotWithShape="1">
          <a:blip r:embed="rId4">
            <a:alphaModFix/>
          </a:blip>
          <a:srcRect b="0" l="0" r="0" t="0"/>
          <a:stretch/>
        </p:blipFill>
        <p:spPr>
          <a:xfrm>
            <a:off x="13232305" y="1684521"/>
            <a:ext cx="2326135" cy="2326135"/>
          </a:xfrm>
          <a:prstGeom prst="rect">
            <a:avLst/>
          </a:prstGeom>
          <a:noFill/>
          <a:ln>
            <a:noFill/>
          </a:ln>
        </p:spPr>
      </p:pic>
      <p:sp>
        <p:nvSpPr>
          <p:cNvPr id="192" name="Google Shape;192;p7"/>
          <p:cNvSpPr txBox="1"/>
          <p:nvPr/>
        </p:nvSpPr>
        <p:spPr>
          <a:xfrm>
            <a:off x="5055695" y="1902456"/>
            <a:ext cx="8176609" cy="21082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6500" u="none" cap="none" strike="noStrike">
                <a:solidFill>
                  <a:srgbClr val="866255"/>
                </a:solidFill>
                <a:latin typeface="Arial"/>
                <a:ea typeface="Arial"/>
                <a:cs typeface="Arial"/>
                <a:sym typeface="Arial"/>
              </a:rPr>
              <a:t>Bộ dữ liệu HotpotQA</a:t>
            </a:r>
            <a:endParaRPr b="0" i="0" sz="6500" u="none" cap="none" strike="noStrike">
              <a:solidFill>
                <a:srgbClr val="866255"/>
              </a:solidFill>
              <a:latin typeface="Arial"/>
              <a:ea typeface="Arial"/>
              <a:cs typeface="Arial"/>
              <a:sym typeface="Arial"/>
            </a:endParaRPr>
          </a:p>
        </p:txBody>
      </p:sp>
      <p:sp>
        <p:nvSpPr>
          <p:cNvPr id="193" name="Google Shape;193;p7"/>
          <p:cNvSpPr txBox="1"/>
          <p:nvPr/>
        </p:nvSpPr>
        <p:spPr>
          <a:xfrm>
            <a:off x="2019385" y="4645185"/>
            <a:ext cx="3368324" cy="44196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2700" u="none" cap="none" strike="noStrike">
                <a:solidFill>
                  <a:srgbClr val="866255"/>
                </a:solidFill>
                <a:latin typeface="Arial"/>
                <a:ea typeface="Arial"/>
                <a:cs typeface="Arial"/>
                <a:sym typeface="Arial"/>
              </a:rPr>
              <a:t>Các thuộc tính</a:t>
            </a:r>
            <a:endParaRPr b="0" i="0" sz="2700" u="none" cap="none" strike="noStrike">
              <a:solidFill>
                <a:srgbClr val="866255"/>
              </a:solidFill>
              <a:latin typeface="Arial"/>
              <a:ea typeface="Arial"/>
              <a:cs typeface="Arial"/>
              <a:sym typeface="Arial"/>
            </a:endParaRPr>
          </a:p>
        </p:txBody>
      </p:sp>
      <p:sp>
        <p:nvSpPr>
          <p:cNvPr id="194" name="Google Shape;194;p7"/>
          <p:cNvSpPr txBox="1"/>
          <p:nvPr/>
        </p:nvSpPr>
        <p:spPr>
          <a:xfrm>
            <a:off x="2019385" y="5311888"/>
            <a:ext cx="3669745" cy="2399538"/>
          </a:xfrm>
          <a:prstGeom prst="rect">
            <a:avLst/>
          </a:prstGeom>
          <a:noFill/>
          <a:ln>
            <a:noFill/>
          </a:ln>
        </p:spPr>
        <p:txBody>
          <a:bodyPr anchorCtr="0" anchor="t" bIns="0" lIns="0" spcFirstLastPara="1" rIns="0" wrap="square" tIns="0">
            <a:spAutoFit/>
          </a:bodyPr>
          <a:lstStyle/>
          <a:p>
            <a:pPr indent="-226695" lvl="1" marL="453390" marR="0" rtl="0" algn="just">
              <a:lnSpc>
                <a:spcPct val="131000"/>
              </a:lnSpc>
              <a:spcBef>
                <a:spcPts val="0"/>
              </a:spcBef>
              <a:spcAft>
                <a:spcPts val="0"/>
              </a:spcAft>
              <a:buClr>
                <a:srgbClr val="866255"/>
              </a:buClr>
              <a:buSzPts val="2100"/>
              <a:buFont typeface="Arial"/>
              <a:buChar char="•"/>
            </a:pPr>
            <a:r>
              <a:rPr b="0" i="0" lang="en-US" sz="2100" u="none" cap="none" strike="noStrike">
                <a:solidFill>
                  <a:srgbClr val="866255"/>
                </a:solidFill>
                <a:latin typeface="Lato"/>
                <a:ea typeface="Lato"/>
                <a:cs typeface="Lato"/>
                <a:sym typeface="Lato"/>
              </a:rPr>
              <a:t>_id</a:t>
            </a:r>
            <a:endParaRPr/>
          </a:p>
          <a:p>
            <a:pPr indent="-226695" lvl="1" marL="453390" marR="0" rtl="0" algn="just">
              <a:lnSpc>
                <a:spcPct val="131000"/>
              </a:lnSpc>
              <a:spcBef>
                <a:spcPts val="0"/>
              </a:spcBef>
              <a:spcAft>
                <a:spcPts val="0"/>
              </a:spcAft>
              <a:buClr>
                <a:srgbClr val="866255"/>
              </a:buClr>
              <a:buSzPts val="2100"/>
              <a:buFont typeface="Arial"/>
              <a:buChar char="•"/>
            </a:pPr>
            <a:r>
              <a:rPr b="0" i="0" lang="en-US" sz="2100" u="none" cap="none" strike="noStrike">
                <a:solidFill>
                  <a:srgbClr val="866255"/>
                </a:solidFill>
                <a:latin typeface="Lato"/>
                <a:ea typeface="Lato"/>
                <a:cs typeface="Lato"/>
                <a:sym typeface="Lato"/>
              </a:rPr>
              <a:t>question</a:t>
            </a:r>
            <a:endParaRPr/>
          </a:p>
          <a:p>
            <a:pPr indent="-226695" lvl="1" marL="453390" marR="0" rtl="0" algn="just">
              <a:lnSpc>
                <a:spcPct val="131000"/>
              </a:lnSpc>
              <a:spcBef>
                <a:spcPts val="0"/>
              </a:spcBef>
              <a:spcAft>
                <a:spcPts val="0"/>
              </a:spcAft>
              <a:buClr>
                <a:srgbClr val="866255"/>
              </a:buClr>
              <a:buSzPts val="2100"/>
              <a:buFont typeface="Arial"/>
              <a:buChar char="•"/>
            </a:pPr>
            <a:r>
              <a:rPr b="0" i="0" lang="en-US" sz="2100" u="none" cap="none" strike="noStrike">
                <a:solidFill>
                  <a:srgbClr val="866255"/>
                </a:solidFill>
                <a:latin typeface="Lato"/>
                <a:ea typeface="Lato"/>
                <a:cs typeface="Lato"/>
                <a:sym typeface="Lato"/>
              </a:rPr>
              <a:t>answer</a:t>
            </a:r>
            <a:endParaRPr/>
          </a:p>
          <a:p>
            <a:pPr indent="-226695" lvl="1" marL="453390" marR="0" rtl="0" algn="just">
              <a:lnSpc>
                <a:spcPct val="131000"/>
              </a:lnSpc>
              <a:spcBef>
                <a:spcPts val="0"/>
              </a:spcBef>
              <a:spcAft>
                <a:spcPts val="0"/>
              </a:spcAft>
              <a:buClr>
                <a:srgbClr val="866255"/>
              </a:buClr>
              <a:buSzPts val="2100"/>
              <a:buFont typeface="Arial"/>
              <a:buChar char="•"/>
            </a:pPr>
            <a:r>
              <a:rPr b="0" i="0" lang="en-US" sz="2100" u="none" cap="none" strike="noStrike">
                <a:solidFill>
                  <a:srgbClr val="866255"/>
                </a:solidFill>
                <a:latin typeface="Lato"/>
                <a:ea typeface="Lato"/>
                <a:cs typeface="Lato"/>
                <a:sym typeface="Lato"/>
              </a:rPr>
              <a:t>supporting_facts</a:t>
            </a:r>
            <a:endParaRPr b="0" i="0" sz="2100" u="none" cap="none" strike="noStrike">
              <a:solidFill>
                <a:srgbClr val="866255"/>
              </a:solidFill>
              <a:latin typeface="Lato"/>
              <a:ea typeface="Lato"/>
              <a:cs typeface="Lato"/>
              <a:sym typeface="Lato"/>
            </a:endParaRPr>
          </a:p>
          <a:p>
            <a:pPr indent="-226695" lvl="1" marL="453390" marR="0" rtl="0" algn="just">
              <a:lnSpc>
                <a:spcPct val="131000"/>
              </a:lnSpc>
              <a:spcBef>
                <a:spcPts val="0"/>
              </a:spcBef>
              <a:spcAft>
                <a:spcPts val="0"/>
              </a:spcAft>
              <a:buClr>
                <a:srgbClr val="866255"/>
              </a:buClr>
              <a:buSzPts val="2100"/>
              <a:buFont typeface="Arial"/>
              <a:buChar char="•"/>
            </a:pPr>
            <a:r>
              <a:rPr b="0" i="0" lang="en-US" sz="2100" u="none" cap="none" strike="noStrike">
                <a:solidFill>
                  <a:srgbClr val="866255"/>
                </a:solidFill>
                <a:latin typeface="Lato"/>
                <a:ea typeface="Lato"/>
                <a:cs typeface="Lato"/>
                <a:sym typeface="Lato"/>
              </a:rPr>
              <a:t>context</a:t>
            </a:r>
            <a:endParaRPr/>
          </a:p>
          <a:p>
            <a:pPr indent="-226695" lvl="1" marL="453390" marR="0" rtl="0" algn="just">
              <a:lnSpc>
                <a:spcPct val="131000"/>
              </a:lnSpc>
              <a:spcBef>
                <a:spcPts val="0"/>
              </a:spcBef>
              <a:spcAft>
                <a:spcPts val="0"/>
              </a:spcAft>
              <a:buClr>
                <a:srgbClr val="866255"/>
              </a:buClr>
              <a:buSzPts val="2100"/>
              <a:buFont typeface="Arial"/>
              <a:buChar char="•"/>
            </a:pPr>
            <a:r>
              <a:rPr b="0" i="0" lang="en-US" sz="2100" u="none" cap="none" strike="noStrike">
                <a:solidFill>
                  <a:srgbClr val="866255"/>
                </a:solidFill>
                <a:latin typeface="Lato"/>
                <a:ea typeface="Lato"/>
                <a:cs typeface="Lato"/>
                <a:sym typeface="Lato"/>
              </a:rPr>
              <a:t>type</a:t>
            </a:r>
            <a:endParaRPr/>
          </a:p>
          <a:p>
            <a:pPr indent="-226695" lvl="1" marL="453390" marR="0" rtl="0" algn="just">
              <a:lnSpc>
                <a:spcPct val="131000"/>
              </a:lnSpc>
              <a:spcBef>
                <a:spcPts val="0"/>
              </a:spcBef>
              <a:spcAft>
                <a:spcPts val="0"/>
              </a:spcAft>
              <a:buClr>
                <a:srgbClr val="866255"/>
              </a:buClr>
              <a:buSzPts val="2100"/>
              <a:buFont typeface="Arial"/>
              <a:buChar char="•"/>
            </a:pPr>
            <a:r>
              <a:rPr b="0" i="0" lang="en-US" sz="2100" u="none" cap="none" strike="noStrike">
                <a:solidFill>
                  <a:srgbClr val="866255"/>
                </a:solidFill>
                <a:latin typeface="Lato"/>
                <a:ea typeface="Lato"/>
                <a:cs typeface="Lato"/>
                <a:sym typeface="Lato"/>
              </a:rPr>
              <a:t>level</a:t>
            </a:r>
            <a:endParaRPr/>
          </a:p>
        </p:txBody>
      </p:sp>
      <p:sp>
        <p:nvSpPr>
          <p:cNvPr id="195" name="Google Shape;195;p7"/>
          <p:cNvSpPr txBox="1"/>
          <p:nvPr/>
        </p:nvSpPr>
        <p:spPr>
          <a:xfrm>
            <a:off x="7421979" y="4645185"/>
            <a:ext cx="3669745" cy="44196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2700" u="none" cap="none" strike="noStrike">
                <a:solidFill>
                  <a:srgbClr val="866255"/>
                </a:solidFill>
                <a:latin typeface="Arial"/>
                <a:ea typeface="Arial"/>
                <a:cs typeface="Arial"/>
                <a:sym typeface="Arial"/>
              </a:rPr>
              <a:t>Thống kê số lượng</a:t>
            </a:r>
            <a:endParaRPr/>
          </a:p>
        </p:txBody>
      </p:sp>
      <p:sp>
        <p:nvSpPr>
          <p:cNvPr id="196" name="Google Shape;196;p7"/>
          <p:cNvSpPr txBox="1"/>
          <p:nvPr/>
        </p:nvSpPr>
        <p:spPr>
          <a:xfrm>
            <a:off x="12598870" y="4645185"/>
            <a:ext cx="3368324" cy="44196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2700" u="none" cap="none" strike="noStrike">
                <a:solidFill>
                  <a:srgbClr val="866255"/>
                </a:solidFill>
                <a:latin typeface="Arial"/>
                <a:ea typeface="Arial"/>
                <a:cs typeface="Arial"/>
                <a:sym typeface="Arial"/>
              </a:rPr>
              <a:t>Các chi tiết</a:t>
            </a:r>
            <a:endParaRPr/>
          </a:p>
        </p:txBody>
      </p:sp>
      <p:sp>
        <p:nvSpPr>
          <p:cNvPr id="197" name="Google Shape;197;p7"/>
          <p:cNvSpPr txBox="1"/>
          <p:nvPr/>
        </p:nvSpPr>
        <p:spPr>
          <a:xfrm>
            <a:off x="7421979" y="5302363"/>
            <a:ext cx="3669745" cy="2526411"/>
          </a:xfrm>
          <a:prstGeom prst="rect">
            <a:avLst/>
          </a:prstGeom>
          <a:noFill/>
          <a:ln>
            <a:noFill/>
          </a:ln>
        </p:spPr>
        <p:txBody>
          <a:bodyPr anchorCtr="0" anchor="t" bIns="0" lIns="0" spcFirstLastPara="1" rIns="0" wrap="square" tIns="0">
            <a:spAutoFit/>
          </a:bodyPr>
          <a:lstStyle/>
          <a:p>
            <a:pPr indent="0" lvl="0" marL="0" marR="0" rtl="0" algn="just">
              <a:lnSpc>
                <a:spcPct val="137000"/>
              </a:lnSpc>
              <a:spcBef>
                <a:spcPts val="0"/>
              </a:spcBef>
              <a:spcAft>
                <a:spcPts val="0"/>
              </a:spcAft>
              <a:buNone/>
            </a:pPr>
            <a:r>
              <a:rPr b="0" i="0" lang="en-US" sz="2100" u="none" cap="none" strike="noStrike">
                <a:solidFill>
                  <a:srgbClr val="866255"/>
                </a:solidFill>
                <a:latin typeface="Lato"/>
                <a:ea typeface="Lato"/>
                <a:cs typeface="Lato"/>
                <a:sym typeface="Lato"/>
              </a:rPr>
              <a:t>Bao gồm:</a:t>
            </a:r>
            <a:endParaRPr/>
          </a:p>
          <a:p>
            <a:pPr indent="-226695" lvl="1" marL="453390" marR="0" rtl="0" algn="just">
              <a:lnSpc>
                <a:spcPct val="137000"/>
              </a:lnSpc>
              <a:spcBef>
                <a:spcPts val="0"/>
              </a:spcBef>
              <a:spcAft>
                <a:spcPts val="0"/>
              </a:spcAft>
              <a:buClr>
                <a:srgbClr val="866255"/>
              </a:buClr>
              <a:buSzPts val="2100"/>
              <a:buFont typeface="Arial"/>
              <a:buChar char="•"/>
            </a:pPr>
            <a:r>
              <a:rPr b="0" i="0" lang="en-US" sz="2100" u="none" cap="none" strike="noStrike">
                <a:solidFill>
                  <a:srgbClr val="866255"/>
                </a:solidFill>
                <a:latin typeface="Lato"/>
                <a:ea typeface="Lato"/>
                <a:cs typeface="Lato"/>
                <a:sym typeface="Lato"/>
              </a:rPr>
              <a:t>112.779 câu hỏi</a:t>
            </a:r>
            <a:endParaRPr b="0" i="0" sz="2100" u="none" cap="none" strike="noStrike">
              <a:solidFill>
                <a:srgbClr val="866255"/>
              </a:solidFill>
              <a:latin typeface="Lato"/>
              <a:ea typeface="Lato"/>
              <a:cs typeface="Lato"/>
              <a:sym typeface="Lato"/>
            </a:endParaRPr>
          </a:p>
          <a:p>
            <a:pPr indent="-226695" lvl="1" marL="453390" marR="0" rtl="0" algn="just">
              <a:lnSpc>
                <a:spcPct val="137000"/>
              </a:lnSpc>
              <a:spcBef>
                <a:spcPts val="0"/>
              </a:spcBef>
              <a:spcAft>
                <a:spcPts val="0"/>
              </a:spcAft>
              <a:buClr>
                <a:srgbClr val="866255"/>
              </a:buClr>
              <a:buSzPts val="2100"/>
              <a:buFont typeface="Arial"/>
              <a:buChar char="•"/>
            </a:pPr>
            <a:r>
              <a:rPr b="0" i="0" lang="en-US" sz="2100" u="none" cap="none" strike="noStrike">
                <a:solidFill>
                  <a:srgbClr val="866255"/>
                </a:solidFill>
                <a:latin typeface="Lato"/>
                <a:ea typeface="Lato"/>
                <a:cs typeface="Lato"/>
                <a:sym typeface="Lato"/>
              </a:rPr>
              <a:t>84% câu hỏi yêu cầu luận lý multi-hop</a:t>
            </a:r>
            <a:endParaRPr/>
          </a:p>
          <a:p>
            <a:pPr indent="-226695" lvl="1" marL="453390" marR="0" rtl="0" algn="just">
              <a:lnSpc>
                <a:spcPct val="137000"/>
              </a:lnSpc>
              <a:spcBef>
                <a:spcPts val="0"/>
              </a:spcBef>
              <a:spcAft>
                <a:spcPts val="0"/>
              </a:spcAft>
              <a:buClr>
                <a:srgbClr val="866255"/>
              </a:buClr>
              <a:buSzPts val="2100"/>
              <a:buFont typeface="Arial"/>
              <a:buChar char="•"/>
            </a:pPr>
            <a:r>
              <a:rPr b="0" i="0" lang="en-US" sz="2100" u="none" cap="none" strike="noStrike">
                <a:solidFill>
                  <a:srgbClr val="866255"/>
                </a:solidFill>
                <a:latin typeface="Lato"/>
                <a:ea typeface="Lato"/>
                <a:cs typeface="Lato"/>
                <a:sym typeface="Lato"/>
              </a:rPr>
              <a:t>90.564 câu hỏi cho trainset</a:t>
            </a:r>
            <a:endParaRPr/>
          </a:p>
          <a:p>
            <a:pPr indent="-226695" lvl="1" marL="453390" marR="0" rtl="0" algn="just">
              <a:lnSpc>
                <a:spcPct val="137000"/>
              </a:lnSpc>
              <a:spcBef>
                <a:spcPts val="0"/>
              </a:spcBef>
              <a:spcAft>
                <a:spcPts val="0"/>
              </a:spcAft>
              <a:buClr>
                <a:srgbClr val="866255"/>
              </a:buClr>
              <a:buSzPts val="2100"/>
              <a:buFont typeface="Arial"/>
              <a:buChar char="•"/>
            </a:pPr>
            <a:r>
              <a:rPr b="0" i="0" lang="en-US" sz="2100" u="none" cap="none" strike="noStrike">
                <a:solidFill>
                  <a:srgbClr val="866255"/>
                </a:solidFill>
                <a:latin typeface="Lato"/>
                <a:ea typeface="Lato"/>
                <a:cs typeface="Lato"/>
                <a:sym typeface="Lato"/>
              </a:rPr>
              <a:t>7.405 câu hỏi cho devset</a:t>
            </a:r>
            <a:endParaRPr b="0" i="0" sz="2100" u="none" cap="none" strike="noStrike">
              <a:solidFill>
                <a:srgbClr val="866255"/>
              </a:solidFill>
              <a:latin typeface="Lato"/>
              <a:ea typeface="Lato"/>
              <a:cs typeface="Lato"/>
              <a:sym typeface="Lato"/>
            </a:endParaRPr>
          </a:p>
          <a:p>
            <a:pPr indent="-226695" lvl="1" marL="453390" marR="0" rtl="0" algn="just">
              <a:lnSpc>
                <a:spcPct val="137000"/>
              </a:lnSpc>
              <a:spcBef>
                <a:spcPts val="0"/>
              </a:spcBef>
              <a:spcAft>
                <a:spcPts val="0"/>
              </a:spcAft>
              <a:buClr>
                <a:srgbClr val="866255"/>
              </a:buClr>
              <a:buSzPts val="2100"/>
              <a:buFont typeface="Arial"/>
              <a:buChar char="•"/>
            </a:pPr>
            <a:r>
              <a:rPr b="0" i="0" lang="en-US" sz="2100" u="none" cap="none" strike="noStrike">
                <a:solidFill>
                  <a:srgbClr val="866255"/>
                </a:solidFill>
                <a:latin typeface="Lato"/>
                <a:ea typeface="Lato"/>
                <a:cs typeface="Lato"/>
                <a:sym typeface="Lato"/>
              </a:rPr>
              <a:t>7.405 câu hỏi cho testset</a:t>
            </a:r>
            <a:endParaRPr b="0" i="0" sz="2100" u="none" cap="none" strike="noStrike">
              <a:solidFill>
                <a:srgbClr val="866255"/>
              </a:solidFill>
              <a:latin typeface="Lato"/>
              <a:ea typeface="Lato"/>
              <a:cs typeface="Lato"/>
              <a:sym typeface="Lato"/>
            </a:endParaRPr>
          </a:p>
        </p:txBody>
      </p:sp>
      <p:sp>
        <p:nvSpPr>
          <p:cNvPr id="198" name="Google Shape;198;p7"/>
          <p:cNvSpPr txBox="1"/>
          <p:nvPr/>
        </p:nvSpPr>
        <p:spPr>
          <a:xfrm>
            <a:off x="12598870" y="5311888"/>
            <a:ext cx="3993813" cy="2460879"/>
          </a:xfrm>
          <a:prstGeom prst="rect">
            <a:avLst/>
          </a:prstGeom>
          <a:noFill/>
          <a:ln>
            <a:noFill/>
          </a:ln>
        </p:spPr>
        <p:txBody>
          <a:bodyPr anchorCtr="0" anchor="t" bIns="0" lIns="0" spcFirstLastPara="1" rIns="0" wrap="square" tIns="0">
            <a:spAutoFit/>
          </a:bodyPr>
          <a:lstStyle/>
          <a:p>
            <a:pPr indent="-226695" lvl="1" marL="453390" marR="0" rtl="0" algn="l">
              <a:lnSpc>
                <a:spcPct val="133000"/>
              </a:lnSpc>
              <a:spcBef>
                <a:spcPts val="0"/>
              </a:spcBef>
              <a:spcAft>
                <a:spcPts val="0"/>
              </a:spcAft>
              <a:buClr>
                <a:srgbClr val="866255"/>
              </a:buClr>
              <a:buSzPts val="2100"/>
              <a:buFont typeface="Arial"/>
              <a:buChar char="•"/>
            </a:pPr>
            <a:r>
              <a:rPr b="0" i="0" lang="en-US" sz="2100" u="none" cap="none" strike="noStrike">
                <a:solidFill>
                  <a:srgbClr val="866255"/>
                </a:solidFill>
                <a:latin typeface="Lato"/>
                <a:ea typeface="Lato"/>
                <a:cs typeface="Lato"/>
                <a:sym typeface="Lato"/>
              </a:rPr>
              <a:t>Được thu thâp bởi nguồn lực cộng đồng dựa vào văn bản đầu tiên trong Wikipedia</a:t>
            </a:r>
            <a:endParaRPr/>
          </a:p>
          <a:p>
            <a:pPr indent="-226695" lvl="1" marL="453390" marR="0" rtl="0" algn="l">
              <a:lnSpc>
                <a:spcPct val="133000"/>
              </a:lnSpc>
              <a:spcBef>
                <a:spcPts val="0"/>
              </a:spcBef>
              <a:spcAft>
                <a:spcPts val="0"/>
              </a:spcAft>
              <a:buClr>
                <a:srgbClr val="866255"/>
              </a:buClr>
              <a:buSzPts val="2100"/>
              <a:buFont typeface="Arial"/>
              <a:buChar char="•"/>
            </a:pPr>
            <a:r>
              <a:rPr b="0" i="0" lang="en-US" sz="2100" u="none" cap="none" strike="noStrike">
                <a:solidFill>
                  <a:srgbClr val="866255"/>
                </a:solidFill>
                <a:latin typeface="Lato"/>
                <a:ea typeface="Lato"/>
                <a:cs typeface="Lato"/>
                <a:sym typeface="Lato"/>
              </a:rPr>
              <a:t>Bao gồm 2 setting: distractor và fullwiki</a:t>
            </a:r>
            <a:endParaRPr b="0" i="0" sz="2100" u="none" cap="none" strike="noStrike">
              <a:solidFill>
                <a:srgbClr val="866255"/>
              </a:solidFill>
              <a:latin typeface="Lato"/>
              <a:ea typeface="Lato"/>
              <a:cs typeface="Lato"/>
              <a:sym typeface="Lato"/>
            </a:endParaRPr>
          </a:p>
          <a:p>
            <a:pPr indent="-226695" lvl="1" marL="453390" marR="0" rtl="0" algn="l">
              <a:lnSpc>
                <a:spcPct val="133000"/>
              </a:lnSpc>
              <a:spcBef>
                <a:spcPts val="0"/>
              </a:spcBef>
              <a:spcAft>
                <a:spcPts val="0"/>
              </a:spcAft>
              <a:buClr>
                <a:srgbClr val="866255"/>
              </a:buClr>
              <a:buSzPts val="2100"/>
              <a:buFont typeface="Arial"/>
              <a:buChar char="•"/>
            </a:pPr>
            <a:r>
              <a:rPr b="0" i="0" lang="en-US" sz="2100" u="none" cap="none" strike="noStrike">
                <a:solidFill>
                  <a:srgbClr val="866255"/>
                </a:solidFill>
                <a:latin typeface="Lato"/>
                <a:ea typeface="Lato"/>
                <a:cs typeface="Lato"/>
                <a:sym typeface="Lato"/>
              </a:rPr>
              <a:t>Khi đánh giá, chỉ có câu hỏi được cung cấp.</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EAF94"/>
        </a:solidFill>
      </p:bgPr>
    </p:bg>
    <p:spTree>
      <p:nvGrpSpPr>
        <p:cNvPr id="202" name="Shape 202"/>
        <p:cNvGrpSpPr/>
        <p:nvPr/>
      </p:nvGrpSpPr>
      <p:grpSpPr>
        <a:xfrm>
          <a:off x="0" y="0"/>
          <a:ext cx="0" cy="0"/>
          <a:chOff x="0" y="0"/>
          <a:chExt cx="0" cy="0"/>
        </a:xfrm>
      </p:grpSpPr>
      <p:sp>
        <p:nvSpPr>
          <p:cNvPr id="203" name="Google Shape;203;p8"/>
          <p:cNvSpPr/>
          <p:nvPr/>
        </p:nvSpPr>
        <p:spPr>
          <a:xfrm>
            <a:off x="1028700" y="1028700"/>
            <a:ext cx="16230600" cy="8229600"/>
          </a:xfrm>
          <a:custGeom>
            <a:rect b="b" l="l" r="r" t="t"/>
            <a:pathLst>
              <a:path extrusionOk="0"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8"/>
          <p:cNvPicPr preferRelativeResize="0"/>
          <p:nvPr/>
        </p:nvPicPr>
        <p:blipFill rotWithShape="1">
          <a:blip r:embed="rId3">
            <a:alphaModFix/>
          </a:blip>
          <a:srcRect b="0" l="0" r="0" t="0"/>
          <a:stretch/>
        </p:blipFill>
        <p:spPr>
          <a:xfrm>
            <a:off x="7824358" y="2615780"/>
            <a:ext cx="2302172" cy="2112243"/>
          </a:xfrm>
          <a:prstGeom prst="rect">
            <a:avLst/>
          </a:prstGeom>
          <a:noFill/>
          <a:ln>
            <a:noFill/>
          </a:ln>
        </p:spPr>
      </p:pic>
      <p:pic>
        <p:nvPicPr>
          <p:cNvPr id="205" name="Google Shape;205;p8"/>
          <p:cNvPicPr preferRelativeResize="0"/>
          <p:nvPr/>
        </p:nvPicPr>
        <p:blipFill rotWithShape="1">
          <a:blip r:embed="rId4">
            <a:alphaModFix/>
          </a:blip>
          <a:srcRect b="0" l="0" r="0" t="0"/>
          <a:stretch/>
        </p:blipFill>
        <p:spPr>
          <a:xfrm>
            <a:off x="5719698" y="3316477"/>
            <a:ext cx="1558022" cy="710848"/>
          </a:xfrm>
          <a:prstGeom prst="rect">
            <a:avLst/>
          </a:prstGeom>
          <a:noFill/>
          <a:ln>
            <a:noFill/>
          </a:ln>
        </p:spPr>
      </p:pic>
      <p:pic>
        <p:nvPicPr>
          <p:cNvPr id="206" name="Google Shape;206;p8"/>
          <p:cNvPicPr preferRelativeResize="0"/>
          <p:nvPr/>
        </p:nvPicPr>
        <p:blipFill rotWithShape="1">
          <a:blip r:embed="rId4">
            <a:alphaModFix/>
          </a:blip>
          <a:srcRect b="0" l="0" r="0" t="0"/>
          <a:stretch/>
        </p:blipFill>
        <p:spPr>
          <a:xfrm>
            <a:off x="10669455" y="3316477"/>
            <a:ext cx="1558022" cy="710848"/>
          </a:xfrm>
          <a:prstGeom prst="rect">
            <a:avLst/>
          </a:prstGeom>
          <a:noFill/>
          <a:ln>
            <a:noFill/>
          </a:ln>
        </p:spPr>
      </p:pic>
      <p:pic>
        <p:nvPicPr>
          <p:cNvPr id="207" name="Google Shape;207;p8"/>
          <p:cNvPicPr preferRelativeResize="0"/>
          <p:nvPr/>
        </p:nvPicPr>
        <p:blipFill rotWithShape="1">
          <a:blip r:embed="rId5">
            <a:alphaModFix/>
          </a:blip>
          <a:srcRect b="0" l="0" r="0" t="0"/>
          <a:stretch/>
        </p:blipFill>
        <p:spPr>
          <a:xfrm>
            <a:off x="14158546" y="4728023"/>
            <a:ext cx="1902042" cy="2943198"/>
          </a:xfrm>
          <a:prstGeom prst="rect">
            <a:avLst/>
          </a:prstGeom>
          <a:noFill/>
          <a:ln>
            <a:noFill/>
          </a:ln>
        </p:spPr>
      </p:pic>
      <p:pic>
        <p:nvPicPr>
          <p:cNvPr id="208" name="Google Shape;208;p8"/>
          <p:cNvPicPr preferRelativeResize="0"/>
          <p:nvPr/>
        </p:nvPicPr>
        <p:blipFill rotWithShape="1">
          <a:blip r:embed="rId6">
            <a:alphaModFix/>
          </a:blip>
          <a:srcRect b="0" l="0" r="0" t="0"/>
          <a:stretch/>
        </p:blipFill>
        <p:spPr>
          <a:xfrm rot="1945637">
            <a:off x="4584720" y="2031545"/>
            <a:ext cx="2269955" cy="621400"/>
          </a:xfrm>
          <a:prstGeom prst="rect">
            <a:avLst/>
          </a:prstGeom>
          <a:noFill/>
          <a:ln>
            <a:noFill/>
          </a:ln>
        </p:spPr>
      </p:pic>
      <p:pic>
        <p:nvPicPr>
          <p:cNvPr id="209" name="Google Shape;209;p8"/>
          <p:cNvPicPr preferRelativeResize="0"/>
          <p:nvPr/>
        </p:nvPicPr>
        <p:blipFill rotWithShape="1">
          <a:blip r:embed="rId7">
            <a:alphaModFix/>
          </a:blip>
          <a:srcRect b="0" l="0" r="0" t="0"/>
          <a:stretch/>
        </p:blipFill>
        <p:spPr>
          <a:xfrm>
            <a:off x="7533849" y="6149109"/>
            <a:ext cx="2088799" cy="2088799"/>
          </a:xfrm>
          <a:prstGeom prst="rect">
            <a:avLst/>
          </a:prstGeom>
          <a:noFill/>
          <a:ln>
            <a:noFill/>
          </a:ln>
        </p:spPr>
      </p:pic>
      <p:sp>
        <p:nvSpPr>
          <p:cNvPr id="210" name="Google Shape;210;p8"/>
          <p:cNvSpPr txBox="1"/>
          <p:nvPr/>
        </p:nvSpPr>
        <p:spPr>
          <a:xfrm>
            <a:off x="1666457" y="2852777"/>
            <a:ext cx="3636183" cy="1590623"/>
          </a:xfrm>
          <a:prstGeom prst="rect">
            <a:avLst/>
          </a:prstGeom>
          <a:noFill/>
          <a:ln>
            <a:noFill/>
          </a:ln>
        </p:spPr>
        <p:txBody>
          <a:bodyPr anchorCtr="0" anchor="t" bIns="0" lIns="0" spcFirstLastPara="1" rIns="0" wrap="square" tIns="0">
            <a:spAutoFit/>
          </a:bodyPr>
          <a:lstStyle/>
          <a:p>
            <a:pPr indent="0" lvl="0" marL="0" marR="0" rtl="0" algn="ctr">
              <a:lnSpc>
                <a:spcPct val="130006"/>
              </a:lnSpc>
              <a:spcBef>
                <a:spcPts val="0"/>
              </a:spcBef>
              <a:spcAft>
                <a:spcPts val="0"/>
              </a:spcAft>
              <a:buNone/>
            </a:pPr>
            <a:r>
              <a:rPr b="0" i="0" lang="en-US" sz="4889" u="none" cap="none" strike="noStrike">
                <a:solidFill>
                  <a:srgbClr val="866255"/>
                </a:solidFill>
                <a:latin typeface="Arial"/>
                <a:ea typeface="Arial"/>
                <a:cs typeface="Arial"/>
                <a:sym typeface="Arial"/>
              </a:rPr>
              <a:t>Bộ dữ liệu HotpotQA</a:t>
            </a:r>
            <a:endParaRPr/>
          </a:p>
        </p:txBody>
      </p:sp>
      <p:sp>
        <p:nvSpPr>
          <p:cNvPr id="211" name="Google Shape;211;p8"/>
          <p:cNvSpPr txBox="1"/>
          <p:nvPr/>
        </p:nvSpPr>
        <p:spPr>
          <a:xfrm>
            <a:off x="12386730" y="2706714"/>
            <a:ext cx="4234813" cy="1863699"/>
          </a:xfrm>
          <a:prstGeom prst="rect">
            <a:avLst/>
          </a:prstGeom>
          <a:noFill/>
          <a:ln>
            <a:noFill/>
          </a:ln>
        </p:spPr>
        <p:txBody>
          <a:bodyPr anchorCtr="0" anchor="t" bIns="0" lIns="0" spcFirstLastPara="1" rIns="0" wrap="square" tIns="0">
            <a:spAutoFit/>
          </a:bodyPr>
          <a:lstStyle/>
          <a:p>
            <a:pPr indent="0" lvl="0" marL="0" marR="0" rtl="0" algn="ctr">
              <a:lnSpc>
                <a:spcPct val="130014"/>
              </a:lnSpc>
              <a:spcBef>
                <a:spcPts val="0"/>
              </a:spcBef>
              <a:spcAft>
                <a:spcPts val="0"/>
              </a:spcAft>
              <a:buNone/>
            </a:pPr>
            <a:r>
              <a:rPr b="0" i="0" lang="en-US" sz="5694" u="none" cap="none" strike="noStrike">
                <a:solidFill>
                  <a:srgbClr val="866255"/>
                </a:solidFill>
                <a:latin typeface="Arial"/>
                <a:ea typeface="Arial"/>
                <a:cs typeface="Arial"/>
                <a:sym typeface="Arial"/>
              </a:rPr>
              <a:t>Cognitive Graph</a:t>
            </a:r>
            <a:endParaRPr/>
          </a:p>
        </p:txBody>
      </p:sp>
      <p:sp>
        <p:nvSpPr>
          <p:cNvPr id="212" name="Google Shape;212;p8"/>
          <p:cNvSpPr txBox="1"/>
          <p:nvPr/>
        </p:nvSpPr>
        <p:spPr>
          <a:xfrm>
            <a:off x="11448466" y="6228322"/>
            <a:ext cx="2565289" cy="1863699"/>
          </a:xfrm>
          <a:prstGeom prst="rect">
            <a:avLst/>
          </a:prstGeom>
          <a:noFill/>
          <a:ln>
            <a:noFill/>
          </a:ln>
        </p:spPr>
        <p:txBody>
          <a:bodyPr anchorCtr="0" anchor="t" bIns="0" lIns="0" spcFirstLastPara="1" rIns="0" wrap="square" tIns="0">
            <a:spAutoFit/>
          </a:bodyPr>
          <a:lstStyle/>
          <a:p>
            <a:pPr indent="0" lvl="0" marL="0" marR="0" rtl="0" algn="ctr">
              <a:lnSpc>
                <a:spcPct val="130014"/>
              </a:lnSpc>
              <a:spcBef>
                <a:spcPts val="0"/>
              </a:spcBef>
              <a:spcAft>
                <a:spcPts val="0"/>
              </a:spcAft>
              <a:buNone/>
            </a:pPr>
            <a:r>
              <a:rPr b="0" i="0" lang="en-US" sz="5694" u="none" cap="none" strike="noStrike">
                <a:solidFill>
                  <a:srgbClr val="866255"/>
                </a:solidFill>
                <a:latin typeface="Arial"/>
                <a:ea typeface="Arial"/>
                <a:cs typeface="Arial"/>
                <a:sym typeface="Arial"/>
              </a:rPr>
              <a:t>BERT</a:t>
            </a:r>
            <a:endParaRPr/>
          </a:p>
          <a:p>
            <a:pPr indent="0" lvl="0" marL="0" marR="0" rtl="0" algn="ctr">
              <a:lnSpc>
                <a:spcPct val="130014"/>
              </a:lnSpc>
              <a:spcBef>
                <a:spcPts val="0"/>
              </a:spcBef>
              <a:spcAft>
                <a:spcPts val="0"/>
              </a:spcAft>
              <a:buNone/>
            </a:pPr>
            <a:r>
              <a:rPr b="0" i="0" lang="en-US" sz="5694" u="none" cap="none" strike="noStrike">
                <a:solidFill>
                  <a:srgbClr val="866255"/>
                </a:solidFill>
                <a:latin typeface="Arial"/>
                <a:ea typeface="Arial"/>
                <a:cs typeface="Arial"/>
                <a:sym typeface="Arial"/>
              </a:rPr>
              <a:t>GNN</a:t>
            </a:r>
            <a:endParaRPr/>
          </a:p>
        </p:txBody>
      </p:sp>
      <p:sp>
        <p:nvSpPr>
          <p:cNvPr id="213" name="Google Shape;213;p8"/>
          <p:cNvSpPr txBox="1"/>
          <p:nvPr/>
        </p:nvSpPr>
        <p:spPr>
          <a:xfrm>
            <a:off x="2083515" y="1216972"/>
            <a:ext cx="3636183" cy="788073"/>
          </a:xfrm>
          <a:prstGeom prst="rect">
            <a:avLst/>
          </a:prstGeom>
          <a:noFill/>
          <a:ln>
            <a:noFill/>
          </a:ln>
        </p:spPr>
        <p:txBody>
          <a:bodyPr anchorCtr="0" anchor="t" bIns="0" lIns="0" spcFirstLastPara="1" rIns="0" wrap="square" tIns="0">
            <a:spAutoFit/>
          </a:bodyPr>
          <a:lstStyle/>
          <a:p>
            <a:pPr indent="0" lvl="0" marL="0" marR="0" rtl="0" algn="ctr">
              <a:lnSpc>
                <a:spcPct val="130006"/>
              </a:lnSpc>
              <a:spcBef>
                <a:spcPts val="0"/>
              </a:spcBef>
              <a:spcAft>
                <a:spcPts val="0"/>
              </a:spcAft>
              <a:buNone/>
            </a:pPr>
            <a:r>
              <a:rPr b="0" i="0" lang="en-US" sz="4889" u="none" cap="none" strike="noStrike">
                <a:solidFill>
                  <a:srgbClr val="866255"/>
                </a:solidFill>
                <a:latin typeface="Arial"/>
                <a:ea typeface="Arial"/>
                <a:cs typeface="Arial"/>
                <a:sym typeface="Arial"/>
              </a:rPr>
              <a:t>Wiki</a:t>
            </a:r>
            <a:endParaRPr/>
          </a:p>
        </p:txBody>
      </p:sp>
      <p:pic>
        <p:nvPicPr>
          <p:cNvPr id="214" name="Google Shape;214;p8"/>
          <p:cNvPicPr preferRelativeResize="0"/>
          <p:nvPr/>
        </p:nvPicPr>
        <p:blipFill rotWithShape="1">
          <a:blip r:embed="rId4">
            <a:alphaModFix/>
          </a:blip>
          <a:srcRect b="0" l="0" r="0" t="0"/>
          <a:stretch/>
        </p:blipFill>
        <p:spPr>
          <a:xfrm flipH="1" rot="-284939">
            <a:off x="9890444" y="6838085"/>
            <a:ext cx="1558022" cy="710848"/>
          </a:xfrm>
          <a:prstGeom prst="rect">
            <a:avLst/>
          </a:prstGeom>
          <a:noFill/>
          <a:ln>
            <a:noFill/>
          </a:ln>
        </p:spPr>
      </p:pic>
      <p:pic>
        <p:nvPicPr>
          <p:cNvPr id="215" name="Google Shape;215;p8"/>
          <p:cNvPicPr preferRelativeResize="0"/>
          <p:nvPr/>
        </p:nvPicPr>
        <p:blipFill rotWithShape="1">
          <a:blip r:embed="rId4">
            <a:alphaModFix/>
          </a:blip>
          <a:srcRect b="0" l="0" r="0" t="0"/>
          <a:stretch/>
        </p:blipFill>
        <p:spPr>
          <a:xfrm flipH="1" rot="-284939">
            <a:off x="5486254" y="6897098"/>
            <a:ext cx="1558022" cy="710848"/>
          </a:xfrm>
          <a:prstGeom prst="rect">
            <a:avLst/>
          </a:prstGeom>
          <a:noFill/>
          <a:ln>
            <a:noFill/>
          </a:ln>
        </p:spPr>
      </p:pic>
      <p:pic>
        <p:nvPicPr>
          <p:cNvPr id="216" name="Google Shape;216;p8"/>
          <p:cNvPicPr preferRelativeResize="0"/>
          <p:nvPr/>
        </p:nvPicPr>
        <p:blipFill rotWithShape="1">
          <a:blip r:embed="rId8">
            <a:alphaModFix/>
          </a:blip>
          <a:srcRect b="0" l="0" r="0" t="0"/>
          <a:stretch/>
        </p:blipFill>
        <p:spPr>
          <a:xfrm rot="-5643407">
            <a:off x="2705177" y="5999650"/>
            <a:ext cx="2123619" cy="2505745"/>
          </a:xfrm>
          <a:prstGeom prst="rect">
            <a:avLst/>
          </a:prstGeom>
          <a:noFill/>
          <a:ln>
            <a:noFill/>
          </a:ln>
        </p:spPr>
      </p:pic>
      <p:sp>
        <p:nvSpPr>
          <p:cNvPr id="217" name="Google Shape;217;p8"/>
          <p:cNvSpPr txBox="1"/>
          <p:nvPr/>
        </p:nvSpPr>
        <p:spPr>
          <a:xfrm>
            <a:off x="2818877" y="6829870"/>
            <a:ext cx="1896219" cy="753903"/>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0" i="0" lang="en-US" sz="4443" u="none" cap="none" strike="noStrike">
                <a:solidFill>
                  <a:srgbClr val="866255"/>
                </a:solidFill>
                <a:latin typeface="Arial"/>
                <a:ea typeface="Arial"/>
                <a:cs typeface="Arial"/>
                <a:sym typeface="Arial"/>
              </a:rPr>
              <a:t>CogQA</a:t>
            </a:r>
            <a:endParaRPr/>
          </a:p>
        </p:txBody>
      </p:sp>
      <p:sp>
        <p:nvSpPr>
          <p:cNvPr id="218" name="Google Shape;218;p8"/>
          <p:cNvSpPr txBox="1"/>
          <p:nvPr/>
        </p:nvSpPr>
        <p:spPr>
          <a:xfrm>
            <a:off x="6396018" y="8295058"/>
            <a:ext cx="4063138" cy="422275"/>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i="0" lang="en-US" sz="2499" u="none" cap="none" strike="noStrike">
                <a:solidFill>
                  <a:srgbClr val="7EAF94"/>
                </a:solidFill>
                <a:latin typeface="Lato"/>
                <a:ea typeface="Lato"/>
                <a:cs typeface="Lato"/>
                <a:sym typeface="Lato"/>
              </a:rPr>
              <a:t>Kết hợp</a:t>
            </a:r>
            <a:endParaRPr/>
          </a:p>
        </p:txBody>
      </p:sp>
      <p:sp>
        <p:nvSpPr>
          <p:cNvPr id="219" name="Google Shape;219;p8"/>
          <p:cNvSpPr txBox="1"/>
          <p:nvPr/>
        </p:nvSpPr>
        <p:spPr>
          <a:xfrm>
            <a:off x="7071028" y="4721225"/>
            <a:ext cx="4063138" cy="422275"/>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i="0" lang="en-US" sz="2499" u="none" cap="none" strike="noStrike">
                <a:solidFill>
                  <a:srgbClr val="7EAF94"/>
                </a:solidFill>
                <a:latin typeface="Lato"/>
                <a:ea typeface="Lato"/>
                <a:cs typeface="Lato"/>
                <a:sym typeface="Lato"/>
              </a:rPr>
              <a:t>Xây dựng Cognitive Graph</a:t>
            </a:r>
            <a:endParaRPr/>
          </a:p>
        </p:txBody>
      </p:sp>
      <p:sp>
        <p:nvSpPr>
          <p:cNvPr id="220" name="Google Shape;220;p8"/>
          <p:cNvSpPr txBox="1"/>
          <p:nvPr/>
        </p:nvSpPr>
        <p:spPr>
          <a:xfrm>
            <a:off x="13196162" y="5434572"/>
            <a:ext cx="4063138" cy="860425"/>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i="0" lang="en-US" sz="2499" u="none" cap="none" strike="noStrike">
                <a:solidFill>
                  <a:srgbClr val="7EAF94"/>
                </a:solidFill>
                <a:latin typeface="Lato"/>
                <a:ea typeface="Lato"/>
                <a:cs typeface="Lato"/>
                <a:sym typeface="Lato"/>
              </a:rPr>
              <a:t>Huấn </a:t>
            </a:r>
            <a:endParaRPr/>
          </a:p>
          <a:p>
            <a:pPr indent="0" lvl="0" marL="0" marR="0" rtl="0" algn="ctr">
              <a:lnSpc>
                <a:spcPct val="140016"/>
              </a:lnSpc>
              <a:spcBef>
                <a:spcPts val="0"/>
              </a:spcBef>
              <a:spcAft>
                <a:spcPts val="0"/>
              </a:spcAft>
              <a:buNone/>
            </a:pPr>
            <a:r>
              <a:rPr b="1" i="0" lang="en-US" sz="2499" u="none" cap="none" strike="noStrike">
                <a:solidFill>
                  <a:srgbClr val="7EAF94"/>
                </a:solidFill>
                <a:latin typeface="Lato"/>
                <a:ea typeface="Lato"/>
                <a:cs typeface="Lato"/>
                <a:sym typeface="Lato"/>
              </a:rPr>
              <a:t>luyện</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66255"/>
        </a:solidFill>
      </p:bgPr>
    </p:bg>
    <p:spTree>
      <p:nvGrpSpPr>
        <p:cNvPr id="224" name="Shape 224"/>
        <p:cNvGrpSpPr/>
        <p:nvPr/>
      </p:nvGrpSpPr>
      <p:grpSpPr>
        <a:xfrm>
          <a:off x="0" y="0"/>
          <a:ext cx="0" cy="0"/>
          <a:chOff x="0" y="0"/>
          <a:chExt cx="0" cy="0"/>
        </a:xfrm>
      </p:grpSpPr>
      <p:sp>
        <p:nvSpPr>
          <p:cNvPr id="225" name="Google Shape;225;p9"/>
          <p:cNvSpPr/>
          <p:nvPr/>
        </p:nvSpPr>
        <p:spPr>
          <a:xfrm>
            <a:off x="1028700" y="1028700"/>
            <a:ext cx="16230600" cy="8229600"/>
          </a:xfrm>
          <a:custGeom>
            <a:rect b="b" l="l" r="r" t="t"/>
            <a:pathLst>
              <a:path extrusionOk="0"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9"/>
          <p:cNvGrpSpPr/>
          <p:nvPr/>
        </p:nvGrpSpPr>
        <p:grpSpPr>
          <a:xfrm>
            <a:off x="14910759" y="1971254"/>
            <a:ext cx="781777" cy="781777"/>
            <a:chOff x="0" y="0"/>
            <a:chExt cx="1042369" cy="1042369"/>
          </a:xfrm>
        </p:grpSpPr>
        <p:pic>
          <p:nvPicPr>
            <p:cNvPr id="227" name="Google Shape;227;p9"/>
            <p:cNvPicPr preferRelativeResize="0"/>
            <p:nvPr/>
          </p:nvPicPr>
          <p:blipFill rotWithShape="1">
            <a:blip r:embed="rId3">
              <a:alphaModFix/>
            </a:blip>
            <a:srcRect b="0" l="0" r="0" t="0"/>
            <a:stretch/>
          </p:blipFill>
          <p:spPr>
            <a:xfrm>
              <a:off x="0" y="0"/>
              <a:ext cx="1042369" cy="1042369"/>
            </a:xfrm>
            <a:prstGeom prst="rect">
              <a:avLst/>
            </a:prstGeom>
            <a:noFill/>
            <a:ln>
              <a:noFill/>
            </a:ln>
          </p:spPr>
        </p:pic>
        <p:sp>
          <p:nvSpPr>
            <p:cNvPr id="228" name="Google Shape;228;p9"/>
            <p:cNvSpPr txBox="1"/>
            <p:nvPr/>
          </p:nvSpPr>
          <p:spPr>
            <a:xfrm>
              <a:off x="295660" y="96266"/>
              <a:ext cx="451048" cy="75162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866255"/>
                  </a:solidFill>
                  <a:latin typeface="Arial"/>
                  <a:ea typeface="Arial"/>
                  <a:cs typeface="Arial"/>
                  <a:sym typeface="Arial"/>
                </a:rPr>
                <a:t>Q</a:t>
              </a:r>
              <a:endParaRPr/>
            </a:p>
          </p:txBody>
        </p:sp>
      </p:grpSp>
      <p:grpSp>
        <p:nvGrpSpPr>
          <p:cNvPr id="229" name="Google Shape;229;p9"/>
          <p:cNvGrpSpPr/>
          <p:nvPr/>
        </p:nvGrpSpPr>
        <p:grpSpPr>
          <a:xfrm>
            <a:off x="13911863" y="3123888"/>
            <a:ext cx="781777" cy="781777"/>
            <a:chOff x="0" y="0"/>
            <a:chExt cx="1042369" cy="1042369"/>
          </a:xfrm>
        </p:grpSpPr>
        <p:pic>
          <p:nvPicPr>
            <p:cNvPr id="230" name="Google Shape;230;p9"/>
            <p:cNvPicPr preferRelativeResize="0"/>
            <p:nvPr/>
          </p:nvPicPr>
          <p:blipFill rotWithShape="1">
            <a:blip r:embed="rId3">
              <a:alphaModFix/>
            </a:blip>
            <a:srcRect b="0" l="0" r="0" t="0"/>
            <a:stretch/>
          </p:blipFill>
          <p:spPr>
            <a:xfrm>
              <a:off x="0" y="0"/>
              <a:ext cx="1042369" cy="1042369"/>
            </a:xfrm>
            <a:prstGeom prst="rect">
              <a:avLst/>
            </a:prstGeom>
            <a:noFill/>
            <a:ln>
              <a:noFill/>
            </a:ln>
          </p:spPr>
        </p:pic>
        <p:sp>
          <p:nvSpPr>
            <p:cNvPr id="231" name="Google Shape;231;p9"/>
            <p:cNvSpPr txBox="1"/>
            <p:nvPr/>
          </p:nvSpPr>
          <p:spPr>
            <a:xfrm>
              <a:off x="295660" y="96266"/>
              <a:ext cx="451048" cy="75162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866255"/>
                  </a:solidFill>
                  <a:latin typeface="Arial"/>
                  <a:ea typeface="Arial"/>
                  <a:cs typeface="Arial"/>
                  <a:sym typeface="Arial"/>
                </a:rPr>
                <a:t>1</a:t>
              </a:r>
              <a:endParaRPr/>
            </a:p>
          </p:txBody>
        </p:sp>
      </p:grpSp>
      <p:grpSp>
        <p:nvGrpSpPr>
          <p:cNvPr id="232" name="Google Shape;232;p9"/>
          <p:cNvGrpSpPr/>
          <p:nvPr/>
        </p:nvGrpSpPr>
        <p:grpSpPr>
          <a:xfrm>
            <a:off x="14910759" y="3124189"/>
            <a:ext cx="781777" cy="781777"/>
            <a:chOff x="0" y="0"/>
            <a:chExt cx="1042369" cy="1042369"/>
          </a:xfrm>
        </p:grpSpPr>
        <p:pic>
          <p:nvPicPr>
            <p:cNvPr id="233" name="Google Shape;233;p9"/>
            <p:cNvPicPr preferRelativeResize="0"/>
            <p:nvPr/>
          </p:nvPicPr>
          <p:blipFill rotWithShape="1">
            <a:blip r:embed="rId3">
              <a:alphaModFix/>
            </a:blip>
            <a:srcRect b="0" l="0" r="0" t="0"/>
            <a:stretch/>
          </p:blipFill>
          <p:spPr>
            <a:xfrm>
              <a:off x="0" y="0"/>
              <a:ext cx="1042369" cy="1042369"/>
            </a:xfrm>
            <a:prstGeom prst="rect">
              <a:avLst/>
            </a:prstGeom>
            <a:noFill/>
            <a:ln>
              <a:noFill/>
            </a:ln>
          </p:spPr>
        </p:pic>
        <p:sp>
          <p:nvSpPr>
            <p:cNvPr id="234" name="Google Shape;234;p9"/>
            <p:cNvSpPr txBox="1"/>
            <p:nvPr/>
          </p:nvSpPr>
          <p:spPr>
            <a:xfrm>
              <a:off x="295660" y="96266"/>
              <a:ext cx="451048" cy="75162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866255"/>
                  </a:solidFill>
                  <a:latin typeface="Arial"/>
                  <a:ea typeface="Arial"/>
                  <a:cs typeface="Arial"/>
                  <a:sym typeface="Arial"/>
                </a:rPr>
                <a:t>2</a:t>
              </a:r>
              <a:endParaRPr/>
            </a:p>
          </p:txBody>
        </p:sp>
      </p:grpSp>
      <p:grpSp>
        <p:nvGrpSpPr>
          <p:cNvPr id="235" name="Google Shape;235;p9"/>
          <p:cNvGrpSpPr/>
          <p:nvPr/>
        </p:nvGrpSpPr>
        <p:grpSpPr>
          <a:xfrm>
            <a:off x="15952054" y="3124189"/>
            <a:ext cx="781777" cy="781777"/>
            <a:chOff x="0" y="0"/>
            <a:chExt cx="1042369" cy="1042369"/>
          </a:xfrm>
        </p:grpSpPr>
        <p:pic>
          <p:nvPicPr>
            <p:cNvPr id="236" name="Google Shape;236;p9"/>
            <p:cNvPicPr preferRelativeResize="0"/>
            <p:nvPr/>
          </p:nvPicPr>
          <p:blipFill rotWithShape="1">
            <a:blip r:embed="rId3">
              <a:alphaModFix/>
            </a:blip>
            <a:srcRect b="0" l="0" r="0" t="0"/>
            <a:stretch/>
          </p:blipFill>
          <p:spPr>
            <a:xfrm>
              <a:off x="0" y="0"/>
              <a:ext cx="1042369" cy="1042369"/>
            </a:xfrm>
            <a:prstGeom prst="rect">
              <a:avLst/>
            </a:prstGeom>
            <a:noFill/>
            <a:ln>
              <a:noFill/>
            </a:ln>
          </p:spPr>
        </p:pic>
        <p:sp>
          <p:nvSpPr>
            <p:cNvPr id="237" name="Google Shape;237;p9"/>
            <p:cNvSpPr txBox="1"/>
            <p:nvPr/>
          </p:nvSpPr>
          <p:spPr>
            <a:xfrm>
              <a:off x="295660" y="96266"/>
              <a:ext cx="451048" cy="75162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866255"/>
                  </a:solidFill>
                  <a:latin typeface="Arial"/>
                  <a:ea typeface="Arial"/>
                  <a:cs typeface="Arial"/>
                  <a:sym typeface="Arial"/>
                </a:rPr>
                <a:t>3</a:t>
              </a:r>
              <a:endParaRPr/>
            </a:p>
          </p:txBody>
        </p:sp>
      </p:grpSp>
      <p:grpSp>
        <p:nvGrpSpPr>
          <p:cNvPr id="238" name="Google Shape;238;p9"/>
          <p:cNvGrpSpPr/>
          <p:nvPr/>
        </p:nvGrpSpPr>
        <p:grpSpPr>
          <a:xfrm>
            <a:off x="14321801" y="4260229"/>
            <a:ext cx="781777" cy="781777"/>
            <a:chOff x="0" y="0"/>
            <a:chExt cx="1042369" cy="1042369"/>
          </a:xfrm>
        </p:grpSpPr>
        <p:pic>
          <p:nvPicPr>
            <p:cNvPr id="239" name="Google Shape;239;p9"/>
            <p:cNvPicPr preferRelativeResize="0"/>
            <p:nvPr/>
          </p:nvPicPr>
          <p:blipFill rotWithShape="1">
            <a:blip r:embed="rId3">
              <a:alphaModFix/>
            </a:blip>
            <a:srcRect b="0" l="0" r="0" t="0"/>
            <a:stretch/>
          </p:blipFill>
          <p:spPr>
            <a:xfrm>
              <a:off x="0" y="0"/>
              <a:ext cx="1042369" cy="1042369"/>
            </a:xfrm>
            <a:prstGeom prst="rect">
              <a:avLst/>
            </a:prstGeom>
            <a:noFill/>
            <a:ln>
              <a:noFill/>
            </a:ln>
          </p:spPr>
        </p:pic>
        <p:sp>
          <p:nvSpPr>
            <p:cNvPr id="240" name="Google Shape;240;p9"/>
            <p:cNvSpPr txBox="1"/>
            <p:nvPr/>
          </p:nvSpPr>
          <p:spPr>
            <a:xfrm>
              <a:off x="295660" y="96266"/>
              <a:ext cx="451048" cy="75162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866255"/>
                  </a:solidFill>
                  <a:latin typeface="Arial"/>
                  <a:ea typeface="Arial"/>
                  <a:cs typeface="Arial"/>
                  <a:sym typeface="Arial"/>
                </a:rPr>
                <a:t>4</a:t>
              </a:r>
              <a:endParaRPr/>
            </a:p>
          </p:txBody>
        </p:sp>
      </p:grpSp>
      <p:cxnSp>
        <p:nvCxnSpPr>
          <p:cNvPr id="241" name="Google Shape;241;p9"/>
          <p:cNvCxnSpPr/>
          <p:nvPr/>
        </p:nvCxnSpPr>
        <p:spPr>
          <a:xfrm rot="9577904">
            <a:off x="14269440" y="2919410"/>
            <a:ext cx="1065518" cy="0"/>
          </a:xfrm>
          <a:prstGeom prst="straightConnector1">
            <a:avLst/>
          </a:prstGeom>
          <a:noFill/>
          <a:ln cap="flat" cmpd="sng" w="38100">
            <a:solidFill>
              <a:srgbClr val="000000"/>
            </a:solidFill>
            <a:prstDash val="solid"/>
            <a:round/>
            <a:headEnd len="sm" w="sm" type="none"/>
            <a:tailEnd len="med" w="med" type="triangle"/>
          </a:ln>
        </p:spPr>
      </p:cxnSp>
      <p:cxnSp>
        <p:nvCxnSpPr>
          <p:cNvPr id="242" name="Google Shape;242;p9"/>
          <p:cNvCxnSpPr/>
          <p:nvPr/>
        </p:nvCxnSpPr>
        <p:spPr>
          <a:xfrm rot="5400000">
            <a:off x="15116069" y="2919560"/>
            <a:ext cx="371158" cy="0"/>
          </a:xfrm>
          <a:prstGeom prst="straightConnector1">
            <a:avLst/>
          </a:prstGeom>
          <a:noFill/>
          <a:ln cap="flat" cmpd="sng" w="38100">
            <a:solidFill>
              <a:srgbClr val="000000"/>
            </a:solidFill>
            <a:prstDash val="solid"/>
            <a:round/>
            <a:headEnd len="sm" w="sm" type="none"/>
            <a:tailEnd len="med" w="med" type="triangle"/>
          </a:ln>
        </p:spPr>
      </p:cxnSp>
      <p:cxnSp>
        <p:nvCxnSpPr>
          <p:cNvPr id="243" name="Google Shape;243;p9"/>
          <p:cNvCxnSpPr/>
          <p:nvPr/>
        </p:nvCxnSpPr>
        <p:spPr>
          <a:xfrm rot="1177081">
            <a:off x="15269563" y="2919560"/>
            <a:ext cx="1105465" cy="0"/>
          </a:xfrm>
          <a:prstGeom prst="straightConnector1">
            <a:avLst/>
          </a:prstGeom>
          <a:noFill/>
          <a:ln cap="flat" cmpd="sng" w="38100">
            <a:solidFill>
              <a:srgbClr val="000000"/>
            </a:solidFill>
            <a:prstDash val="solid"/>
            <a:round/>
            <a:headEnd len="sm" w="sm" type="none"/>
            <a:tailEnd len="med" w="med" type="triangle"/>
          </a:ln>
        </p:spPr>
      </p:cxnSp>
      <p:cxnSp>
        <p:nvCxnSpPr>
          <p:cNvPr id="244" name="Google Shape;244;p9"/>
          <p:cNvCxnSpPr/>
          <p:nvPr/>
        </p:nvCxnSpPr>
        <p:spPr>
          <a:xfrm rot="2451429">
            <a:off x="14236720" y="4063897"/>
            <a:ext cx="542001" cy="0"/>
          </a:xfrm>
          <a:prstGeom prst="straightConnector1">
            <a:avLst/>
          </a:prstGeom>
          <a:noFill/>
          <a:ln cap="flat" cmpd="sng" w="38100">
            <a:solidFill>
              <a:srgbClr val="000000"/>
            </a:solidFill>
            <a:prstDash val="solid"/>
            <a:round/>
            <a:headEnd len="sm" w="sm" type="none"/>
            <a:tailEnd len="med" w="med" type="triangle"/>
          </a:ln>
        </p:spPr>
      </p:cxnSp>
      <p:cxnSp>
        <p:nvCxnSpPr>
          <p:cNvPr id="245" name="Google Shape;245;p9"/>
          <p:cNvCxnSpPr/>
          <p:nvPr/>
        </p:nvCxnSpPr>
        <p:spPr>
          <a:xfrm rot="8938366">
            <a:off x="14663521" y="4064047"/>
            <a:ext cx="687295" cy="0"/>
          </a:xfrm>
          <a:prstGeom prst="straightConnector1">
            <a:avLst/>
          </a:prstGeom>
          <a:noFill/>
          <a:ln cap="flat" cmpd="sng" w="38100">
            <a:solidFill>
              <a:srgbClr val="000000"/>
            </a:solidFill>
            <a:prstDash val="solid"/>
            <a:round/>
            <a:headEnd len="sm" w="sm" type="none"/>
            <a:tailEnd len="med" w="med" type="triangle"/>
          </a:ln>
        </p:spPr>
      </p:cxnSp>
      <p:cxnSp>
        <p:nvCxnSpPr>
          <p:cNvPr id="246" name="Google Shape;246;p9"/>
          <p:cNvCxnSpPr/>
          <p:nvPr/>
        </p:nvCxnSpPr>
        <p:spPr>
          <a:xfrm rot="5339899">
            <a:off x="16163207" y="4069821"/>
            <a:ext cx="365867" cy="0"/>
          </a:xfrm>
          <a:prstGeom prst="straightConnector1">
            <a:avLst/>
          </a:prstGeom>
          <a:noFill/>
          <a:ln cap="flat" cmpd="sng" w="38100">
            <a:solidFill>
              <a:srgbClr val="000000"/>
            </a:solidFill>
            <a:prstDash val="solid"/>
            <a:round/>
            <a:headEnd len="sm" w="sm" type="none"/>
            <a:tailEnd len="med" w="med" type="triangle"/>
          </a:ln>
        </p:spPr>
      </p:cxnSp>
      <p:grpSp>
        <p:nvGrpSpPr>
          <p:cNvPr id="247" name="Google Shape;247;p9"/>
          <p:cNvGrpSpPr/>
          <p:nvPr/>
        </p:nvGrpSpPr>
        <p:grpSpPr>
          <a:xfrm>
            <a:off x="15958450" y="4271777"/>
            <a:ext cx="781777" cy="781777"/>
            <a:chOff x="0" y="0"/>
            <a:chExt cx="1042369" cy="1042369"/>
          </a:xfrm>
        </p:grpSpPr>
        <p:pic>
          <p:nvPicPr>
            <p:cNvPr id="248" name="Google Shape;248;p9"/>
            <p:cNvPicPr preferRelativeResize="0"/>
            <p:nvPr/>
          </p:nvPicPr>
          <p:blipFill rotWithShape="1">
            <a:blip r:embed="rId4">
              <a:alphaModFix/>
            </a:blip>
            <a:srcRect b="0" l="0" r="0" t="0"/>
            <a:stretch/>
          </p:blipFill>
          <p:spPr>
            <a:xfrm>
              <a:off x="0" y="0"/>
              <a:ext cx="1042369" cy="1042369"/>
            </a:xfrm>
            <a:prstGeom prst="rect">
              <a:avLst/>
            </a:prstGeom>
            <a:noFill/>
            <a:ln>
              <a:noFill/>
            </a:ln>
          </p:spPr>
        </p:pic>
        <p:sp>
          <p:nvSpPr>
            <p:cNvPr id="249" name="Google Shape;249;p9"/>
            <p:cNvSpPr txBox="1"/>
            <p:nvPr/>
          </p:nvSpPr>
          <p:spPr>
            <a:xfrm>
              <a:off x="295660" y="96266"/>
              <a:ext cx="451048" cy="75162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866255"/>
                  </a:solidFill>
                  <a:latin typeface="Arial"/>
                  <a:ea typeface="Arial"/>
                  <a:cs typeface="Arial"/>
                  <a:sym typeface="Arial"/>
                </a:rPr>
                <a:t>5</a:t>
              </a:r>
              <a:endParaRPr/>
            </a:p>
          </p:txBody>
        </p:sp>
      </p:grpSp>
      <p:grpSp>
        <p:nvGrpSpPr>
          <p:cNvPr id="250" name="Google Shape;250;p9"/>
          <p:cNvGrpSpPr/>
          <p:nvPr/>
        </p:nvGrpSpPr>
        <p:grpSpPr>
          <a:xfrm>
            <a:off x="14910759" y="5384598"/>
            <a:ext cx="781777" cy="781777"/>
            <a:chOff x="0" y="0"/>
            <a:chExt cx="1042369" cy="1042369"/>
          </a:xfrm>
        </p:grpSpPr>
        <p:pic>
          <p:nvPicPr>
            <p:cNvPr id="251" name="Google Shape;251;p9"/>
            <p:cNvPicPr preferRelativeResize="0"/>
            <p:nvPr/>
          </p:nvPicPr>
          <p:blipFill rotWithShape="1">
            <a:blip r:embed="rId3">
              <a:alphaModFix/>
            </a:blip>
            <a:srcRect b="0" l="0" r="0" t="0"/>
            <a:stretch/>
          </p:blipFill>
          <p:spPr>
            <a:xfrm>
              <a:off x="0" y="0"/>
              <a:ext cx="1042369" cy="1042369"/>
            </a:xfrm>
            <a:prstGeom prst="rect">
              <a:avLst/>
            </a:prstGeom>
            <a:noFill/>
            <a:ln>
              <a:noFill/>
            </a:ln>
          </p:spPr>
        </p:pic>
        <p:sp>
          <p:nvSpPr>
            <p:cNvPr id="252" name="Google Shape;252;p9"/>
            <p:cNvSpPr txBox="1"/>
            <p:nvPr/>
          </p:nvSpPr>
          <p:spPr>
            <a:xfrm>
              <a:off x="295660" y="96266"/>
              <a:ext cx="451048" cy="75162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866255"/>
                  </a:solidFill>
                  <a:latin typeface="Arial"/>
                  <a:ea typeface="Arial"/>
                  <a:cs typeface="Arial"/>
                  <a:sym typeface="Arial"/>
                </a:rPr>
                <a:t>6</a:t>
              </a:r>
              <a:endParaRPr/>
            </a:p>
          </p:txBody>
        </p:sp>
      </p:grpSp>
      <p:grpSp>
        <p:nvGrpSpPr>
          <p:cNvPr id="253" name="Google Shape;253;p9"/>
          <p:cNvGrpSpPr/>
          <p:nvPr/>
        </p:nvGrpSpPr>
        <p:grpSpPr>
          <a:xfrm>
            <a:off x="13899401" y="5394431"/>
            <a:ext cx="781777" cy="781777"/>
            <a:chOff x="0" y="0"/>
            <a:chExt cx="1042369" cy="1042369"/>
          </a:xfrm>
        </p:grpSpPr>
        <p:pic>
          <p:nvPicPr>
            <p:cNvPr id="254" name="Google Shape;254;p9"/>
            <p:cNvPicPr preferRelativeResize="0"/>
            <p:nvPr/>
          </p:nvPicPr>
          <p:blipFill rotWithShape="1">
            <a:blip r:embed="rId3">
              <a:alphaModFix/>
            </a:blip>
            <a:srcRect b="0" l="0" r="0" t="0"/>
            <a:stretch/>
          </p:blipFill>
          <p:spPr>
            <a:xfrm>
              <a:off x="0" y="0"/>
              <a:ext cx="1042369" cy="1042369"/>
            </a:xfrm>
            <a:prstGeom prst="rect">
              <a:avLst/>
            </a:prstGeom>
            <a:noFill/>
            <a:ln>
              <a:noFill/>
            </a:ln>
          </p:spPr>
        </p:pic>
        <p:sp>
          <p:nvSpPr>
            <p:cNvPr id="255" name="Google Shape;255;p9"/>
            <p:cNvSpPr txBox="1"/>
            <p:nvPr/>
          </p:nvSpPr>
          <p:spPr>
            <a:xfrm>
              <a:off x="295660" y="96266"/>
              <a:ext cx="451048" cy="75162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866255"/>
                  </a:solidFill>
                  <a:latin typeface="Arial"/>
                  <a:ea typeface="Arial"/>
                  <a:cs typeface="Arial"/>
                  <a:sym typeface="Arial"/>
                </a:rPr>
                <a:t>7</a:t>
              </a:r>
              <a:endParaRPr/>
            </a:p>
          </p:txBody>
        </p:sp>
      </p:grpSp>
      <p:cxnSp>
        <p:nvCxnSpPr>
          <p:cNvPr id="256" name="Google Shape;256;p9"/>
          <p:cNvCxnSpPr/>
          <p:nvPr/>
        </p:nvCxnSpPr>
        <p:spPr>
          <a:xfrm rot="8409627">
            <a:off x="14226432" y="5199168"/>
            <a:ext cx="550114" cy="0"/>
          </a:xfrm>
          <a:prstGeom prst="straightConnector1">
            <a:avLst/>
          </a:prstGeom>
          <a:noFill/>
          <a:ln cap="flat" cmpd="sng" w="38100">
            <a:solidFill>
              <a:srgbClr val="000000"/>
            </a:solidFill>
            <a:prstDash val="solid"/>
            <a:round/>
            <a:headEnd len="sm" w="sm" type="none"/>
            <a:tailEnd len="med" w="med" type="triangle"/>
          </a:ln>
        </p:spPr>
      </p:cxnSp>
      <p:cxnSp>
        <p:nvCxnSpPr>
          <p:cNvPr id="257" name="Google Shape;257;p9"/>
          <p:cNvCxnSpPr/>
          <p:nvPr/>
        </p:nvCxnSpPr>
        <p:spPr>
          <a:xfrm rot="1811173">
            <a:off x="14666492" y="5194252"/>
            <a:ext cx="681353" cy="0"/>
          </a:xfrm>
          <a:prstGeom prst="straightConnector1">
            <a:avLst/>
          </a:prstGeom>
          <a:noFill/>
          <a:ln cap="flat" cmpd="sng" w="38100">
            <a:solidFill>
              <a:srgbClr val="000000"/>
            </a:solidFill>
            <a:prstDash val="solid"/>
            <a:round/>
            <a:headEnd len="sm" w="sm" type="none"/>
            <a:tailEnd len="med" w="med" type="triangle"/>
          </a:ln>
        </p:spPr>
      </p:cxnSp>
      <p:grpSp>
        <p:nvGrpSpPr>
          <p:cNvPr id="258" name="Google Shape;258;p9"/>
          <p:cNvGrpSpPr/>
          <p:nvPr/>
        </p:nvGrpSpPr>
        <p:grpSpPr>
          <a:xfrm>
            <a:off x="13887196" y="6692048"/>
            <a:ext cx="781777" cy="781777"/>
            <a:chOff x="0" y="0"/>
            <a:chExt cx="1042369" cy="1042369"/>
          </a:xfrm>
        </p:grpSpPr>
        <p:pic>
          <p:nvPicPr>
            <p:cNvPr id="259" name="Google Shape;259;p9"/>
            <p:cNvPicPr preferRelativeResize="0"/>
            <p:nvPr/>
          </p:nvPicPr>
          <p:blipFill rotWithShape="1">
            <a:blip r:embed="rId4">
              <a:alphaModFix/>
            </a:blip>
            <a:srcRect b="0" l="0" r="0" t="0"/>
            <a:stretch/>
          </p:blipFill>
          <p:spPr>
            <a:xfrm>
              <a:off x="0" y="0"/>
              <a:ext cx="1042369" cy="1042369"/>
            </a:xfrm>
            <a:prstGeom prst="rect">
              <a:avLst/>
            </a:prstGeom>
            <a:noFill/>
            <a:ln>
              <a:noFill/>
            </a:ln>
          </p:spPr>
        </p:pic>
        <p:sp>
          <p:nvSpPr>
            <p:cNvPr id="260" name="Google Shape;260;p9"/>
            <p:cNvSpPr txBox="1"/>
            <p:nvPr/>
          </p:nvSpPr>
          <p:spPr>
            <a:xfrm>
              <a:off x="295660" y="96266"/>
              <a:ext cx="451048" cy="75162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866255"/>
                  </a:solidFill>
                  <a:latin typeface="Arial"/>
                  <a:ea typeface="Arial"/>
                  <a:cs typeface="Arial"/>
                  <a:sym typeface="Arial"/>
                </a:rPr>
                <a:t>8</a:t>
              </a:r>
              <a:endParaRPr/>
            </a:p>
          </p:txBody>
        </p:sp>
      </p:grpSp>
      <p:grpSp>
        <p:nvGrpSpPr>
          <p:cNvPr id="261" name="Google Shape;261;p9"/>
          <p:cNvGrpSpPr/>
          <p:nvPr/>
        </p:nvGrpSpPr>
        <p:grpSpPr>
          <a:xfrm>
            <a:off x="14910759" y="6692048"/>
            <a:ext cx="781777" cy="781777"/>
            <a:chOff x="0" y="0"/>
            <a:chExt cx="1042369" cy="1042369"/>
          </a:xfrm>
        </p:grpSpPr>
        <p:pic>
          <p:nvPicPr>
            <p:cNvPr id="262" name="Google Shape;262;p9"/>
            <p:cNvPicPr preferRelativeResize="0"/>
            <p:nvPr/>
          </p:nvPicPr>
          <p:blipFill rotWithShape="1">
            <a:blip r:embed="rId4">
              <a:alphaModFix/>
            </a:blip>
            <a:srcRect b="0" l="0" r="0" t="0"/>
            <a:stretch/>
          </p:blipFill>
          <p:spPr>
            <a:xfrm>
              <a:off x="0" y="0"/>
              <a:ext cx="1042369" cy="1042369"/>
            </a:xfrm>
            <a:prstGeom prst="rect">
              <a:avLst/>
            </a:prstGeom>
            <a:noFill/>
            <a:ln>
              <a:noFill/>
            </a:ln>
          </p:spPr>
        </p:pic>
        <p:sp>
          <p:nvSpPr>
            <p:cNvPr id="263" name="Google Shape;263;p9"/>
            <p:cNvSpPr txBox="1"/>
            <p:nvPr/>
          </p:nvSpPr>
          <p:spPr>
            <a:xfrm>
              <a:off x="295660" y="96266"/>
              <a:ext cx="451048" cy="75162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866255"/>
                  </a:solidFill>
                  <a:latin typeface="Arial"/>
                  <a:ea typeface="Arial"/>
                  <a:cs typeface="Arial"/>
                  <a:sym typeface="Arial"/>
                </a:rPr>
                <a:t>9</a:t>
              </a:r>
              <a:endParaRPr/>
            </a:p>
          </p:txBody>
        </p:sp>
      </p:grpSp>
      <p:cxnSp>
        <p:nvCxnSpPr>
          <p:cNvPr id="264" name="Google Shape;264;p9"/>
          <p:cNvCxnSpPr/>
          <p:nvPr/>
        </p:nvCxnSpPr>
        <p:spPr>
          <a:xfrm rot="5446267">
            <a:off x="14028874" y="6415078"/>
            <a:ext cx="515887" cy="0"/>
          </a:xfrm>
          <a:prstGeom prst="straightConnector1">
            <a:avLst/>
          </a:prstGeom>
          <a:noFill/>
          <a:ln cap="flat" cmpd="sng" w="38100">
            <a:solidFill>
              <a:srgbClr val="000000"/>
            </a:solidFill>
            <a:prstDash val="solid"/>
            <a:round/>
            <a:headEnd len="sm" w="sm" type="none"/>
            <a:tailEnd len="med" w="med" type="triangle"/>
          </a:ln>
        </p:spPr>
      </p:cxnSp>
      <p:cxnSp>
        <p:nvCxnSpPr>
          <p:cNvPr id="265" name="Google Shape;265;p9"/>
          <p:cNvCxnSpPr/>
          <p:nvPr/>
        </p:nvCxnSpPr>
        <p:spPr>
          <a:xfrm rot="5400000">
            <a:off x="15038811" y="6410162"/>
            <a:ext cx="525673" cy="0"/>
          </a:xfrm>
          <a:prstGeom prst="straightConnector1">
            <a:avLst/>
          </a:prstGeom>
          <a:noFill/>
          <a:ln cap="flat" cmpd="sng" w="38100">
            <a:solidFill>
              <a:srgbClr val="000000"/>
            </a:solidFill>
            <a:prstDash val="solid"/>
            <a:round/>
            <a:headEnd len="sm" w="sm" type="none"/>
            <a:tailEnd len="med" w="med" type="triangle"/>
          </a:ln>
        </p:spPr>
      </p:cxnSp>
      <p:pic>
        <p:nvPicPr>
          <p:cNvPr id="266" name="Google Shape;266;p9"/>
          <p:cNvPicPr preferRelativeResize="0"/>
          <p:nvPr/>
        </p:nvPicPr>
        <p:blipFill rotWithShape="1">
          <a:blip r:embed="rId5">
            <a:alphaModFix/>
          </a:blip>
          <a:srcRect b="0" l="0" r="0" t="0"/>
          <a:stretch/>
        </p:blipFill>
        <p:spPr>
          <a:xfrm>
            <a:off x="2198761" y="2542941"/>
            <a:ext cx="4660094" cy="674029"/>
          </a:xfrm>
          <a:prstGeom prst="rect">
            <a:avLst/>
          </a:prstGeom>
          <a:noFill/>
          <a:ln>
            <a:noFill/>
          </a:ln>
        </p:spPr>
      </p:pic>
      <p:pic>
        <p:nvPicPr>
          <p:cNvPr id="267" name="Google Shape;267;p9"/>
          <p:cNvPicPr preferRelativeResize="0"/>
          <p:nvPr/>
        </p:nvPicPr>
        <p:blipFill rotWithShape="1">
          <a:blip r:embed="rId6">
            <a:alphaModFix/>
          </a:blip>
          <a:srcRect b="0" l="0" r="0" t="0"/>
          <a:stretch/>
        </p:blipFill>
        <p:spPr>
          <a:xfrm>
            <a:off x="1329198" y="4581869"/>
            <a:ext cx="1907506" cy="521584"/>
          </a:xfrm>
          <a:prstGeom prst="rect">
            <a:avLst/>
          </a:prstGeom>
          <a:noFill/>
          <a:ln>
            <a:noFill/>
          </a:ln>
        </p:spPr>
      </p:pic>
      <p:grpSp>
        <p:nvGrpSpPr>
          <p:cNvPr id="268" name="Google Shape;268;p9"/>
          <p:cNvGrpSpPr/>
          <p:nvPr/>
        </p:nvGrpSpPr>
        <p:grpSpPr>
          <a:xfrm>
            <a:off x="1329198" y="5145011"/>
            <a:ext cx="2209398" cy="374148"/>
            <a:chOff x="0" y="0"/>
            <a:chExt cx="2945865" cy="498863"/>
          </a:xfrm>
        </p:grpSpPr>
        <p:pic>
          <p:nvPicPr>
            <p:cNvPr id="269" name="Google Shape;269;p9"/>
            <p:cNvPicPr preferRelativeResize="0"/>
            <p:nvPr/>
          </p:nvPicPr>
          <p:blipFill rotWithShape="1">
            <a:blip r:embed="rId7">
              <a:alphaModFix/>
            </a:blip>
            <a:srcRect b="0" l="0" r="0" t="0"/>
            <a:stretch/>
          </p:blipFill>
          <p:spPr>
            <a:xfrm>
              <a:off x="513906" y="0"/>
              <a:ext cx="2431959" cy="498863"/>
            </a:xfrm>
            <a:prstGeom prst="rect">
              <a:avLst/>
            </a:prstGeom>
            <a:noFill/>
            <a:ln>
              <a:noFill/>
            </a:ln>
          </p:spPr>
        </p:pic>
        <p:sp>
          <p:nvSpPr>
            <p:cNvPr id="270" name="Google Shape;270;p9"/>
            <p:cNvSpPr txBox="1"/>
            <p:nvPr/>
          </p:nvSpPr>
          <p:spPr>
            <a:xfrm>
              <a:off x="0" y="28792"/>
              <a:ext cx="181124" cy="379844"/>
            </a:xfrm>
            <a:prstGeom prst="rect">
              <a:avLst/>
            </a:prstGeom>
            <a:noFill/>
            <a:ln>
              <a:noFill/>
            </a:ln>
          </p:spPr>
          <p:txBody>
            <a:bodyPr anchorCtr="0" anchor="t" bIns="0" lIns="0" spcFirstLastPara="1" rIns="0" wrap="square" tIns="0">
              <a:spAutoFit/>
            </a:bodyPr>
            <a:lstStyle/>
            <a:p>
              <a:pPr indent="0" lvl="0" marL="0" marR="0" rtl="0" algn="ctr">
                <a:lnSpc>
                  <a:spcPct val="140114"/>
                </a:lnSpc>
                <a:spcBef>
                  <a:spcPts val="0"/>
                </a:spcBef>
                <a:spcAft>
                  <a:spcPts val="0"/>
                </a:spcAft>
                <a:buNone/>
              </a:pPr>
              <a:r>
                <a:rPr b="0" i="0" lang="en-US" sz="1745" u="none" cap="none" strike="noStrike">
                  <a:solidFill>
                    <a:srgbClr val="866255"/>
                  </a:solidFill>
                  <a:latin typeface="Arial"/>
                  <a:ea typeface="Arial"/>
                  <a:cs typeface="Arial"/>
                  <a:sym typeface="Arial"/>
                </a:rPr>
                <a:t>1</a:t>
              </a:r>
              <a:endParaRPr/>
            </a:p>
          </p:txBody>
        </p:sp>
      </p:grpSp>
      <p:grpSp>
        <p:nvGrpSpPr>
          <p:cNvPr id="271" name="Google Shape;271;p9"/>
          <p:cNvGrpSpPr/>
          <p:nvPr/>
        </p:nvGrpSpPr>
        <p:grpSpPr>
          <a:xfrm>
            <a:off x="1329198" y="5486430"/>
            <a:ext cx="2209398" cy="374148"/>
            <a:chOff x="0" y="0"/>
            <a:chExt cx="2945865" cy="498863"/>
          </a:xfrm>
        </p:grpSpPr>
        <p:pic>
          <p:nvPicPr>
            <p:cNvPr id="272" name="Google Shape;272;p9"/>
            <p:cNvPicPr preferRelativeResize="0"/>
            <p:nvPr/>
          </p:nvPicPr>
          <p:blipFill rotWithShape="1">
            <a:blip r:embed="rId7">
              <a:alphaModFix/>
            </a:blip>
            <a:srcRect b="0" l="0" r="0" t="0"/>
            <a:stretch/>
          </p:blipFill>
          <p:spPr>
            <a:xfrm>
              <a:off x="513906" y="0"/>
              <a:ext cx="2431959" cy="498863"/>
            </a:xfrm>
            <a:prstGeom prst="rect">
              <a:avLst/>
            </a:prstGeom>
            <a:noFill/>
            <a:ln>
              <a:noFill/>
            </a:ln>
          </p:spPr>
        </p:pic>
        <p:sp>
          <p:nvSpPr>
            <p:cNvPr id="273" name="Google Shape;273;p9"/>
            <p:cNvSpPr txBox="1"/>
            <p:nvPr/>
          </p:nvSpPr>
          <p:spPr>
            <a:xfrm>
              <a:off x="0" y="28792"/>
              <a:ext cx="181124" cy="379844"/>
            </a:xfrm>
            <a:prstGeom prst="rect">
              <a:avLst/>
            </a:prstGeom>
            <a:noFill/>
            <a:ln>
              <a:noFill/>
            </a:ln>
          </p:spPr>
          <p:txBody>
            <a:bodyPr anchorCtr="0" anchor="t" bIns="0" lIns="0" spcFirstLastPara="1" rIns="0" wrap="square" tIns="0">
              <a:spAutoFit/>
            </a:bodyPr>
            <a:lstStyle/>
            <a:p>
              <a:pPr indent="0" lvl="0" marL="0" marR="0" rtl="0" algn="ctr">
                <a:lnSpc>
                  <a:spcPct val="140114"/>
                </a:lnSpc>
                <a:spcBef>
                  <a:spcPts val="0"/>
                </a:spcBef>
                <a:spcAft>
                  <a:spcPts val="0"/>
                </a:spcAft>
                <a:buNone/>
              </a:pPr>
              <a:r>
                <a:rPr b="0" i="0" lang="en-US" sz="1745" u="none" cap="none" strike="noStrike">
                  <a:solidFill>
                    <a:srgbClr val="866255"/>
                  </a:solidFill>
                  <a:latin typeface="Arial"/>
                  <a:ea typeface="Arial"/>
                  <a:cs typeface="Arial"/>
                  <a:sym typeface="Arial"/>
                </a:rPr>
                <a:t>2</a:t>
              </a:r>
              <a:endParaRPr/>
            </a:p>
          </p:txBody>
        </p:sp>
      </p:grpSp>
      <p:grpSp>
        <p:nvGrpSpPr>
          <p:cNvPr id="274" name="Google Shape;274;p9"/>
          <p:cNvGrpSpPr/>
          <p:nvPr/>
        </p:nvGrpSpPr>
        <p:grpSpPr>
          <a:xfrm>
            <a:off x="1329198" y="5827850"/>
            <a:ext cx="2209398" cy="374148"/>
            <a:chOff x="0" y="0"/>
            <a:chExt cx="2945865" cy="498863"/>
          </a:xfrm>
        </p:grpSpPr>
        <p:pic>
          <p:nvPicPr>
            <p:cNvPr id="275" name="Google Shape;275;p9"/>
            <p:cNvPicPr preferRelativeResize="0"/>
            <p:nvPr/>
          </p:nvPicPr>
          <p:blipFill rotWithShape="1">
            <a:blip r:embed="rId7">
              <a:alphaModFix/>
            </a:blip>
            <a:srcRect b="0" l="0" r="0" t="0"/>
            <a:stretch/>
          </p:blipFill>
          <p:spPr>
            <a:xfrm>
              <a:off x="513906" y="0"/>
              <a:ext cx="2431959" cy="498863"/>
            </a:xfrm>
            <a:prstGeom prst="rect">
              <a:avLst/>
            </a:prstGeom>
            <a:noFill/>
            <a:ln>
              <a:noFill/>
            </a:ln>
          </p:spPr>
        </p:pic>
        <p:sp>
          <p:nvSpPr>
            <p:cNvPr id="276" name="Google Shape;276;p9"/>
            <p:cNvSpPr txBox="1"/>
            <p:nvPr/>
          </p:nvSpPr>
          <p:spPr>
            <a:xfrm>
              <a:off x="0" y="28792"/>
              <a:ext cx="181124" cy="379844"/>
            </a:xfrm>
            <a:prstGeom prst="rect">
              <a:avLst/>
            </a:prstGeom>
            <a:noFill/>
            <a:ln>
              <a:noFill/>
            </a:ln>
          </p:spPr>
          <p:txBody>
            <a:bodyPr anchorCtr="0" anchor="t" bIns="0" lIns="0" spcFirstLastPara="1" rIns="0" wrap="square" tIns="0">
              <a:spAutoFit/>
            </a:bodyPr>
            <a:lstStyle/>
            <a:p>
              <a:pPr indent="0" lvl="0" marL="0" marR="0" rtl="0" algn="ctr">
                <a:lnSpc>
                  <a:spcPct val="140114"/>
                </a:lnSpc>
                <a:spcBef>
                  <a:spcPts val="0"/>
                </a:spcBef>
                <a:spcAft>
                  <a:spcPts val="0"/>
                </a:spcAft>
                <a:buNone/>
              </a:pPr>
              <a:r>
                <a:rPr b="0" i="0" lang="en-US" sz="1745" u="none" cap="none" strike="noStrike">
                  <a:solidFill>
                    <a:srgbClr val="866255"/>
                  </a:solidFill>
                  <a:latin typeface="Arial"/>
                  <a:ea typeface="Arial"/>
                  <a:cs typeface="Arial"/>
                  <a:sym typeface="Arial"/>
                </a:rPr>
                <a:t>3</a:t>
              </a:r>
              <a:endParaRPr/>
            </a:p>
          </p:txBody>
        </p:sp>
      </p:grpSp>
      <p:grpSp>
        <p:nvGrpSpPr>
          <p:cNvPr id="277" name="Google Shape;277;p9"/>
          <p:cNvGrpSpPr/>
          <p:nvPr/>
        </p:nvGrpSpPr>
        <p:grpSpPr>
          <a:xfrm>
            <a:off x="1329198" y="6201997"/>
            <a:ext cx="2209398" cy="374148"/>
            <a:chOff x="0" y="0"/>
            <a:chExt cx="2945865" cy="498863"/>
          </a:xfrm>
        </p:grpSpPr>
        <p:pic>
          <p:nvPicPr>
            <p:cNvPr id="278" name="Google Shape;278;p9"/>
            <p:cNvPicPr preferRelativeResize="0"/>
            <p:nvPr/>
          </p:nvPicPr>
          <p:blipFill rotWithShape="1">
            <a:blip r:embed="rId7">
              <a:alphaModFix/>
            </a:blip>
            <a:srcRect b="0" l="0" r="0" t="0"/>
            <a:stretch/>
          </p:blipFill>
          <p:spPr>
            <a:xfrm>
              <a:off x="513906" y="0"/>
              <a:ext cx="2431959" cy="498863"/>
            </a:xfrm>
            <a:prstGeom prst="rect">
              <a:avLst/>
            </a:prstGeom>
            <a:noFill/>
            <a:ln>
              <a:noFill/>
            </a:ln>
          </p:spPr>
        </p:pic>
        <p:sp>
          <p:nvSpPr>
            <p:cNvPr id="279" name="Google Shape;279;p9"/>
            <p:cNvSpPr txBox="1"/>
            <p:nvPr/>
          </p:nvSpPr>
          <p:spPr>
            <a:xfrm>
              <a:off x="0" y="28792"/>
              <a:ext cx="181124" cy="379844"/>
            </a:xfrm>
            <a:prstGeom prst="rect">
              <a:avLst/>
            </a:prstGeom>
            <a:noFill/>
            <a:ln>
              <a:noFill/>
            </a:ln>
          </p:spPr>
          <p:txBody>
            <a:bodyPr anchorCtr="0" anchor="t" bIns="0" lIns="0" spcFirstLastPara="1" rIns="0" wrap="square" tIns="0">
              <a:spAutoFit/>
            </a:bodyPr>
            <a:lstStyle/>
            <a:p>
              <a:pPr indent="0" lvl="0" marL="0" marR="0" rtl="0" algn="ctr">
                <a:lnSpc>
                  <a:spcPct val="140114"/>
                </a:lnSpc>
                <a:spcBef>
                  <a:spcPts val="0"/>
                </a:spcBef>
                <a:spcAft>
                  <a:spcPts val="0"/>
                </a:spcAft>
                <a:buNone/>
              </a:pPr>
              <a:r>
                <a:rPr b="0" i="0" lang="en-US" sz="1745" u="none" cap="none" strike="noStrike">
                  <a:solidFill>
                    <a:srgbClr val="866255"/>
                  </a:solidFill>
                  <a:latin typeface="Arial"/>
                  <a:ea typeface="Arial"/>
                  <a:cs typeface="Arial"/>
                  <a:sym typeface="Arial"/>
                </a:rPr>
                <a:t>4</a:t>
              </a:r>
              <a:endParaRPr/>
            </a:p>
          </p:txBody>
        </p:sp>
      </p:grpSp>
      <p:grpSp>
        <p:nvGrpSpPr>
          <p:cNvPr id="280" name="Google Shape;280;p9"/>
          <p:cNvGrpSpPr/>
          <p:nvPr/>
        </p:nvGrpSpPr>
        <p:grpSpPr>
          <a:xfrm>
            <a:off x="1329198" y="6576145"/>
            <a:ext cx="2209398" cy="374148"/>
            <a:chOff x="0" y="0"/>
            <a:chExt cx="2945865" cy="498863"/>
          </a:xfrm>
        </p:grpSpPr>
        <p:pic>
          <p:nvPicPr>
            <p:cNvPr id="281" name="Google Shape;281;p9"/>
            <p:cNvPicPr preferRelativeResize="0"/>
            <p:nvPr/>
          </p:nvPicPr>
          <p:blipFill rotWithShape="1">
            <a:blip r:embed="rId7">
              <a:alphaModFix/>
            </a:blip>
            <a:srcRect b="0" l="0" r="0" t="0"/>
            <a:stretch/>
          </p:blipFill>
          <p:spPr>
            <a:xfrm>
              <a:off x="513906" y="0"/>
              <a:ext cx="2431959" cy="498863"/>
            </a:xfrm>
            <a:prstGeom prst="rect">
              <a:avLst/>
            </a:prstGeom>
            <a:noFill/>
            <a:ln>
              <a:noFill/>
            </a:ln>
          </p:spPr>
        </p:pic>
        <p:sp>
          <p:nvSpPr>
            <p:cNvPr id="282" name="Google Shape;282;p9"/>
            <p:cNvSpPr txBox="1"/>
            <p:nvPr/>
          </p:nvSpPr>
          <p:spPr>
            <a:xfrm>
              <a:off x="0" y="28792"/>
              <a:ext cx="181124" cy="379844"/>
            </a:xfrm>
            <a:prstGeom prst="rect">
              <a:avLst/>
            </a:prstGeom>
            <a:noFill/>
            <a:ln>
              <a:noFill/>
            </a:ln>
          </p:spPr>
          <p:txBody>
            <a:bodyPr anchorCtr="0" anchor="t" bIns="0" lIns="0" spcFirstLastPara="1" rIns="0" wrap="square" tIns="0">
              <a:spAutoFit/>
            </a:bodyPr>
            <a:lstStyle/>
            <a:p>
              <a:pPr indent="0" lvl="0" marL="0" marR="0" rtl="0" algn="ctr">
                <a:lnSpc>
                  <a:spcPct val="140114"/>
                </a:lnSpc>
                <a:spcBef>
                  <a:spcPts val="0"/>
                </a:spcBef>
                <a:spcAft>
                  <a:spcPts val="0"/>
                </a:spcAft>
                <a:buNone/>
              </a:pPr>
              <a:r>
                <a:rPr b="0" i="0" lang="en-US" sz="1745" u="none" cap="none" strike="noStrike">
                  <a:solidFill>
                    <a:srgbClr val="FF5757"/>
                  </a:solidFill>
                  <a:latin typeface="Arial"/>
                  <a:ea typeface="Arial"/>
                  <a:cs typeface="Arial"/>
                  <a:sym typeface="Arial"/>
                </a:rPr>
                <a:t>5</a:t>
              </a:r>
              <a:endParaRPr/>
            </a:p>
          </p:txBody>
        </p:sp>
      </p:grpSp>
      <p:grpSp>
        <p:nvGrpSpPr>
          <p:cNvPr id="283" name="Google Shape;283;p9"/>
          <p:cNvGrpSpPr/>
          <p:nvPr/>
        </p:nvGrpSpPr>
        <p:grpSpPr>
          <a:xfrm>
            <a:off x="1329198" y="6917565"/>
            <a:ext cx="2209398" cy="374148"/>
            <a:chOff x="0" y="0"/>
            <a:chExt cx="2945865" cy="498863"/>
          </a:xfrm>
        </p:grpSpPr>
        <p:pic>
          <p:nvPicPr>
            <p:cNvPr id="284" name="Google Shape;284;p9"/>
            <p:cNvPicPr preferRelativeResize="0"/>
            <p:nvPr/>
          </p:nvPicPr>
          <p:blipFill rotWithShape="1">
            <a:blip r:embed="rId7">
              <a:alphaModFix/>
            </a:blip>
            <a:srcRect b="0" l="0" r="0" t="0"/>
            <a:stretch/>
          </p:blipFill>
          <p:spPr>
            <a:xfrm>
              <a:off x="513906" y="0"/>
              <a:ext cx="2431959" cy="498863"/>
            </a:xfrm>
            <a:prstGeom prst="rect">
              <a:avLst/>
            </a:prstGeom>
            <a:noFill/>
            <a:ln>
              <a:noFill/>
            </a:ln>
          </p:spPr>
        </p:pic>
        <p:sp>
          <p:nvSpPr>
            <p:cNvPr id="285" name="Google Shape;285;p9"/>
            <p:cNvSpPr txBox="1"/>
            <p:nvPr/>
          </p:nvSpPr>
          <p:spPr>
            <a:xfrm>
              <a:off x="0" y="28792"/>
              <a:ext cx="181124" cy="379844"/>
            </a:xfrm>
            <a:prstGeom prst="rect">
              <a:avLst/>
            </a:prstGeom>
            <a:noFill/>
            <a:ln>
              <a:noFill/>
            </a:ln>
          </p:spPr>
          <p:txBody>
            <a:bodyPr anchorCtr="0" anchor="t" bIns="0" lIns="0" spcFirstLastPara="1" rIns="0" wrap="square" tIns="0">
              <a:spAutoFit/>
            </a:bodyPr>
            <a:lstStyle/>
            <a:p>
              <a:pPr indent="0" lvl="0" marL="0" marR="0" rtl="0" algn="ctr">
                <a:lnSpc>
                  <a:spcPct val="140114"/>
                </a:lnSpc>
                <a:spcBef>
                  <a:spcPts val="0"/>
                </a:spcBef>
                <a:spcAft>
                  <a:spcPts val="0"/>
                </a:spcAft>
                <a:buNone/>
              </a:pPr>
              <a:r>
                <a:rPr b="0" i="0" lang="en-US" sz="1745" u="none" cap="none" strike="noStrike">
                  <a:solidFill>
                    <a:srgbClr val="866255"/>
                  </a:solidFill>
                  <a:latin typeface="Arial"/>
                  <a:ea typeface="Arial"/>
                  <a:cs typeface="Arial"/>
                  <a:sym typeface="Arial"/>
                </a:rPr>
                <a:t>6</a:t>
              </a:r>
              <a:endParaRPr/>
            </a:p>
          </p:txBody>
        </p:sp>
      </p:grpSp>
      <p:grpSp>
        <p:nvGrpSpPr>
          <p:cNvPr id="286" name="Google Shape;286;p9"/>
          <p:cNvGrpSpPr/>
          <p:nvPr/>
        </p:nvGrpSpPr>
        <p:grpSpPr>
          <a:xfrm>
            <a:off x="1329198" y="7258984"/>
            <a:ext cx="2209398" cy="374148"/>
            <a:chOff x="0" y="0"/>
            <a:chExt cx="2945865" cy="498863"/>
          </a:xfrm>
        </p:grpSpPr>
        <p:pic>
          <p:nvPicPr>
            <p:cNvPr id="287" name="Google Shape;287;p9"/>
            <p:cNvPicPr preferRelativeResize="0"/>
            <p:nvPr/>
          </p:nvPicPr>
          <p:blipFill rotWithShape="1">
            <a:blip r:embed="rId7">
              <a:alphaModFix/>
            </a:blip>
            <a:srcRect b="0" l="0" r="0" t="0"/>
            <a:stretch/>
          </p:blipFill>
          <p:spPr>
            <a:xfrm>
              <a:off x="513906" y="0"/>
              <a:ext cx="2431959" cy="498863"/>
            </a:xfrm>
            <a:prstGeom prst="rect">
              <a:avLst/>
            </a:prstGeom>
            <a:noFill/>
            <a:ln>
              <a:noFill/>
            </a:ln>
          </p:spPr>
        </p:pic>
        <p:sp>
          <p:nvSpPr>
            <p:cNvPr id="288" name="Google Shape;288;p9"/>
            <p:cNvSpPr txBox="1"/>
            <p:nvPr/>
          </p:nvSpPr>
          <p:spPr>
            <a:xfrm>
              <a:off x="0" y="28792"/>
              <a:ext cx="181124" cy="379844"/>
            </a:xfrm>
            <a:prstGeom prst="rect">
              <a:avLst/>
            </a:prstGeom>
            <a:noFill/>
            <a:ln>
              <a:noFill/>
            </a:ln>
          </p:spPr>
          <p:txBody>
            <a:bodyPr anchorCtr="0" anchor="t" bIns="0" lIns="0" spcFirstLastPara="1" rIns="0" wrap="square" tIns="0">
              <a:spAutoFit/>
            </a:bodyPr>
            <a:lstStyle/>
            <a:p>
              <a:pPr indent="0" lvl="0" marL="0" marR="0" rtl="0" algn="ctr">
                <a:lnSpc>
                  <a:spcPct val="140114"/>
                </a:lnSpc>
                <a:spcBef>
                  <a:spcPts val="0"/>
                </a:spcBef>
                <a:spcAft>
                  <a:spcPts val="0"/>
                </a:spcAft>
                <a:buNone/>
              </a:pPr>
              <a:r>
                <a:rPr b="0" i="0" lang="en-US" sz="1745" u="none" cap="none" strike="noStrike">
                  <a:solidFill>
                    <a:srgbClr val="866255"/>
                  </a:solidFill>
                  <a:latin typeface="Arial"/>
                  <a:ea typeface="Arial"/>
                  <a:cs typeface="Arial"/>
                  <a:sym typeface="Arial"/>
                </a:rPr>
                <a:t>7</a:t>
              </a:r>
              <a:endParaRPr/>
            </a:p>
          </p:txBody>
        </p:sp>
      </p:grpSp>
      <p:grpSp>
        <p:nvGrpSpPr>
          <p:cNvPr id="289" name="Google Shape;289;p9"/>
          <p:cNvGrpSpPr/>
          <p:nvPr/>
        </p:nvGrpSpPr>
        <p:grpSpPr>
          <a:xfrm>
            <a:off x="1329198" y="7633132"/>
            <a:ext cx="2209398" cy="374148"/>
            <a:chOff x="0" y="0"/>
            <a:chExt cx="2945865" cy="498863"/>
          </a:xfrm>
        </p:grpSpPr>
        <p:pic>
          <p:nvPicPr>
            <p:cNvPr id="290" name="Google Shape;290;p9"/>
            <p:cNvPicPr preferRelativeResize="0"/>
            <p:nvPr/>
          </p:nvPicPr>
          <p:blipFill rotWithShape="1">
            <a:blip r:embed="rId7">
              <a:alphaModFix/>
            </a:blip>
            <a:srcRect b="0" l="0" r="0" t="0"/>
            <a:stretch/>
          </p:blipFill>
          <p:spPr>
            <a:xfrm>
              <a:off x="513906" y="0"/>
              <a:ext cx="2431959" cy="498863"/>
            </a:xfrm>
            <a:prstGeom prst="rect">
              <a:avLst/>
            </a:prstGeom>
            <a:noFill/>
            <a:ln>
              <a:noFill/>
            </a:ln>
          </p:spPr>
        </p:pic>
        <p:sp>
          <p:nvSpPr>
            <p:cNvPr id="291" name="Google Shape;291;p9"/>
            <p:cNvSpPr txBox="1"/>
            <p:nvPr/>
          </p:nvSpPr>
          <p:spPr>
            <a:xfrm>
              <a:off x="0" y="28792"/>
              <a:ext cx="181124" cy="379844"/>
            </a:xfrm>
            <a:prstGeom prst="rect">
              <a:avLst/>
            </a:prstGeom>
            <a:noFill/>
            <a:ln>
              <a:noFill/>
            </a:ln>
          </p:spPr>
          <p:txBody>
            <a:bodyPr anchorCtr="0" anchor="t" bIns="0" lIns="0" spcFirstLastPara="1" rIns="0" wrap="square" tIns="0">
              <a:spAutoFit/>
            </a:bodyPr>
            <a:lstStyle/>
            <a:p>
              <a:pPr indent="0" lvl="0" marL="0" marR="0" rtl="0" algn="ctr">
                <a:lnSpc>
                  <a:spcPct val="140114"/>
                </a:lnSpc>
                <a:spcBef>
                  <a:spcPts val="0"/>
                </a:spcBef>
                <a:spcAft>
                  <a:spcPts val="0"/>
                </a:spcAft>
                <a:buNone/>
              </a:pPr>
              <a:r>
                <a:rPr b="0" i="0" lang="en-US" sz="1745" u="none" cap="none" strike="noStrike">
                  <a:solidFill>
                    <a:srgbClr val="FF5757"/>
                  </a:solidFill>
                  <a:latin typeface="Arial"/>
                  <a:ea typeface="Arial"/>
                  <a:cs typeface="Arial"/>
                  <a:sym typeface="Arial"/>
                </a:rPr>
                <a:t>8</a:t>
              </a:r>
              <a:endParaRPr/>
            </a:p>
          </p:txBody>
        </p:sp>
      </p:grpSp>
      <p:grpSp>
        <p:nvGrpSpPr>
          <p:cNvPr id="292" name="Google Shape;292;p9"/>
          <p:cNvGrpSpPr/>
          <p:nvPr/>
        </p:nvGrpSpPr>
        <p:grpSpPr>
          <a:xfrm>
            <a:off x="1329198" y="8007279"/>
            <a:ext cx="2209398" cy="374148"/>
            <a:chOff x="0" y="0"/>
            <a:chExt cx="2945865" cy="498863"/>
          </a:xfrm>
        </p:grpSpPr>
        <p:pic>
          <p:nvPicPr>
            <p:cNvPr id="293" name="Google Shape;293;p9"/>
            <p:cNvPicPr preferRelativeResize="0"/>
            <p:nvPr/>
          </p:nvPicPr>
          <p:blipFill rotWithShape="1">
            <a:blip r:embed="rId7">
              <a:alphaModFix/>
            </a:blip>
            <a:srcRect b="0" l="0" r="0" t="0"/>
            <a:stretch/>
          </p:blipFill>
          <p:spPr>
            <a:xfrm>
              <a:off x="513906" y="0"/>
              <a:ext cx="2431959" cy="498863"/>
            </a:xfrm>
            <a:prstGeom prst="rect">
              <a:avLst/>
            </a:prstGeom>
            <a:noFill/>
            <a:ln>
              <a:noFill/>
            </a:ln>
          </p:spPr>
        </p:pic>
        <p:sp>
          <p:nvSpPr>
            <p:cNvPr id="294" name="Google Shape;294;p9"/>
            <p:cNvSpPr txBox="1"/>
            <p:nvPr/>
          </p:nvSpPr>
          <p:spPr>
            <a:xfrm>
              <a:off x="0" y="28792"/>
              <a:ext cx="181124" cy="379844"/>
            </a:xfrm>
            <a:prstGeom prst="rect">
              <a:avLst/>
            </a:prstGeom>
            <a:noFill/>
            <a:ln>
              <a:noFill/>
            </a:ln>
          </p:spPr>
          <p:txBody>
            <a:bodyPr anchorCtr="0" anchor="t" bIns="0" lIns="0" spcFirstLastPara="1" rIns="0" wrap="square" tIns="0">
              <a:spAutoFit/>
            </a:bodyPr>
            <a:lstStyle/>
            <a:p>
              <a:pPr indent="0" lvl="0" marL="0" marR="0" rtl="0" algn="ctr">
                <a:lnSpc>
                  <a:spcPct val="140114"/>
                </a:lnSpc>
                <a:spcBef>
                  <a:spcPts val="0"/>
                </a:spcBef>
                <a:spcAft>
                  <a:spcPts val="0"/>
                </a:spcAft>
                <a:buNone/>
              </a:pPr>
              <a:r>
                <a:rPr b="0" i="0" lang="en-US" sz="1745" u="none" cap="none" strike="noStrike">
                  <a:solidFill>
                    <a:srgbClr val="FF5757"/>
                  </a:solidFill>
                  <a:latin typeface="Arial"/>
                  <a:ea typeface="Arial"/>
                  <a:cs typeface="Arial"/>
                  <a:sym typeface="Arial"/>
                </a:rPr>
                <a:t>9</a:t>
              </a:r>
              <a:endParaRPr/>
            </a:p>
          </p:txBody>
        </p:sp>
      </p:grpSp>
      <p:pic>
        <p:nvPicPr>
          <p:cNvPr id="295" name="Google Shape;295;p9"/>
          <p:cNvPicPr preferRelativeResize="0"/>
          <p:nvPr/>
        </p:nvPicPr>
        <p:blipFill rotWithShape="1">
          <a:blip r:embed="rId8">
            <a:alphaModFix/>
          </a:blip>
          <a:srcRect b="0" l="0" r="0" t="0"/>
          <a:stretch/>
        </p:blipFill>
        <p:spPr>
          <a:xfrm>
            <a:off x="6756551" y="5726632"/>
            <a:ext cx="2699795" cy="417494"/>
          </a:xfrm>
          <a:prstGeom prst="rect">
            <a:avLst/>
          </a:prstGeom>
          <a:noFill/>
          <a:ln>
            <a:noFill/>
          </a:ln>
        </p:spPr>
      </p:pic>
      <p:pic>
        <p:nvPicPr>
          <p:cNvPr id="296" name="Google Shape;296;p9"/>
          <p:cNvPicPr preferRelativeResize="0"/>
          <p:nvPr/>
        </p:nvPicPr>
        <p:blipFill rotWithShape="1">
          <a:blip r:embed="rId9">
            <a:alphaModFix/>
          </a:blip>
          <a:srcRect b="0" l="0" r="0" t="0"/>
          <a:stretch/>
        </p:blipFill>
        <p:spPr>
          <a:xfrm>
            <a:off x="4669001" y="7331417"/>
            <a:ext cx="1112038" cy="322850"/>
          </a:xfrm>
          <a:prstGeom prst="rect">
            <a:avLst/>
          </a:prstGeom>
          <a:noFill/>
          <a:ln>
            <a:noFill/>
          </a:ln>
        </p:spPr>
      </p:pic>
      <p:cxnSp>
        <p:nvCxnSpPr>
          <p:cNvPr id="297" name="Google Shape;297;p9"/>
          <p:cNvCxnSpPr/>
          <p:nvPr/>
        </p:nvCxnSpPr>
        <p:spPr>
          <a:xfrm rot="83154">
            <a:off x="3538528" y="6754670"/>
            <a:ext cx="474577" cy="0"/>
          </a:xfrm>
          <a:prstGeom prst="straightConnector1">
            <a:avLst/>
          </a:prstGeom>
          <a:noFill/>
          <a:ln cap="flat" cmpd="sng" w="28575">
            <a:solidFill>
              <a:srgbClr val="C9E265"/>
            </a:solidFill>
            <a:prstDash val="solid"/>
            <a:round/>
            <a:headEnd len="sm" w="sm" type="none"/>
            <a:tailEnd len="sm" w="sm" type="none"/>
          </a:ln>
        </p:spPr>
      </p:cxnSp>
      <p:cxnSp>
        <p:nvCxnSpPr>
          <p:cNvPr id="298" name="Google Shape;298;p9"/>
          <p:cNvCxnSpPr/>
          <p:nvPr/>
        </p:nvCxnSpPr>
        <p:spPr>
          <a:xfrm rot="-3989477">
            <a:off x="3201374" y="7291481"/>
            <a:ext cx="1122001" cy="0"/>
          </a:xfrm>
          <a:prstGeom prst="straightConnector1">
            <a:avLst/>
          </a:prstGeom>
          <a:noFill/>
          <a:ln cap="flat" cmpd="sng" w="28575">
            <a:solidFill>
              <a:srgbClr val="C9E265"/>
            </a:solidFill>
            <a:prstDash val="solid"/>
            <a:round/>
            <a:headEnd len="sm" w="sm" type="none"/>
            <a:tailEnd len="sm" w="sm" type="none"/>
          </a:ln>
        </p:spPr>
      </p:cxnSp>
      <p:cxnSp>
        <p:nvCxnSpPr>
          <p:cNvPr id="299" name="Google Shape;299;p9"/>
          <p:cNvCxnSpPr/>
          <p:nvPr/>
        </p:nvCxnSpPr>
        <p:spPr>
          <a:xfrm rot="-4317399">
            <a:off x="3029325" y="7478555"/>
            <a:ext cx="1475587" cy="0"/>
          </a:xfrm>
          <a:prstGeom prst="straightConnector1">
            <a:avLst/>
          </a:prstGeom>
          <a:noFill/>
          <a:ln cap="flat" cmpd="sng" w="28575">
            <a:solidFill>
              <a:srgbClr val="C9E265"/>
            </a:solidFill>
            <a:prstDash val="solid"/>
            <a:round/>
            <a:headEnd len="sm" w="sm" type="none"/>
            <a:tailEnd len="sm" w="sm" type="none"/>
          </a:ln>
        </p:spPr>
      </p:cxnSp>
      <p:cxnSp>
        <p:nvCxnSpPr>
          <p:cNvPr id="300" name="Google Shape;300;p9"/>
          <p:cNvCxnSpPr/>
          <p:nvPr/>
        </p:nvCxnSpPr>
        <p:spPr>
          <a:xfrm rot="-4655600">
            <a:off x="3646058" y="6346565"/>
            <a:ext cx="867952" cy="0"/>
          </a:xfrm>
          <a:prstGeom prst="straightConnector1">
            <a:avLst/>
          </a:prstGeom>
          <a:noFill/>
          <a:ln cap="flat" cmpd="sng" w="28575">
            <a:solidFill>
              <a:srgbClr val="C9E265"/>
            </a:solidFill>
            <a:prstDash val="solid"/>
            <a:round/>
            <a:headEnd len="sm" w="sm" type="none"/>
            <a:tailEnd len="sm" w="sm" type="none"/>
          </a:ln>
        </p:spPr>
      </p:cxnSp>
      <p:cxnSp>
        <p:nvCxnSpPr>
          <p:cNvPr id="301" name="Google Shape;301;p9"/>
          <p:cNvCxnSpPr/>
          <p:nvPr/>
        </p:nvCxnSpPr>
        <p:spPr>
          <a:xfrm rot="2870498">
            <a:off x="3837879" y="7109891"/>
            <a:ext cx="994652" cy="0"/>
          </a:xfrm>
          <a:prstGeom prst="straightConnector1">
            <a:avLst/>
          </a:prstGeom>
          <a:noFill/>
          <a:ln cap="flat" cmpd="sng" w="28575">
            <a:solidFill>
              <a:srgbClr val="C9E265"/>
            </a:solidFill>
            <a:prstDash val="solid"/>
            <a:round/>
            <a:headEnd len="sm" w="sm" type="none"/>
            <a:tailEnd len="sm" w="sm" type="none"/>
          </a:ln>
        </p:spPr>
      </p:cxnSp>
      <p:sp>
        <p:nvSpPr>
          <p:cNvPr id="302" name="Google Shape;302;p9"/>
          <p:cNvSpPr txBox="1"/>
          <p:nvPr/>
        </p:nvSpPr>
        <p:spPr>
          <a:xfrm>
            <a:off x="6242904" y="7008255"/>
            <a:ext cx="422061" cy="330393"/>
          </a:xfrm>
          <a:prstGeom prst="rect">
            <a:avLst/>
          </a:prstGeom>
          <a:noFill/>
          <a:ln>
            <a:noFill/>
          </a:ln>
        </p:spPr>
        <p:txBody>
          <a:bodyPr anchorCtr="0" anchor="t" bIns="0" lIns="0" spcFirstLastPara="1" rIns="0" wrap="square" tIns="0">
            <a:spAutoFit/>
          </a:bodyPr>
          <a:lstStyle/>
          <a:p>
            <a:pPr indent="0" lvl="0" marL="0" marR="0" rtl="0" algn="ctr">
              <a:lnSpc>
                <a:spcPct val="140104"/>
              </a:lnSpc>
              <a:spcBef>
                <a:spcPts val="0"/>
              </a:spcBef>
              <a:spcAft>
                <a:spcPts val="0"/>
              </a:spcAft>
              <a:buNone/>
            </a:pPr>
            <a:r>
              <a:rPr b="0" i="0" lang="en-US" sz="1920" u="none" cap="none" strike="noStrike">
                <a:solidFill>
                  <a:srgbClr val="000000"/>
                </a:solidFill>
                <a:latin typeface="Arial"/>
                <a:ea typeface="Arial"/>
                <a:cs typeface="Arial"/>
                <a:sym typeface="Arial"/>
              </a:rPr>
              <a:t>5-8</a:t>
            </a:r>
            <a:endParaRPr/>
          </a:p>
        </p:txBody>
      </p:sp>
      <p:sp>
        <p:nvSpPr>
          <p:cNvPr id="303" name="Google Shape;303;p9"/>
          <p:cNvSpPr txBox="1"/>
          <p:nvPr/>
        </p:nvSpPr>
        <p:spPr>
          <a:xfrm>
            <a:off x="6238225" y="7317188"/>
            <a:ext cx="426740" cy="330393"/>
          </a:xfrm>
          <a:prstGeom prst="rect">
            <a:avLst/>
          </a:prstGeom>
          <a:noFill/>
          <a:ln>
            <a:noFill/>
          </a:ln>
        </p:spPr>
        <p:txBody>
          <a:bodyPr anchorCtr="0" anchor="t" bIns="0" lIns="0" spcFirstLastPara="1" rIns="0" wrap="square" tIns="0">
            <a:spAutoFit/>
          </a:bodyPr>
          <a:lstStyle/>
          <a:p>
            <a:pPr indent="0" lvl="0" marL="0" marR="0" rtl="0" algn="ctr">
              <a:lnSpc>
                <a:spcPct val="140104"/>
              </a:lnSpc>
              <a:spcBef>
                <a:spcPts val="0"/>
              </a:spcBef>
              <a:spcAft>
                <a:spcPts val="0"/>
              </a:spcAft>
              <a:buNone/>
            </a:pPr>
            <a:r>
              <a:rPr b="0" i="0" lang="en-US" sz="1920" u="none" cap="none" strike="noStrike">
                <a:solidFill>
                  <a:srgbClr val="000000"/>
                </a:solidFill>
                <a:latin typeface="Arial"/>
                <a:ea typeface="Arial"/>
                <a:cs typeface="Arial"/>
                <a:sym typeface="Arial"/>
              </a:rPr>
              <a:t>5-9</a:t>
            </a:r>
            <a:endParaRPr/>
          </a:p>
        </p:txBody>
      </p:sp>
      <p:sp>
        <p:nvSpPr>
          <p:cNvPr id="304" name="Google Shape;304;p9"/>
          <p:cNvSpPr txBox="1"/>
          <p:nvPr/>
        </p:nvSpPr>
        <p:spPr>
          <a:xfrm>
            <a:off x="6242905" y="7616167"/>
            <a:ext cx="457045" cy="330393"/>
          </a:xfrm>
          <a:prstGeom prst="rect">
            <a:avLst/>
          </a:prstGeom>
          <a:noFill/>
          <a:ln>
            <a:noFill/>
          </a:ln>
        </p:spPr>
        <p:txBody>
          <a:bodyPr anchorCtr="0" anchor="t" bIns="0" lIns="0" spcFirstLastPara="1" rIns="0" wrap="square" tIns="0">
            <a:spAutoFit/>
          </a:bodyPr>
          <a:lstStyle/>
          <a:p>
            <a:pPr indent="0" lvl="0" marL="0" marR="0" rtl="0" algn="ctr">
              <a:lnSpc>
                <a:spcPct val="140104"/>
              </a:lnSpc>
              <a:spcBef>
                <a:spcPts val="0"/>
              </a:spcBef>
              <a:spcAft>
                <a:spcPts val="0"/>
              </a:spcAft>
              <a:buNone/>
            </a:pPr>
            <a:r>
              <a:rPr b="0" i="0" lang="en-US" sz="1920" u="none" cap="none" strike="noStrike">
                <a:solidFill>
                  <a:srgbClr val="000000"/>
                </a:solidFill>
                <a:latin typeface="Arial"/>
                <a:ea typeface="Arial"/>
                <a:cs typeface="Arial"/>
                <a:sym typeface="Arial"/>
              </a:rPr>
              <a:t>8-9</a:t>
            </a:r>
            <a:endParaRPr/>
          </a:p>
        </p:txBody>
      </p:sp>
      <p:cxnSp>
        <p:nvCxnSpPr>
          <p:cNvPr id="305" name="Google Shape;305;p9"/>
          <p:cNvCxnSpPr/>
          <p:nvPr/>
        </p:nvCxnSpPr>
        <p:spPr>
          <a:xfrm rot="-1480116">
            <a:off x="5757847" y="7372491"/>
            <a:ext cx="508250" cy="0"/>
          </a:xfrm>
          <a:prstGeom prst="straightConnector1">
            <a:avLst/>
          </a:prstGeom>
          <a:noFill/>
          <a:ln cap="flat" cmpd="sng" w="28575">
            <a:solidFill>
              <a:srgbClr val="C9E265"/>
            </a:solidFill>
            <a:prstDash val="solid"/>
            <a:round/>
            <a:headEnd len="sm" w="sm" type="none"/>
            <a:tailEnd len="sm" w="sm" type="none"/>
          </a:ln>
        </p:spPr>
      </p:cxnSp>
      <p:cxnSp>
        <p:nvCxnSpPr>
          <p:cNvPr id="306" name="Google Shape;306;p9"/>
          <p:cNvCxnSpPr/>
          <p:nvPr/>
        </p:nvCxnSpPr>
        <p:spPr>
          <a:xfrm rot="45166">
            <a:off x="5781020" y="7481558"/>
            <a:ext cx="457225" cy="0"/>
          </a:xfrm>
          <a:prstGeom prst="straightConnector1">
            <a:avLst/>
          </a:prstGeom>
          <a:noFill/>
          <a:ln cap="flat" cmpd="sng" w="28575">
            <a:solidFill>
              <a:srgbClr val="C9E265"/>
            </a:solidFill>
            <a:prstDash val="solid"/>
            <a:round/>
            <a:headEnd len="sm" w="sm" type="none"/>
            <a:tailEnd len="sm" w="sm" type="none"/>
          </a:ln>
        </p:spPr>
      </p:cxnSp>
      <p:cxnSp>
        <p:nvCxnSpPr>
          <p:cNvPr id="307" name="Google Shape;307;p9"/>
          <p:cNvCxnSpPr/>
          <p:nvPr/>
        </p:nvCxnSpPr>
        <p:spPr>
          <a:xfrm rot="1498711">
            <a:off x="5757210" y="7586135"/>
            <a:ext cx="509523" cy="0"/>
          </a:xfrm>
          <a:prstGeom prst="straightConnector1">
            <a:avLst/>
          </a:prstGeom>
          <a:noFill/>
          <a:ln cap="flat" cmpd="sng" w="28575">
            <a:solidFill>
              <a:srgbClr val="C9E265"/>
            </a:solidFill>
            <a:prstDash val="solid"/>
            <a:round/>
            <a:headEnd len="sm" w="sm" type="none"/>
            <a:tailEnd len="sm" w="sm" type="none"/>
          </a:ln>
        </p:spPr>
      </p:cxnSp>
      <p:sp>
        <p:nvSpPr>
          <p:cNvPr id="308" name="Google Shape;308;p9"/>
          <p:cNvSpPr txBox="1"/>
          <p:nvPr/>
        </p:nvSpPr>
        <p:spPr>
          <a:xfrm>
            <a:off x="7338327" y="6706246"/>
            <a:ext cx="1833033" cy="330393"/>
          </a:xfrm>
          <a:prstGeom prst="rect">
            <a:avLst/>
          </a:prstGeom>
          <a:noFill/>
          <a:ln>
            <a:noFill/>
          </a:ln>
        </p:spPr>
        <p:txBody>
          <a:bodyPr anchorCtr="0" anchor="t" bIns="0" lIns="0" spcFirstLastPara="1" rIns="0" wrap="square" tIns="0">
            <a:spAutoFit/>
          </a:bodyPr>
          <a:lstStyle/>
          <a:p>
            <a:pPr indent="0" lvl="0" marL="0" marR="0" rtl="0" algn="ctr">
              <a:lnSpc>
                <a:spcPct val="140104"/>
              </a:lnSpc>
              <a:spcBef>
                <a:spcPts val="0"/>
              </a:spcBef>
              <a:spcAft>
                <a:spcPts val="0"/>
              </a:spcAft>
              <a:buNone/>
            </a:pPr>
            <a:r>
              <a:rPr b="0" i="0" lang="en-US" sz="1920" u="none" cap="none" strike="noStrike">
                <a:solidFill>
                  <a:srgbClr val="FF1616"/>
                </a:solidFill>
                <a:latin typeface="Arial"/>
                <a:ea typeface="Arial"/>
                <a:cs typeface="Arial"/>
                <a:sym typeface="Arial"/>
              </a:rPr>
              <a:t>both_net (MLP)</a:t>
            </a:r>
            <a:endParaRPr/>
          </a:p>
        </p:txBody>
      </p:sp>
      <p:sp>
        <p:nvSpPr>
          <p:cNvPr id="309" name="Google Shape;309;p9"/>
          <p:cNvSpPr txBox="1"/>
          <p:nvPr/>
        </p:nvSpPr>
        <p:spPr>
          <a:xfrm>
            <a:off x="7323995" y="7843495"/>
            <a:ext cx="1986815" cy="330393"/>
          </a:xfrm>
          <a:prstGeom prst="rect">
            <a:avLst/>
          </a:prstGeom>
          <a:noFill/>
          <a:ln>
            <a:noFill/>
          </a:ln>
        </p:spPr>
        <p:txBody>
          <a:bodyPr anchorCtr="0" anchor="t" bIns="0" lIns="0" spcFirstLastPara="1" rIns="0" wrap="square" tIns="0">
            <a:spAutoFit/>
          </a:bodyPr>
          <a:lstStyle/>
          <a:p>
            <a:pPr indent="0" lvl="0" marL="0" marR="0" rtl="0" algn="ctr">
              <a:lnSpc>
                <a:spcPct val="140104"/>
              </a:lnSpc>
              <a:spcBef>
                <a:spcPts val="0"/>
              </a:spcBef>
              <a:spcAft>
                <a:spcPts val="0"/>
              </a:spcAft>
              <a:buNone/>
            </a:pPr>
            <a:r>
              <a:rPr b="0" i="0" lang="en-US" sz="1920" u="none" cap="none" strike="noStrike">
                <a:solidFill>
                  <a:srgbClr val="008037"/>
                </a:solidFill>
                <a:latin typeface="Arial"/>
                <a:ea typeface="Arial"/>
                <a:cs typeface="Arial"/>
                <a:sym typeface="Arial"/>
              </a:rPr>
              <a:t>select_net (MLP)</a:t>
            </a:r>
            <a:endParaRPr/>
          </a:p>
        </p:txBody>
      </p:sp>
      <p:cxnSp>
        <p:nvCxnSpPr>
          <p:cNvPr id="310" name="Google Shape;310;p9"/>
          <p:cNvCxnSpPr/>
          <p:nvPr/>
        </p:nvCxnSpPr>
        <p:spPr>
          <a:xfrm rot="-8479581">
            <a:off x="6574337" y="7328384"/>
            <a:ext cx="480634" cy="0"/>
          </a:xfrm>
          <a:prstGeom prst="straightConnector1">
            <a:avLst/>
          </a:prstGeom>
          <a:noFill/>
          <a:ln cap="flat" cmpd="sng" w="28575">
            <a:solidFill>
              <a:srgbClr val="C9E265"/>
            </a:solidFill>
            <a:prstDash val="solid"/>
            <a:round/>
            <a:headEnd len="sm" w="sm" type="none"/>
            <a:tailEnd len="sm" w="sm" type="none"/>
          </a:ln>
        </p:spPr>
      </p:cxnSp>
      <p:cxnSp>
        <p:nvCxnSpPr>
          <p:cNvPr id="311" name="Google Shape;311;p9"/>
          <p:cNvCxnSpPr/>
          <p:nvPr/>
        </p:nvCxnSpPr>
        <p:spPr>
          <a:xfrm rot="10800000">
            <a:off x="6631714" y="7487147"/>
            <a:ext cx="380957" cy="0"/>
          </a:xfrm>
          <a:prstGeom prst="straightConnector1">
            <a:avLst/>
          </a:prstGeom>
          <a:noFill/>
          <a:ln cap="flat" cmpd="sng" w="28575">
            <a:solidFill>
              <a:srgbClr val="C9E265"/>
            </a:solidFill>
            <a:prstDash val="solid"/>
            <a:round/>
            <a:headEnd len="sm" w="sm" type="none"/>
            <a:tailEnd len="sm" w="sm" type="none"/>
          </a:ln>
        </p:spPr>
      </p:cxnSp>
      <p:cxnSp>
        <p:nvCxnSpPr>
          <p:cNvPr id="312" name="Google Shape;312;p9"/>
          <p:cNvCxnSpPr/>
          <p:nvPr/>
        </p:nvCxnSpPr>
        <p:spPr>
          <a:xfrm rot="8457626">
            <a:off x="6586649" y="7636636"/>
            <a:ext cx="474679" cy="0"/>
          </a:xfrm>
          <a:prstGeom prst="straightConnector1">
            <a:avLst/>
          </a:prstGeom>
          <a:noFill/>
          <a:ln cap="flat" cmpd="sng" w="28575">
            <a:solidFill>
              <a:srgbClr val="C9E265"/>
            </a:solidFill>
            <a:prstDash val="solid"/>
            <a:round/>
            <a:headEnd len="sm" w="sm" type="none"/>
            <a:tailEnd len="sm" w="sm" type="none"/>
          </a:ln>
        </p:spPr>
      </p:cxnSp>
      <p:cxnSp>
        <p:nvCxnSpPr>
          <p:cNvPr id="313" name="Google Shape;313;p9"/>
          <p:cNvCxnSpPr/>
          <p:nvPr/>
        </p:nvCxnSpPr>
        <p:spPr>
          <a:xfrm rot="7144268">
            <a:off x="6973414" y="7079599"/>
            <a:ext cx="718132" cy="364588"/>
          </a:xfrm>
          <a:prstGeom prst="straightConnector1">
            <a:avLst/>
          </a:prstGeom>
          <a:noFill/>
          <a:ln cap="flat" cmpd="sng" w="28575">
            <a:solidFill>
              <a:srgbClr val="C9E265"/>
            </a:solidFill>
            <a:prstDash val="solid"/>
            <a:round/>
            <a:headEnd len="sm" w="sm" type="none"/>
            <a:tailEnd len="sm" w="sm" type="none"/>
          </a:ln>
        </p:spPr>
      </p:cxnSp>
      <p:cxnSp>
        <p:nvCxnSpPr>
          <p:cNvPr id="314" name="Google Shape;314;p9"/>
          <p:cNvCxnSpPr/>
          <p:nvPr/>
        </p:nvCxnSpPr>
        <p:spPr>
          <a:xfrm flipH="1" rot="3567905">
            <a:off x="6866603" y="7757692"/>
            <a:ext cx="976871" cy="207793"/>
          </a:xfrm>
          <a:prstGeom prst="straightConnector1">
            <a:avLst/>
          </a:prstGeom>
          <a:noFill/>
          <a:ln cap="flat" cmpd="sng" w="28575">
            <a:solidFill>
              <a:srgbClr val="C9E265"/>
            </a:solidFill>
            <a:prstDash val="solid"/>
            <a:round/>
            <a:headEnd len="sm" w="sm" type="none"/>
            <a:tailEnd len="sm" w="sm" type="none"/>
          </a:ln>
        </p:spPr>
      </p:cxnSp>
      <p:pic>
        <p:nvPicPr>
          <p:cNvPr id="315" name="Google Shape;315;p9"/>
          <p:cNvPicPr preferRelativeResize="0"/>
          <p:nvPr/>
        </p:nvPicPr>
        <p:blipFill rotWithShape="1">
          <a:blip r:embed="rId10">
            <a:alphaModFix/>
          </a:blip>
          <a:srcRect b="0" l="0" r="2322" t="9630"/>
          <a:stretch/>
        </p:blipFill>
        <p:spPr>
          <a:xfrm>
            <a:off x="7318923" y="2696381"/>
            <a:ext cx="1365009" cy="332339"/>
          </a:xfrm>
          <a:prstGeom prst="rect">
            <a:avLst/>
          </a:prstGeom>
          <a:noFill/>
          <a:ln>
            <a:noFill/>
          </a:ln>
        </p:spPr>
      </p:pic>
      <p:pic>
        <p:nvPicPr>
          <p:cNvPr id="316" name="Google Shape;316;p9"/>
          <p:cNvPicPr preferRelativeResize="0"/>
          <p:nvPr/>
        </p:nvPicPr>
        <p:blipFill rotWithShape="1">
          <a:blip r:embed="rId7">
            <a:alphaModFix/>
          </a:blip>
          <a:srcRect b="0" l="0" r="0" t="0"/>
          <a:stretch/>
        </p:blipFill>
        <p:spPr>
          <a:xfrm>
            <a:off x="9488984" y="3495738"/>
            <a:ext cx="1604534" cy="329135"/>
          </a:xfrm>
          <a:prstGeom prst="rect">
            <a:avLst/>
          </a:prstGeom>
          <a:noFill/>
          <a:ln>
            <a:noFill/>
          </a:ln>
        </p:spPr>
      </p:pic>
      <p:cxnSp>
        <p:nvCxnSpPr>
          <p:cNvPr id="317" name="Google Shape;317;p9"/>
          <p:cNvCxnSpPr/>
          <p:nvPr/>
        </p:nvCxnSpPr>
        <p:spPr>
          <a:xfrm rot="-129994">
            <a:off x="6858691" y="2852203"/>
            <a:ext cx="460397" cy="0"/>
          </a:xfrm>
          <a:prstGeom prst="straightConnector1">
            <a:avLst/>
          </a:prstGeom>
          <a:noFill/>
          <a:ln cap="flat" cmpd="sng" w="38100">
            <a:solidFill>
              <a:srgbClr val="C9E265"/>
            </a:solidFill>
            <a:prstDash val="solid"/>
            <a:round/>
            <a:headEnd len="sm" w="sm" type="none"/>
            <a:tailEnd len="sm" w="sm" type="none"/>
          </a:ln>
        </p:spPr>
      </p:cxnSp>
      <p:cxnSp>
        <p:nvCxnSpPr>
          <p:cNvPr id="318" name="Google Shape;318;p9"/>
          <p:cNvCxnSpPr/>
          <p:nvPr/>
        </p:nvCxnSpPr>
        <p:spPr>
          <a:xfrm rot="1380303">
            <a:off x="7937165" y="3325463"/>
            <a:ext cx="1616083" cy="0"/>
          </a:xfrm>
          <a:prstGeom prst="straightConnector1">
            <a:avLst/>
          </a:prstGeom>
          <a:noFill/>
          <a:ln cap="flat" cmpd="sng" w="38100">
            <a:solidFill>
              <a:srgbClr val="C9E265"/>
            </a:solidFill>
            <a:prstDash val="solid"/>
            <a:round/>
            <a:headEnd len="sm" w="sm" type="none"/>
            <a:tailEnd len="sm" w="sm" type="none"/>
          </a:ln>
        </p:spPr>
      </p:cxnSp>
      <p:sp>
        <p:nvSpPr>
          <p:cNvPr id="319" name="Google Shape;319;p9"/>
          <p:cNvSpPr txBox="1"/>
          <p:nvPr/>
        </p:nvSpPr>
        <p:spPr>
          <a:xfrm>
            <a:off x="9553374" y="7843495"/>
            <a:ext cx="1008530" cy="312137"/>
          </a:xfrm>
          <a:prstGeom prst="rect">
            <a:avLst/>
          </a:prstGeom>
          <a:noFill/>
          <a:ln>
            <a:noFill/>
          </a:ln>
        </p:spPr>
        <p:txBody>
          <a:bodyPr anchorCtr="0" anchor="t" bIns="0" lIns="0" spcFirstLastPara="1" rIns="0" wrap="square" tIns="0">
            <a:spAutoFit/>
          </a:bodyPr>
          <a:lstStyle/>
          <a:p>
            <a:pPr indent="0" lvl="0" marL="0" marR="0" rtl="0" algn="ctr">
              <a:lnSpc>
                <a:spcPct val="140104"/>
              </a:lnSpc>
              <a:spcBef>
                <a:spcPts val="0"/>
              </a:spcBef>
              <a:spcAft>
                <a:spcPts val="0"/>
              </a:spcAft>
              <a:buNone/>
            </a:pPr>
            <a:r>
              <a:rPr b="0" i="0" lang="en-US" sz="1920" u="none" cap="none" strike="noStrike">
                <a:solidFill>
                  <a:srgbClr val="000000"/>
                </a:solidFill>
                <a:latin typeface="Lato"/>
                <a:ea typeface="Lato"/>
                <a:cs typeface="Lato"/>
                <a:sym typeface="Lato"/>
              </a:rPr>
              <a:t>answer</a:t>
            </a:r>
            <a:endParaRPr/>
          </a:p>
        </p:txBody>
      </p:sp>
      <p:cxnSp>
        <p:nvCxnSpPr>
          <p:cNvPr id="320" name="Google Shape;320;p9"/>
          <p:cNvCxnSpPr/>
          <p:nvPr/>
        </p:nvCxnSpPr>
        <p:spPr>
          <a:xfrm flipH="1" rot="-10712588">
            <a:off x="8839301" y="6876842"/>
            <a:ext cx="714000" cy="14860"/>
          </a:xfrm>
          <a:prstGeom prst="straightConnector1">
            <a:avLst/>
          </a:prstGeom>
          <a:noFill/>
          <a:ln cap="flat" cmpd="sng" w="28575">
            <a:solidFill>
              <a:srgbClr val="C9E265"/>
            </a:solidFill>
            <a:prstDash val="solid"/>
            <a:round/>
            <a:headEnd len="sm" w="sm" type="none"/>
            <a:tailEnd len="sm" w="sm" type="none"/>
          </a:ln>
        </p:spPr>
      </p:cxnSp>
      <p:cxnSp>
        <p:nvCxnSpPr>
          <p:cNvPr id="321" name="Google Shape;321;p9"/>
          <p:cNvCxnSpPr/>
          <p:nvPr/>
        </p:nvCxnSpPr>
        <p:spPr>
          <a:xfrm flipH="1" rot="10800000">
            <a:off x="8991600" y="8013454"/>
            <a:ext cx="561774" cy="33010"/>
          </a:xfrm>
          <a:prstGeom prst="straightConnector1">
            <a:avLst/>
          </a:prstGeom>
          <a:noFill/>
          <a:ln cap="flat" cmpd="sng" w="28575">
            <a:solidFill>
              <a:srgbClr val="C9E265"/>
            </a:solidFill>
            <a:prstDash val="solid"/>
            <a:round/>
            <a:headEnd len="sm" w="sm" type="none"/>
            <a:tailEnd len="sm" w="sm" type="none"/>
          </a:ln>
        </p:spPr>
      </p:cxnSp>
      <p:sp>
        <p:nvSpPr>
          <p:cNvPr id="322" name="Google Shape;322;p9"/>
          <p:cNvSpPr txBox="1"/>
          <p:nvPr/>
        </p:nvSpPr>
        <p:spPr>
          <a:xfrm>
            <a:off x="4173272" y="5752765"/>
            <a:ext cx="2285149" cy="330393"/>
          </a:xfrm>
          <a:prstGeom prst="rect">
            <a:avLst/>
          </a:prstGeom>
          <a:noFill/>
          <a:ln>
            <a:noFill/>
          </a:ln>
        </p:spPr>
        <p:txBody>
          <a:bodyPr anchorCtr="0" anchor="t" bIns="0" lIns="0" spcFirstLastPara="1" rIns="0" wrap="square" tIns="0">
            <a:spAutoFit/>
          </a:bodyPr>
          <a:lstStyle/>
          <a:p>
            <a:pPr indent="0" lvl="0" marL="0" marR="0" rtl="0" algn="ctr">
              <a:lnSpc>
                <a:spcPct val="140104"/>
              </a:lnSpc>
              <a:spcBef>
                <a:spcPts val="0"/>
              </a:spcBef>
              <a:spcAft>
                <a:spcPts val="0"/>
              </a:spcAft>
              <a:buNone/>
            </a:pPr>
            <a:r>
              <a:rPr b="0" i="0" lang="en-US" sz="1920" u="none" cap="none" strike="noStrike">
                <a:solidFill>
                  <a:srgbClr val="5E17EB"/>
                </a:solidFill>
                <a:latin typeface="Arial"/>
                <a:ea typeface="Arial"/>
                <a:cs typeface="Arial"/>
                <a:sym typeface="Arial"/>
              </a:rPr>
              <a:t>compare_net(GCN)</a:t>
            </a:r>
            <a:endParaRPr/>
          </a:p>
        </p:txBody>
      </p:sp>
      <p:cxnSp>
        <p:nvCxnSpPr>
          <p:cNvPr id="323" name="Google Shape;323;p9"/>
          <p:cNvCxnSpPr/>
          <p:nvPr/>
        </p:nvCxnSpPr>
        <p:spPr>
          <a:xfrm rot="-18822">
            <a:off x="6458420" y="5921908"/>
            <a:ext cx="298134" cy="0"/>
          </a:xfrm>
          <a:prstGeom prst="straightConnector1">
            <a:avLst/>
          </a:prstGeom>
          <a:noFill/>
          <a:ln cap="flat" cmpd="sng" w="28575">
            <a:solidFill>
              <a:srgbClr val="C9E265"/>
            </a:solidFill>
            <a:prstDash val="solid"/>
            <a:round/>
            <a:headEnd len="sm" w="sm" type="none"/>
            <a:tailEnd len="sm" w="sm" type="none"/>
          </a:ln>
        </p:spPr>
      </p:cxnSp>
      <p:pic>
        <p:nvPicPr>
          <p:cNvPr id="324" name="Google Shape;324;p9"/>
          <p:cNvPicPr preferRelativeResize="0"/>
          <p:nvPr/>
        </p:nvPicPr>
        <p:blipFill rotWithShape="1">
          <a:blip r:embed="rId11">
            <a:alphaModFix/>
          </a:blip>
          <a:srcRect b="0" l="0" r="0" t="0"/>
          <a:stretch/>
        </p:blipFill>
        <p:spPr>
          <a:xfrm>
            <a:off x="4135247" y="4310753"/>
            <a:ext cx="3084099" cy="792700"/>
          </a:xfrm>
          <a:prstGeom prst="rect">
            <a:avLst/>
          </a:prstGeom>
          <a:noFill/>
          <a:ln>
            <a:noFill/>
          </a:ln>
        </p:spPr>
      </p:pic>
      <p:pic>
        <p:nvPicPr>
          <p:cNvPr id="325" name="Google Shape;325;p9"/>
          <p:cNvPicPr preferRelativeResize="0"/>
          <p:nvPr/>
        </p:nvPicPr>
        <p:blipFill rotWithShape="1">
          <a:blip r:embed="rId12">
            <a:alphaModFix/>
          </a:blip>
          <a:srcRect b="0" l="0" r="0" t="0"/>
          <a:stretch/>
        </p:blipFill>
        <p:spPr>
          <a:xfrm flipH="1" rot="10800000">
            <a:off x="3398315" y="4421612"/>
            <a:ext cx="681718" cy="234930"/>
          </a:xfrm>
          <a:prstGeom prst="rect">
            <a:avLst/>
          </a:prstGeom>
          <a:noFill/>
          <a:ln>
            <a:noFill/>
          </a:ln>
        </p:spPr>
      </p:pic>
      <p:pic>
        <p:nvPicPr>
          <p:cNvPr id="326" name="Google Shape;326;p9"/>
          <p:cNvPicPr preferRelativeResize="0"/>
          <p:nvPr/>
        </p:nvPicPr>
        <p:blipFill rotWithShape="1">
          <a:blip r:embed="rId12">
            <a:alphaModFix/>
          </a:blip>
          <a:srcRect b="0" l="0" r="0" t="0"/>
          <a:stretch/>
        </p:blipFill>
        <p:spPr>
          <a:xfrm flipH="1">
            <a:off x="3398315" y="4821474"/>
            <a:ext cx="681718" cy="234930"/>
          </a:xfrm>
          <a:prstGeom prst="rect">
            <a:avLst/>
          </a:prstGeom>
          <a:noFill/>
          <a:ln>
            <a:noFill/>
          </a:ln>
        </p:spPr>
      </p:pic>
      <p:pic>
        <p:nvPicPr>
          <p:cNvPr id="327" name="Google Shape;327;p9"/>
          <p:cNvPicPr preferRelativeResize="0"/>
          <p:nvPr/>
        </p:nvPicPr>
        <p:blipFill rotWithShape="1">
          <a:blip r:embed="rId13">
            <a:alphaModFix/>
          </a:blip>
          <a:srcRect b="0" l="0" r="0" t="0"/>
          <a:stretch/>
        </p:blipFill>
        <p:spPr>
          <a:xfrm>
            <a:off x="7615531" y="4590486"/>
            <a:ext cx="1641632" cy="265314"/>
          </a:xfrm>
          <a:prstGeom prst="rect">
            <a:avLst/>
          </a:prstGeom>
          <a:noFill/>
          <a:ln>
            <a:noFill/>
          </a:ln>
        </p:spPr>
      </p:pic>
      <p:sp>
        <p:nvSpPr>
          <p:cNvPr id="328" name="Google Shape;328;p9"/>
          <p:cNvSpPr txBox="1"/>
          <p:nvPr/>
        </p:nvSpPr>
        <p:spPr>
          <a:xfrm>
            <a:off x="1462626" y="1272870"/>
            <a:ext cx="5364241" cy="698384"/>
          </a:xfrm>
          <a:prstGeom prst="rect">
            <a:avLst/>
          </a:prstGeom>
          <a:noFill/>
          <a:ln>
            <a:noFill/>
          </a:ln>
        </p:spPr>
        <p:txBody>
          <a:bodyPr anchorCtr="0" anchor="t" bIns="0" lIns="0" spcFirstLastPara="1" rIns="0" wrap="square" tIns="0">
            <a:spAutoFit/>
          </a:bodyPr>
          <a:lstStyle/>
          <a:p>
            <a:pPr indent="0" lvl="0" marL="0" marR="0" rtl="0" algn="l">
              <a:lnSpc>
                <a:spcPct val="129995"/>
              </a:lnSpc>
              <a:spcBef>
                <a:spcPts val="0"/>
              </a:spcBef>
              <a:spcAft>
                <a:spcPts val="0"/>
              </a:spcAft>
              <a:buNone/>
            </a:pPr>
            <a:r>
              <a:rPr b="0" i="0" lang="en-US" sz="4274" u="none" cap="none" strike="noStrike">
                <a:solidFill>
                  <a:srgbClr val="866255"/>
                </a:solidFill>
                <a:latin typeface="Arial"/>
                <a:ea typeface="Arial"/>
                <a:cs typeface="Arial"/>
                <a:sym typeface="Arial"/>
              </a:rPr>
              <a:t>CogQA Framework</a:t>
            </a:r>
            <a:endParaRPr/>
          </a:p>
        </p:txBody>
      </p:sp>
      <p:sp>
        <p:nvSpPr>
          <p:cNvPr id="329" name="Google Shape;329;p9"/>
          <p:cNvSpPr txBox="1"/>
          <p:nvPr/>
        </p:nvSpPr>
        <p:spPr>
          <a:xfrm>
            <a:off x="9553373" y="6715962"/>
            <a:ext cx="1008531" cy="312137"/>
          </a:xfrm>
          <a:prstGeom prst="rect">
            <a:avLst/>
          </a:prstGeom>
          <a:noFill/>
          <a:ln>
            <a:noFill/>
          </a:ln>
        </p:spPr>
        <p:txBody>
          <a:bodyPr anchorCtr="0" anchor="t" bIns="0" lIns="0" spcFirstLastPara="1" rIns="0" wrap="square" tIns="0">
            <a:spAutoFit/>
          </a:bodyPr>
          <a:lstStyle/>
          <a:p>
            <a:pPr indent="0" lvl="0" marL="0" marR="0" rtl="0" algn="ctr">
              <a:lnSpc>
                <a:spcPct val="140104"/>
              </a:lnSpc>
              <a:spcBef>
                <a:spcPts val="0"/>
              </a:spcBef>
              <a:spcAft>
                <a:spcPts val="0"/>
              </a:spcAft>
              <a:buNone/>
            </a:pPr>
            <a:r>
              <a:rPr b="0" i="0" lang="en-US" sz="1920" u="none" cap="none" strike="noStrike">
                <a:solidFill>
                  <a:srgbClr val="000000"/>
                </a:solidFill>
                <a:latin typeface="Lato"/>
                <a:ea typeface="Lato"/>
                <a:cs typeface="Lato"/>
                <a:sym typeface="Lato"/>
              </a:rPr>
              <a:t>answer</a:t>
            </a:r>
            <a:endParaRPr/>
          </a:p>
        </p:txBody>
      </p:sp>
      <p:sp>
        <p:nvSpPr>
          <p:cNvPr id="330" name="Google Shape;330;p9"/>
          <p:cNvSpPr txBox="1"/>
          <p:nvPr/>
        </p:nvSpPr>
        <p:spPr>
          <a:xfrm>
            <a:off x="1055100" y="2566625"/>
            <a:ext cx="1041300" cy="338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200" u="none" cap="none" strike="noStrike">
                <a:solidFill>
                  <a:srgbClr val="000000"/>
                </a:solidFill>
                <a:latin typeface="Arial"/>
                <a:ea typeface="Arial"/>
                <a:cs typeface="Arial"/>
                <a:sym typeface="Arial"/>
              </a:rPr>
              <a:t>BER</a:t>
            </a:r>
            <a:r>
              <a:rPr lang="en-US" sz="2200"/>
              <a:t>T</a:t>
            </a:r>
            <a:endParaRPr/>
          </a:p>
        </p:txBody>
      </p:sp>
      <p:sp>
        <p:nvSpPr>
          <p:cNvPr id="331" name="Google Shape;331;p9"/>
          <p:cNvSpPr txBox="1"/>
          <p:nvPr/>
        </p:nvSpPr>
        <p:spPr>
          <a:xfrm>
            <a:off x="1366999" y="4025797"/>
            <a:ext cx="831761" cy="37901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200" u="none" cap="none" strike="noStrike">
                <a:solidFill>
                  <a:srgbClr val="000000"/>
                </a:solidFill>
                <a:latin typeface="Arial"/>
                <a:ea typeface="Arial"/>
                <a:cs typeface="Arial"/>
                <a:sym typeface="Arial"/>
              </a:rPr>
              <a:t>GNN</a:t>
            </a:r>
            <a:endParaRPr/>
          </a:p>
        </p:txBody>
      </p:sp>
      <p:sp>
        <p:nvSpPr>
          <p:cNvPr id="332" name="Google Shape;332;p9"/>
          <p:cNvSpPr txBox="1"/>
          <p:nvPr/>
        </p:nvSpPr>
        <p:spPr>
          <a:xfrm>
            <a:off x="13792200" y="1282395"/>
            <a:ext cx="2901363" cy="3727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200" u="none" cap="none" strike="noStrike">
                <a:solidFill>
                  <a:srgbClr val="000000"/>
                </a:solidFill>
                <a:latin typeface="Arial"/>
                <a:ea typeface="Arial"/>
                <a:cs typeface="Arial"/>
                <a:sym typeface="Arial"/>
              </a:rPr>
              <a:t>question type: </a:t>
            </a:r>
            <a:r>
              <a:rPr b="0" i="0" lang="en-US" sz="2200" u="none" cap="none" strike="noStrike">
                <a:solidFill>
                  <a:srgbClr val="5E17EB"/>
                </a:solidFill>
                <a:latin typeface="Arial"/>
                <a:ea typeface="Arial"/>
                <a:cs typeface="Arial"/>
                <a:sym typeface="Arial"/>
              </a:rPr>
              <a:t>0</a:t>
            </a:r>
            <a:r>
              <a:rPr b="0" i="0" lang="en-US" sz="2200" u="none" cap="none" strike="noStrike">
                <a:solidFill>
                  <a:srgbClr val="000000"/>
                </a:solidFill>
                <a:latin typeface="Arial"/>
                <a:ea typeface="Arial"/>
                <a:cs typeface="Arial"/>
                <a:sym typeface="Arial"/>
              </a:rPr>
              <a:t>, </a:t>
            </a:r>
            <a:r>
              <a:rPr b="0" i="0" lang="en-US" sz="2200" u="none" cap="none" strike="noStrike">
                <a:solidFill>
                  <a:srgbClr val="FF1616"/>
                </a:solidFill>
                <a:latin typeface="Arial"/>
                <a:ea typeface="Arial"/>
                <a:cs typeface="Arial"/>
                <a:sym typeface="Arial"/>
              </a:rPr>
              <a:t>1</a:t>
            </a:r>
            <a:r>
              <a:rPr b="0" i="0" lang="en-US" sz="2200" u="none" cap="none" strike="noStrike">
                <a:solidFill>
                  <a:srgbClr val="000000"/>
                </a:solidFill>
                <a:latin typeface="Arial"/>
                <a:ea typeface="Arial"/>
                <a:cs typeface="Arial"/>
                <a:sym typeface="Arial"/>
              </a:rPr>
              <a:t>, </a:t>
            </a:r>
            <a:r>
              <a:rPr b="0" i="0" lang="en-US" sz="2200" u="none" cap="none" strike="noStrike">
                <a:solidFill>
                  <a:srgbClr val="008037"/>
                </a:solidFill>
                <a:latin typeface="Arial"/>
                <a:ea typeface="Arial"/>
                <a:cs typeface="Arial"/>
                <a:sym typeface="Arial"/>
              </a:rPr>
              <a:t>2</a:t>
            </a:r>
            <a:endParaRPr/>
          </a:p>
        </p:txBody>
      </p:sp>
      <p:sp>
        <p:nvSpPr>
          <p:cNvPr id="333" name="Google Shape;333;p9"/>
          <p:cNvSpPr txBox="1"/>
          <p:nvPr/>
        </p:nvSpPr>
        <p:spPr>
          <a:xfrm>
            <a:off x="10328974" y="2893756"/>
            <a:ext cx="2935188" cy="32321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900" u="none" cap="none" strike="noStrike">
                <a:solidFill>
                  <a:srgbClr val="C9E265"/>
                </a:solidFill>
                <a:latin typeface="Arial"/>
                <a:ea typeface="Arial"/>
                <a:cs typeface="Arial"/>
                <a:sym typeface="Arial"/>
              </a:rPr>
              <a:t>hop span</a:t>
            </a:r>
            <a:r>
              <a:rPr b="0" i="0" lang="en-US" sz="1900" u="none" cap="none" strike="noStrike">
                <a:solidFill>
                  <a:srgbClr val="5E17EB"/>
                </a:solidFill>
                <a:latin typeface="Arial"/>
                <a:ea typeface="Arial"/>
                <a:cs typeface="Arial"/>
                <a:sym typeface="Arial"/>
              </a:rPr>
              <a:t> </a:t>
            </a:r>
            <a:r>
              <a:rPr b="0" i="0" lang="en-US" sz="1900" u="none" cap="none" strike="noStrike">
                <a:solidFill>
                  <a:srgbClr val="000000"/>
                </a:solidFill>
                <a:latin typeface="Arial"/>
                <a:ea typeface="Arial"/>
                <a:cs typeface="Arial"/>
                <a:sym typeface="Arial"/>
              </a:rPr>
              <a:t>và</a:t>
            </a:r>
            <a:r>
              <a:rPr b="0" i="0" lang="en-US" sz="1900" u="none" cap="none" strike="noStrike">
                <a:solidFill>
                  <a:srgbClr val="5E17EB"/>
                </a:solidFill>
                <a:latin typeface="Arial"/>
                <a:ea typeface="Arial"/>
                <a:cs typeface="Arial"/>
                <a:sym typeface="Arial"/>
              </a:rPr>
              <a:t> </a:t>
            </a:r>
            <a:r>
              <a:rPr b="0" i="0" lang="en-US" sz="1900" u="none" cap="none" strike="noStrike">
                <a:solidFill>
                  <a:srgbClr val="D1B2AB"/>
                </a:solidFill>
                <a:latin typeface="Arial"/>
                <a:ea typeface="Arial"/>
                <a:cs typeface="Arial"/>
                <a:sym typeface="Arial"/>
              </a:rPr>
              <a:t>answer span</a:t>
            </a:r>
            <a:endParaRPr/>
          </a:p>
        </p:txBody>
      </p:sp>
      <p:cxnSp>
        <p:nvCxnSpPr>
          <p:cNvPr id="334" name="Google Shape;334;p9"/>
          <p:cNvCxnSpPr/>
          <p:nvPr/>
        </p:nvCxnSpPr>
        <p:spPr>
          <a:xfrm rot="-4543783">
            <a:off x="7786680" y="2346766"/>
            <a:ext cx="682178" cy="0"/>
          </a:xfrm>
          <a:prstGeom prst="straightConnector1">
            <a:avLst/>
          </a:prstGeom>
          <a:noFill/>
          <a:ln cap="flat" cmpd="sng" w="38100">
            <a:solidFill>
              <a:srgbClr val="C9E265"/>
            </a:solidFill>
            <a:prstDash val="solid"/>
            <a:round/>
            <a:headEnd len="sm" w="sm" type="none"/>
            <a:tailEnd len="sm" w="sm" type="none"/>
          </a:ln>
        </p:spPr>
      </p:cxnSp>
      <p:grpSp>
        <p:nvGrpSpPr>
          <p:cNvPr id="335" name="Google Shape;335;p9"/>
          <p:cNvGrpSpPr/>
          <p:nvPr/>
        </p:nvGrpSpPr>
        <p:grpSpPr>
          <a:xfrm>
            <a:off x="9663913" y="1429863"/>
            <a:ext cx="2964034" cy="911606"/>
            <a:chOff x="0" y="0"/>
            <a:chExt cx="3952045" cy="1215475"/>
          </a:xfrm>
        </p:grpSpPr>
        <p:pic>
          <p:nvPicPr>
            <p:cNvPr id="336" name="Google Shape;336;p9"/>
            <p:cNvPicPr preferRelativeResize="0"/>
            <p:nvPr/>
          </p:nvPicPr>
          <p:blipFill rotWithShape="1">
            <a:blip r:embed="rId14">
              <a:alphaModFix/>
            </a:blip>
            <a:srcRect b="0" l="0" r="0" t="0"/>
            <a:stretch/>
          </p:blipFill>
          <p:spPr>
            <a:xfrm>
              <a:off x="0" y="0"/>
              <a:ext cx="1995346" cy="1215475"/>
            </a:xfrm>
            <a:prstGeom prst="rect">
              <a:avLst/>
            </a:prstGeom>
            <a:noFill/>
            <a:ln>
              <a:noFill/>
            </a:ln>
          </p:spPr>
        </p:pic>
        <p:pic>
          <p:nvPicPr>
            <p:cNvPr id="337" name="Google Shape;337;p9"/>
            <p:cNvPicPr preferRelativeResize="0"/>
            <p:nvPr/>
          </p:nvPicPr>
          <p:blipFill rotWithShape="1">
            <a:blip r:embed="rId15">
              <a:alphaModFix/>
            </a:blip>
            <a:srcRect b="0" l="0" r="0" t="0"/>
            <a:stretch/>
          </p:blipFill>
          <p:spPr>
            <a:xfrm>
              <a:off x="1956965" y="0"/>
              <a:ext cx="1995080" cy="1215475"/>
            </a:xfrm>
            <a:prstGeom prst="rect">
              <a:avLst/>
            </a:prstGeom>
            <a:noFill/>
            <a:ln>
              <a:noFill/>
            </a:ln>
          </p:spPr>
        </p:pic>
      </p:grpSp>
      <p:cxnSp>
        <p:nvCxnSpPr>
          <p:cNvPr id="338" name="Google Shape;338;p9"/>
          <p:cNvCxnSpPr/>
          <p:nvPr/>
        </p:nvCxnSpPr>
        <p:spPr>
          <a:xfrm rot="-7121595">
            <a:off x="11220457" y="2617612"/>
            <a:ext cx="673034" cy="0"/>
          </a:xfrm>
          <a:prstGeom prst="straightConnector1">
            <a:avLst/>
          </a:prstGeom>
          <a:noFill/>
          <a:ln cap="flat" cmpd="sng" w="38100">
            <a:solidFill>
              <a:srgbClr val="C9E265"/>
            </a:solidFill>
            <a:prstDash val="solid"/>
            <a:round/>
            <a:headEnd len="sm" w="sm" type="none"/>
            <a:tailEnd len="sm" w="sm" type="none"/>
          </a:ln>
        </p:spPr>
      </p:cxnSp>
      <p:pic>
        <p:nvPicPr>
          <p:cNvPr id="339" name="Google Shape;339;p9"/>
          <p:cNvPicPr preferRelativeResize="0"/>
          <p:nvPr/>
        </p:nvPicPr>
        <p:blipFill rotWithShape="1">
          <a:blip r:embed="rId16">
            <a:alphaModFix/>
          </a:blip>
          <a:srcRect b="0" l="0" r="0" t="0"/>
          <a:stretch/>
        </p:blipFill>
        <p:spPr>
          <a:xfrm>
            <a:off x="7307236" y="1792454"/>
            <a:ext cx="1870975" cy="242798"/>
          </a:xfrm>
          <a:prstGeom prst="rect">
            <a:avLst/>
          </a:prstGeom>
          <a:noFill/>
          <a:ln>
            <a:noFill/>
          </a:ln>
        </p:spPr>
      </p:pic>
      <p:cxnSp>
        <p:nvCxnSpPr>
          <p:cNvPr id="340" name="Google Shape;340;p9"/>
          <p:cNvCxnSpPr/>
          <p:nvPr/>
        </p:nvCxnSpPr>
        <p:spPr>
          <a:xfrm rot="-33375">
            <a:off x="9178200" y="1883362"/>
            <a:ext cx="485725" cy="0"/>
          </a:xfrm>
          <a:prstGeom prst="straightConnector1">
            <a:avLst/>
          </a:prstGeom>
          <a:noFill/>
          <a:ln cap="flat" cmpd="sng" w="38100">
            <a:solidFill>
              <a:srgbClr val="C9E265"/>
            </a:solidFill>
            <a:prstDash val="solid"/>
            <a:round/>
            <a:headEnd len="sm" w="sm" type="none"/>
            <a:tailEnd len="sm" w="sm" type="none"/>
          </a:ln>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