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240" d="100"/>
          <a:sy n="240" d="100"/>
        </p:scale>
        <p:origin x="-6768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5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5B8D2-D981-4B4E-8658-1FE1E500945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02664-C702-C873-BBAD-ECE2E5861791}"/>
              </a:ext>
            </a:extLst>
          </p:cNvPr>
          <p:cNvSpPr txBox="1"/>
          <p:nvPr/>
        </p:nvSpPr>
        <p:spPr>
          <a:xfrm>
            <a:off x="2156463" y="22821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Zephyr Sample Code </a:t>
            </a:r>
          </a:p>
          <a:p>
            <a:pPr algn="ctr"/>
            <a:r>
              <a:rPr lang="en-US" sz="1000" dirty="0"/>
              <a:t>https://github.com/biomimetics/MRIRobotProject/tree/main/ZephyrSampleCode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B9799-9CDE-3432-BF22-04852FB7591E}"/>
              </a:ext>
            </a:extLst>
          </p:cNvPr>
          <p:cNvSpPr txBox="1"/>
          <p:nvPr/>
        </p:nvSpPr>
        <p:spPr>
          <a:xfrm>
            <a:off x="6503129" y="2936581"/>
            <a:ext cx="1308115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uart_print_thread</a:t>
            </a:r>
            <a:endParaRPr lang="en-US" sz="1200" dirty="0"/>
          </a:p>
          <a:p>
            <a:pPr algn="ctr"/>
            <a:r>
              <a:rPr lang="en-US" sz="1000" dirty="0"/>
              <a:t>PRINT_PRIORITY</a:t>
            </a:r>
          </a:p>
          <a:p>
            <a:pPr algn="ctr"/>
            <a:r>
              <a:rPr lang="en-US" sz="1000" dirty="0"/>
              <a:t>1 </a:t>
            </a:r>
            <a:r>
              <a:rPr lang="en-US" sz="1000" dirty="0" err="1"/>
              <a:t>ms</a:t>
            </a:r>
            <a:endParaRPr lang="en-US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02668-B569-89C3-79C7-AEB0A02449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11244" y="3228969"/>
            <a:ext cx="1019609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D962B2-E391-363B-5C60-04B866B26711}"/>
              </a:ext>
            </a:extLst>
          </p:cNvPr>
          <p:cNvSpPr txBox="1"/>
          <p:nvPr/>
        </p:nvSpPr>
        <p:spPr>
          <a:xfrm>
            <a:off x="7930220" y="2705748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 output</a:t>
            </a:r>
          </a:p>
          <a:p>
            <a:r>
              <a:rPr lang="en-US" sz="1200" dirty="0"/>
              <a:t>115 </a:t>
            </a:r>
            <a:r>
              <a:rPr lang="en-US" sz="1200" dirty="0" err="1"/>
              <a:t>Kbaud</a:t>
            </a:r>
            <a:endParaRPr lang="en-US" sz="1200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DE8AE1D-0ACE-784C-56B2-F36580560B30}"/>
              </a:ext>
            </a:extLst>
          </p:cNvPr>
          <p:cNvSpPr/>
          <p:nvPr/>
        </p:nvSpPr>
        <p:spPr>
          <a:xfrm>
            <a:off x="4572000" y="2859730"/>
            <a:ext cx="1347893" cy="73847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printq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8 lines x128 char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74EFC-2A14-B2F1-CE3D-E6FECFDFA836}"/>
              </a:ext>
            </a:extLst>
          </p:cNvPr>
          <p:cNvSpPr txBox="1"/>
          <p:nvPr/>
        </p:nvSpPr>
        <p:spPr>
          <a:xfrm>
            <a:off x="3656208" y="1948681"/>
            <a:ext cx="1535998" cy="7386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print_state_thread</a:t>
            </a:r>
            <a:endParaRPr lang="en-US" sz="1200" dirty="0"/>
          </a:p>
          <a:p>
            <a:pPr algn="ctr"/>
            <a:r>
              <a:rPr lang="en-US" sz="1000" dirty="0"/>
              <a:t>Priority 120</a:t>
            </a:r>
          </a:p>
          <a:p>
            <a:pPr algn="ctr"/>
            <a:r>
              <a:rPr lang="en-US" sz="1000" dirty="0">
                <a:latin typeface="Consolas" panose="020B0609020204030204" pitchFamily="49" charset="0"/>
              </a:rPr>
              <a:t>PRINTWAIT </a:t>
            </a:r>
            <a:r>
              <a:rPr lang="en-US" sz="1000" dirty="0" err="1"/>
              <a:t>ms</a:t>
            </a:r>
            <a:endParaRPr lang="en-US" sz="1000" dirty="0"/>
          </a:p>
          <a:p>
            <a:pPr algn="ctr"/>
            <a:r>
              <a:rPr lang="en-US" sz="1000" dirty="0"/>
              <a:t>command `PRNWAIT </a:t>
            </a:r>
            <a:r>
              <a:rPr lang="en-US" sz="1000" dirty="0" err="1"/>
              <a:t>nnn</a:t>
            </a:r>
            <a:r>
              <a:rPr lang="en-US" sz="1000" dirty="0"/>
              <a:t>’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0529E-3D34-6B29-BDB5-BF77847A73F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919893" y="3228969"/>
            <a:ext cx="583236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DA40670-FD7E-9DD1-B210-A591057DF3BF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5192206" y="2318013"/>
            <a:ext cx="53741" cy="541717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E6BC3464-B230-9E7C-B8C3-836E4E79CCEE}"/>
              </a:ext>
            </a:extLst>
          </p:cNvPr>
          <p:cNvSpPr/>
          <p:nvPr/>
        </p:nvSpPr>
        <p:spPr>
          <a:xfrm>
            <a:off x="2009696" y="2883098"/>
            <a:ext cx="1409471" cy="345870"/>
          </a:xfrm>
          <a:prstGeom prst="flowChartInputOutpu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state_data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struct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77F227-39DE-16CB-65AF-F2179992C410}"/>
              </a:ext>
            </a:extLst>
          </p:cNvPr>
          <p:cNvCxnSpPr>
            <a:cxnSpLocks/>
            <a:stCxn id="19" idx="4"/>
            <a:endCxn id="16" idx="3"/>
          </p:cNvCxnSpPr>
          <p:nvPr/>
        </p:nvCxnSpPr>
        <p:spPr>
          <a:xfrm rot="5400000" flipH="1">
            <a:off x="1929742" y="2444278"/>
            <a:ext cx="443770" cy="1125611"/>
          </a:xfrm>
          <a:prstGeom prst="bentConnector4">
            <a:avLst>
              <a:gd name="adj1" fmla="val -51513"/>
              <a:gd name="adj2" fmla="val 81305"/>
            </a:avLst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0A1E19E-6F42-263F-61D2-1AAB387EED94}"/>
              </a:ext>
            </a:extLst>
          </p:cNvPr>
          <p:cNvCxnSpPr>
            <a:cxnSpLocks/>
            <a:stCxn id="19" idx="4"/>
            <a:endCxn id="3" idx="1"/>
          </p:cNvCxnSpPr>
          <p:nvPr/>
        </p:nvCxnSpPr>
        <p:spPr>
          <a:xfrm rot="5400000" flipH="1" flipV="1">
            <a:off x="2729842" y="2302603"/>
            <a:ext cx="910955" cy="941776"/>
          </a:xfrm>
          <a:prstGeom prst="bentConnector4">
            <a:avLst>
              <a:gd name="adj1" fmla="val -25095"/>
              <a:gd name="adj2" fmla="val 87415"/>
            </a:avLst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D869633-C3F4-67DD-13AC-AD9E3DEBC6B6}"/>
              </a:ext>
            </a:extLst>
          </p:cNvPr>
          <p:cNvGrpSpPr/>
          <p:nvPr/>
        </p:nvGrpSpPr>
        <p:grpSpPr>
          <a:xfrm>
            <a:off x="462626" y="1568171"/>
            <a:ext cx="1133531" cy="1599242"/>
            <a:chOff x="376954" y="3068525"/>
            <a:chExt cx="1133531" cy="15992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6EA158-5B49-E0A2-E485-4DE207F655C1}"/>
                </a:ext>
              </a:extLst>
            </p:cNvPr>
            <p:cNvSpPr txBox="1"/>
            <p:nvPr/>
          </p:nvSpPr>
          <p:spPr>
            <a:xfrm>
              <a:off x="379590" y="3068525"/>
              <a:ext cx="1124026" cy="58477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control_thread</a:t>
              </a:r>
              <a:endParaRPr lang="en-US" sz="1200" dirty="0"/>
            </a:p>
            <a:p>
              <a:pPr algn="ctr"/>
              <a:r>
                <a:rPr lang="en-US" sz="1000" dirty="0"/>
                <a:t>Priority 2</a:t>
              </a:r>
            </a:p>
            <a:p>
              <a:pPr algn="ctr"/>
              <a:r>
                <a:rPr lang="en-US" sz="1000" dirty="0"/>
                <a:t>1 </a:t>
              </a:r>
              <a:r>
                <a:rPr lang="en-US" sz="1000" dirty="0" err="1"/>
                <a:t>ms</a:t>
              </a:r>
              <a:endParaRPr 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2788D5-729D-9C88-64E7-B3999CE303C8}"/>
                </a:ext>
              </a:extLst>
            </p:cNvPr>
            <p:cNvSpPr txBox="1"/>
            <p:nvPr/>
          </p:nvSpPr>
          <p:spPr>
            <a:xfrm>
              <a:off x="379124" y="3908905"/>
              <a:ext cx="1124025" cy="2462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read_state</a:t>
              </a:r>
              <a:r>
                <a:rPr lang="en-US" sz="1000" dirty="0"/>
                <a:t>();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F8D12B-1EFA-D193-4960-B8F1DF31A0CE}"/>
                </a:ext>
              </a:extLst>
            </p:cNvPr>
            <p:cNvSpPr txBox="1"/>
            <p:nvPr/>
          </p:nvSpPr>
          <p:spPr>
            <a:xfrm>
              <a:off x="379124" y="4162441"/>
              <a:ext cx="1124025" cy="2462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control calc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77176A-8AE2-FAA4-51DB-74EEE44669CE}"/>
                </a:ext>
              </a:extLst>
            </p:cNvPr>
            <p:cNvSpPr txBox="1"/>
            <p:nvPr/>
          </p:nvSpPr>
          <p:spPr>
            <a:xfrm>
              <a:off x="379125" y="4421546"/>
              <a:ext cx="1131360" cy="2462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set outputs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94CBCA-0F6F-B81F-108F-FBA6C816D2FD}"/>
                </a:ext>
              </a:extLst>
            </p:cNvPr>
            <p:cNvSpPr txBox="1"/>
            <p:nvPr/>
          </p:nvSpPr>
          <p:spPr>
            <a:xfrm>
              <a:off x="376954" y="3660615"/>
              <a:ext cx="1124025" cy="2462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parse_cmd</a:t>
              </a:r>
              <a:r>
                <a:rPr lang="en-US" sz="1000" dirty="0"/>
                <a:t>();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6A0FD97-52FF-C20F-DADF-27182E35EEB7}"/>
              </a:ext>
            </a:extLst>
          </p:cNvPr>
          <p:cNvSpPr txBox="1"/>
          <p:nvPr/>
        </p:nvSpPr>
        <p:spPr>
          <a:xfrm>
            <a:off x="6354121" y="1704222"/>
            <a:ext cx="1336777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uart_input_thread</a:t>
            </a:r>
            <a:endParaRPr lang="en-US" sz="1200" dirty="0"/>
          </a:p>
          <a:p>
            <a:pPr algn="ctr"/>
            <a:r>
              <a:rPr lang="en-US" sz="1000" dirty="0"/>
              <a:t>priority 64</a:t>
            </a:r>
          </a:p>
          <a:p>
            <a:pPr algn="ctr"/>
            <a:r>
              <a:rPr lang="en-US" sz="1000" dirty="0"/>
              <a:t>1 </a:t>
            </a:r>
            <a:r>
              <a:rPr lang="en-US" sz="1000" dirty="0" err="1"/>
              <a:t>ms</a:t>
            </a:r>
            <a:endParaRPr lang="en-US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BD2B49-8E34-7013-D0AB-0F4DCC83B733}"/>
              </a:ext>
            </a:extLst>
          </p:cNvPr>
          <p:cNvCxnSpPr>
            <a:cxnSpLocks/>
          </p:cNvCxnSpPr>
          <p:nvPr/>
        </p:nvCxnSpPr>
        <p:spPr>
          <a:xfrm flipH="1" flipV="1">
            <a:off x="8161099" y="860700"/>
            <a:ext cx="406673" cy="30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B381FE7B-E4BB-CCC6-166C-869A58E54A45}"/>
              </a:ext>
            </a:extLst>
          </p:cNvPr>
          <p:cNvSpPr/>
          <p:nvPr/>
        </p:nvSpPr>
        <p:spPr>
          <a:xfrm>
            <a:off x="4448703" y="860700"/>
            <a:ext cx="1347893" cy="73847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cmdq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 lines x16 char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5D555D-A7C0-D0CC-4235-B1FA342E0768}"/>
              </a:ext>
            </a:extLst>
          </p:cNvPr>
          <p:cNvCxnSpPr>
            <a:cxnSpLocks/>
          </p:cNvCxnSpPr>
          <p:nvPr/>
        </p:nvCxnSpPr>
        <p:spPr>
          <a:xfrm flipH="1">
            <a:off x="5761347" y="1292023"/>
            <a:ext cx="317091" cy="1481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00D8C1B-6FB0-E5C3-87A3-BE81F86859F7}"/>
              </a:ext>
            </a:extLst>
          </p:cNvPr>
          <p:cNvSpPr txBox="1"/>
          <p:nvPr/>
        </p:nvSpPr>
        <p:spPr>
          <a:xfrm>
            <a:off x="8242323" y="31578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 input</a:t>
            </a:r>
          </a:p>
          <a:p>
            <a:r>
              <a:rPr lang="en-US" sz="1200" dirty="0"/>
              <a:t>115 </a:t>
            </a:r>
            <a:r>
              <a:rPr lang="en-US" sz="1200" dirty="0" err="1"/>
              <a:t>Kbaud</a:t>
            </a:r>
            <a:endParaRPr lang="en-US" sz="1200" dirty="0"/>
          </a:p>
        </p:txBody>
      </p: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C4D9FF80-B644-DA4C-B873-01B18CFE149E}"/>
              </a:ext>
            </a:extLst>
          </p:cNvPr>
          <p:cNvSpPr/>
          <p:nvPr/>
        </p:nvSpPr>
        <p:spPr>
          <a:xfrm>
            <a:off x="2618949" y="1063417"/>
            <a:ext cx="1409471" cy="345870"/>
          </a:xfrm>
          <a:prstGeom prst="flowChartInputOutpu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cmd_struct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struct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D2F8E2-7C2C-0B3B-1564-0135204DBF14}"/>
              </a:ext>
            </a:extLst>
          </p:cNvPr>
          <p:cNvCxnSpPr>
            <a:cxnSpLocks/>
          </p:cNvCxnSpPr>
          <p:nvPr/>
        </p:nvCxnSpPr>
        <p:spPr>
          <a:xfrm flipH="1">
            <a:off x="3879798" y="1236352"/>
            <a:ext cx="568905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7F9DB7-56D4-A42B-B2DE-DBCBA905D0BD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1296761" y="1534898"/>
            <a:ext cx="1038365" cy="458583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F071A4B-5470-4D77-B63E-43864A1EC38B}"/>
              </a:ext>
            </a:extLst>
          </p:cNvPr>
          <p:cNvCxnSpPr>
            <a:cxnSpLocks/>
            <a:stCxn id="55" idx="2"/>
          </p:cNvCxnSpPr>
          <p:nvPr/>
        </p:nvCxnSpPr>
        <p:spPr>
          <a:xfrm rot="10800000" flipV="1">
            <a:off x="2044810" y="1236351"/>
            <a:ext cx="715086" cy="1066219"/>
          </a:xfrm>
          <a:prstGeom prst="bent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E70BE236-117D-0968-6510-89595CE139BC}"/>
              </a:ext>
            </a:extLst>
          </p:cNvPr>
          <p:cNvSpPr/>
          <p:nvPr/>
        </p:nvSpPr>
        <p:spPr>
          <a:xfrm rot="10800000">
            <a:off x="8707556" y="1063417"/>
            <a:ext cx="342218" cy="242166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59BC71-8EBC-221F-2D7D-D212F72652CF}"/>
              </a:ext>
            </a:extLst>
          </p:cNvPr>
          <p:cNvSpPr txBox="1"/>
          <p:nvPr/>
        </p:nvSpPr>
        <p:spPr>
          <a:xfrm>
            <a:off x="8036196" y="1648992"/>
            <a:ext cx="9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python script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D132016-9F1B-8DC2-08EF-20B0971DE62E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1588821" y="2531662"/>
            <a:ext cx="1125611" cy="351436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46813-77C5-40DF-9071-3F8D442FFA98}"/>
              </a:ext>
            </a:extLst>
          </p:cNvPr>
          <p:cNvSpPr txBox="1"/>
          <p:nvPr/>
        </p:nvSpPr>
        <p:spPr>
          <a:xfrm>
            <a:off x="462626" y="3398200"/>
            <a:ext cx="1073884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hx711_thread</a:t>
            </a:r>
          </a:p>
          <a:p>
            <a:pPr algn="ctr"/>
            <a:r>
              <a:rPr lang="en-US" sz="1000" dirty="0"/>
              <a:t>priority 90</a:t>
            </a:r>
          </a:p>
          <a:p>
            <a:pPr algn="ctr"/>
            <a:r>
              <a:rPr lang="en-US" sz="1000" dirty="0"/>
              <a:t>1 </a:t>
            </a:r>
            <a:r>
              <a:rPr lang="en-US" sz="1000" dirty="0" err="1"/>
              <a:t>ms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6D755-647B-B7E5-6D08-9709C3BF728F}"/>
              </a:ext>
            </a:extLst>
          </p:cNvPr>
          <p:cNvSpPr txBox="1"/>
          <p:nvPr/>
        </p:nvSpPr>
        <p:spPr>
          <a:xfrm>
            <a:off x="365660" y="727791"/>
            <a:ext cx="1290481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heartbeat_thread</a:t>
            </a:r>
            <a:endParaRPr lang="en-US" sz="1200" dirty="0"/>
          </a:p>
          <a:p>
            <a:pPr algn="ctr"/>
            <a:r>
              <a:rPr lang="en-US" sz="1000" dirty="0"/>
              <a:t>priority 32</a:t>
            </a:r>
          </a:p>
          <a:p>
            <a:pPr algn="ctr"/>
            <a:r>
              <a:rPr lang="en-US" sz="1000" dirty="0"/>
              <a:t>BEATTIME </a:t>
            </a:r>
            <a:r>
              <a:rPr lang="en-US" sz="1000" dirty="0" err="1"/>
              <a:t>ms</a:t>
            </a:r>
            <a:endParaRPr 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CF678A-4403-046F-C912-4642B847D98F}"/>
              </a:ext>
            </a:extLst>
          </p:cNvPr>
          <p:cNvSpPr txBox="1"/>
          <p:nvPr/>
        </p:nvSpPr>
        <p:spPr>
          <a:xfrm>
            <a:off x="5430868" y="5046432"/>
            <a:ext cx="1309525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sendCmd</a:t>
            </a:r>
            <a:r>
              <a:rPr lang="en-US" sz="1200" dirty="0"/>
              <a:t>() thread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DF84DAA-36AE-386C-81A0-0D41312BE687}"/>
              </a:ext>
            </a:extLst>
          </p:cNvPr>
          <p:cNvCxnSpPr/>
          <p:nvPr/>
        </p:nvCxnSpPr>
        <p:spPr>
          <a:xfrm>
            <a:off x="110875" y="4161801"/>
            <a:ext cx="899872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2D6432A-7E9C-37A8-76C7-A7127E2E8532}"/>
              </a:ext>
            </a:extLst>
          </p:cNvPr>
          <p:cNvSpPr txBox="1"/>
          <p:nvPr/>
        </p:nvSpPr>
        <p:spPr>
          <a:xfrm>
            <a:off x="3627923" y="3792469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 code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EBD5DD3-B646-DE02-8223-D19213540B71}"/>
              </a:ext>
            </a:extLst>
          </p:cNvPr>
          <p:cNvSpPr txBox="1"/>
          <p:nvPr/>
        </p:nvSpPr>
        <p:spPr>
          <a:xfrm>
            <a:off x="3627923" y="4171218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code</a:t>
            </a:r>
          </a:p>
        </p:txBody>
      </p:sp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B49A90CA-A06D-6B3D-C1DA-F642358D0F1C}"/>
              </a:ext>
            </a:extLst>
          </p:cNvPr>
          <p:cNvSpPr/>
          <p:nvPr/>
        </p:nvSpPr>
        <p:spPr>
          <a:xfrm>
            <a:off x="3942157" y="5008092"/>
            <a:ext cx="924684" cy="36933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sendQ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8008CE-3BF1-9722-E946-B4FFBECDCC55}"/>
              </a:ext>
            </a:extLst>
          </p:cNvPr>
          <p:cNvCxnSpPr>
            <a:cxnSpLocks/>
          </p:cNvCxnSpPr>
          <p:nvPr/>
        </p:nvCxnSpPr>
        <p:spPr>
          <a:xfrm>
            <a:off x="4866841" y="5184931"/>
            <a:ext cx="583236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32E2097-915B-62F6-D25B-E1165D0D3C01}"/>
              </a:ext>
            </a:extLst>
          </p:cNvPr>
          <p:cNvCxnSpPr>
            <a:cxnSpLocks/>
          </p:cNvCxnSpPr>
          <p:nvPr/>
        </p:nvCxnSpPr>
        <p:spPr>
          <a:xfrm>
            <a:off x="6756501" y="5184931"/>
            <a:ext cx="849913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C72674-FE58-63A3-1D58-B6DB723B587B}"/>
              </a:ext>
            </a:extLst>
          </p:cNvPr>
          <p:cNvSpPr txBox="1"/>
          <p:nvPr/>
        </p:nvSpPr>
        <p:spPr>
          <a:xfrm>
            <a:off x="6708410" y="4675294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 output</a:t>
            </a:r>
          </a:p>
          <a:p>
            <a:r>
              <a:rPr lang="en-US" sz="1200" dirty="0"/>
              <a:t>115 </a:t>
            </a:r>
            <a:r>
              <a:rPr lang="en-US" sz="1200" dirty="0" err="1"/>
              <a:t>Kbaud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5A3413-E9E2-BF79-E1D2-790756525EC7}"/>
              </a:ext>
            </a:extLst>
          </p:cNvPr>
          <p:cNvSpPr txBox="1"/>
          <p:nvPr/>
        </p:nvSpPr>
        <p:spPr>
          <a:xfrm>
            <a:off x="123381" y="5171217"/>
            <a:ext cx="1525547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control_loop</a:t>
            </a:r>
            <a:r>
              <a:rPr lang="en-US" sz="1200" dirty="0"/>
              <a:t>() thread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9BF66A-9F83-0FD3-E9A9-FDC8EE7BC3DA}"/>
              </a:ext>
            </a:extLst>
          </p:cNvPr>
          <p:cNvCxnSpPr>
            <a:cxnSpLocks/>
          </p:cNvCxnSpPr>
          <p:nvPr/>
        </p:nvCxnSpPr>
        <p:spPr>
          <a:xfrm>
            <a:off x="3384908" y="5319032"/>
            <a:ext cx="583236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2FDA8F5-2CB6-3B9E-5666-6C8B26F8240B}"/>
              </a:ext>
            </a:extLst>
          </p:cNvPr>
          <p:cNvSpPr txBox="1"/>
          <p:nvPr/>
        </p:nvSpPr>
        <p:spPr>
          <a:xfrm>
            <a:off x="5405091" y="5714613"/>
            <a:ext cx="1295803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rcv_state</a:t>
            </a:r>
            <a:r>
              <a:rPr lang="en-US" sz="1200" dirty="0"/>
              <a:t>() thread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B6DF5C1-BA45-4E9E-9C62-C3F5D00F0553}"/>
              </a:ext>
            </a:extLst>
          </p:cNvPr>
          <p:cNvSpPr txBox="1"/>
          <p:nvPr/>
        </p:nvSpPr>
        <p:spPr>
          <a:xfrm>
            <a:off x="6756500" y="539144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 input</a:t>
            </a:r>
          </a:p>
          <a:p>
            <a:r>
              <a:rPr lang="en-US" sz="1200" dirty="0"/>
              <a:t>115 </a:t>
            </a:r>
            <a:r>
              <a:rPr lang="en-US" sz="1200" dirty="0" err="1"/>
              <a:t>Kbaud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54AD6E-F5D4-FA65-8DDA-61466B8CCB84}"/>
              </a:ext>
            </a:extLst>
          </p:cNvPr>
          <p:cNvCxnSpPr>
            <a:cxnSpLocks/>
          </p:cNvCxnSpPr>
          <p:nvPr/>
        </p:nvCxnSpPr>
        <p:spPr>
          <a:xfrm flipH="1">
            <a:off x="6700894" y="5860557"/>
            <a:ext cx="849913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6E9C532-C873-FCD4-D874-9A99441F7A69}"/>
              </a:ext>
            </a:extLst>
          </p:cNvPr>
          <p:cNvSpPr txBox="1"/>
          <p:nvPr/>
        </p:nvSpPr>
        <p:spPr>
          <a:xfrm>
            <a:off x="975621" y="4697694"/>
            <a:ext cx="904415" cy="27699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main() loop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682807-E7B5-E54C-8BAF-F1EEBBE69EC7}"/>
              </a:ext>
            </a:extLst>
          </p:cNvPr>
          <p:cNvCxnSpPr>
            <a:cxnSpLocks/>
          </p:cNvCxnSpPr>
          <p:nvPr/>
        </p:nvCxnSpPr>
        <p:spPr>
          <a:xfrm>
            <a:off x="110875" y="4845789"/>
            <a:ext cx="849913" cy="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C53A2DA-1F4C-5623-0B5A-F960A96E022F}"/>
              </a:ext>
            </a:extLst>
          </p:cNvPr>
          <p:cNvSpPr txBox="1"/>
          <p:nvPr/>
        </p:nvSpPr>
        <p:spPr>
          <a:xfrm>
            <a:off x="123381" y="4339946"/>
            <a:ext cx="8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keyboard input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817A388-9444-EB27-EA0C-51FFE6AE356D}"/>
              </a:ext>
            </a:extLst>
          </p:cNvPr>
          <p:cNvCxnSpPr>
            <a:cxnSpLocks/>
          </p:cNvCxnSpPr>
          <p:nvPr/>
        </p:nvCxnSpPr>
        <p:spPr>
          <a:xfrm>
            <a:off x="849682" y="4869540"/>
            <a:ext cx="3076367" cy="206902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3544184E-0109-90E7-AE78-E48BE17D5986}"/>
              </a:ext>
            </a:extLst>
          </p:cNvPr>
          <p:cNvSpPr/>
          <p:nvPr/>
        </p:nvSpPr>
        <p:spPr>
          <a:xfrm>
            <a:off x="3961048" y="5575360"/>
            <a:ext cx="924684" cy="57469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stateQ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(LIFO)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0151B37-540F-4AD3-B9C5-AA64FA36EBD1}"/>
              </a:ext>
            </a:extLst>
          </p:cNvPr>
          <p:cNvCxnSpPr>
            <a:cxnSpLocks/>
            <a:endCxn id="135" idx="4"/>
          </p:cNvCxnSpPr>
          <p:nvPr/>
        </p:nvCxnSpPr>
        <p:spPr>
          <a:xfrm flipH="1">
            <a:off x="4885732" y="5853112"/>
            <a:ext cx="519359" cy="959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D98DA3F-B028-E746-56BD-FB485969AB2A}"/>
              </a:ext>
            </a:extLst>
          </p:cNvPr>
          <p:cNvCxnSpPr>
            <a:cxnSpLocks/>
            <a:stCxn id="135" idx="2"/>
            <a:endCxn id="120" idx="2"/>
          </p:cNvCxnSpPr>
          <p:nvPr/>
        </p:nvCxnSpPr>
        <p:spPr>
          <a:xfrm rot="10800000">
            <a:off x="886156" y="5448216"/>
            <a:ext cx="3074893" cy="414494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9383639A-2873-CCAA-3506-2338EBAB3671}"/>
              </a:ext>
            </a:extLst>
          </p:cNvPr>
          <p:cNvSpPr/>
          <p:nvPr/>
        </p:nvSpPr>
        <p:spPr>
          <a:xfrm>
            <a:off x="5658971" y="6273383"/>
            <a:ext cx="749481" cy="495819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0994CF9-5E14-8781-0885-C3FFA66C9245}"/>
              </a:ext>
            </a:extLst>
          </p:cNvPr>
          <p:cNvCxnSpPr>
            <a:cxnSpLocks/>
            <a:stCxn id="135" idx="3"/>
          </p:cNvCxnSpPr>
          <p:nvPr/>
        </p:nvCxnSpPr>
        <p:spPr>
          <a:xfrm rot="16200000" flipH="1">
            <a:off x="4831760" y="5741689"/>
            <a:ext cx="418840" cy="1235580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1175BF-95A3-9932-9BFA-9D8FA07C1B4A}"/>
              </a:ext>
            </a:extLst>
          </p:cNvPr>
          <p:cNvSpPr txBox="1"/>
          <p:nvPr/>
        </p:nvSpPr>
        <p:spPr>
          <a:xfrm>
            <a:off x="6408452" y="6382793"/>
            <a:ext cx="12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./Data/data.txt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9A3F676-5789-36F1-A33F-ED8DB8093C50}"/>
              </a:ext>
            </a:extLst>
          </p:cNvPr>
          <p:cNvSpPr/>
          <p:nvPr/>
        </p:nvSpPr>
        <p:spPr>
          <a:xfrm rot="10800000">
            <a:off x="7727983" y="4712138"/>
            <a:ext cx="308213" cy="14585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80D5-9EC1-73F7-B2BB-C8A99A495434}"/>
              </a:ext>
            </a:extLst>
          </p:cNvPr>
          <p:cNvSpPr txBox="1"/>
          <p:nvPr/>
        </p:nvSpPr>
        <p:spPr>
          <a:xfrm>
            <a:off x="8161099" y="5105502"/>
            <a:ext cx="931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STM32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6F6175-403D-D660-4B48-BAA4C5841008}"/>
              </a:ext>
            </a:extLst>
          </p:cNvPr>
          <p:cNvSpPr txBox="1"/>
          <p:nvPr/>
        </p:nvSpPr>
        <p:spPr>
          <a:xfrm>
            <a:off x="2486211" y="5168776"/>
            <a:ext cx="902683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makeCmd</a:t>
            </a:r>
            <a:r>
              <a:rPr lang="en-US" sz="1200" dirty="0"/>
              <a:t>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6AE2D5-8B0E-8C3D-637E-3F8D5A2CFF01}"/>
              </a:ext>
            </a:extLst>
          </p:cNvPr>
          <p:cNvCxnSpPr>
            <a:cxnSpLocks/>
            <a:stCxn id="120" idx="3"/>
            <a:endCxn id="25" idx="1"/>
          </p:cNvCxnSpPr>
          <p:nvPr/>
        </p:nvCxnSpPr>
        <p:spPr>
          <a:xfrm flipV="1">
            <a:off x="1648928" y="5307276"/>
            <a:ext cx="837283" cy="2441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921BC-7988-4CEE-F2FA-A12913E3343B}"/>
              </a:ext>
            </a:extLst>
          </p:cNvPr>
          <p:cNvSpPr txBox="1"/>
          <p:nvPr/>
        </p:nvSpPr>
        <p:spPr>
          <a:xfrm>
            <a:off x="6777387" y="554416"/>
            <a:ext cx="1383712" cy="4001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effectLst/>
                <a:latin typeface="Consolas" panose="020B0609020204030204" pitchFamily="49" charset="0"/>
              </a:rPr>
              <a:t>USART2_IRQHandler</a:t>
            </a:r>
          </a:p>
          <a:p>
            <a:pPr algn="ctr"/>
            <a:r>
              <a:rPr lang="en-US" sz="1000" dirty="0" err="1">
                <a:latin typeface="Consolas" panose="020B0609020204030204" pitchFamily="49" charset="0"/>
              </a:rPr>
              <a:t>IRQ_Priority</a:t>
            </a:r>
            <a:r>
              <a:rPr lang="en-US" sz="1000" dirty="0">
                <a:latin typeface="Consolas" panose="020B0609020204030204" pitchFamily="49" charset="0"/>
              </a:rPr>
              <a:t>=2 </a:t>
            </a:r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97CD75C-554A-052A-40A8-7FFB0427B1E0}"/>
              </a:ext>
            </a:extLst>
          </p:cNvPr>
          <p:cNvSpPr/>
          <p:nvPr/>
        </p:nvSpPr>
        <p:spPr>
          <a:xfrm rot="5400000">
            <a:off x="7260928" y="1162418"/>
            <a:ext cx="426411" cy="433529"/>
          </a:xfrm>
          <a:prstGeom prst="donut">
            <a:avLst>
              <a:gd name="adj" fmla="val 3318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56E709-E318-AC16-AE65-D1C8CA581CB4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078439" y="1299432"/>
            <a:ext cx="275683" cy="697179"/>
          </a:xfrm>
          <a:prstGeom prst="bent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0943767-2ABC-2B48-9C2F-4423BFCBC0ED}"/>
              </a:ext>
            </a:extLst>
          </p:cNvPr>
          <p:cNvSpPr txBox="1"/>
          <p:nvPr/>
        </p:nvSpPr>
        <p:spPr>
          <a:xfrm>
            <a:off x="7702278" y="1231595"/>
            <a:ext cx="68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rxBuffer</a:t>
            </a:r>
            <a:endParaRPr lang="en-US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86CA36-6ADA-0F01-1B28-E987A87859BD}"/>
              </a:ext>
            </a:extLst>
          </p:cNvPr>
          <p:cNvCxnSpPr>
            <a:cxnSpLocks/>
            <a:stCxn id="13" idx="2"/>
            <a:endCxn id="21" idx="2"/>
          </p:cNvCxnSpPr>
          <p:nvPr/>
        </p:nvCxnSpPr>
        <p:spPr>
          <a:xfrm>
            <a:off x="7469243" y="954526"/>
            <a:ext cx="4890" cy="21145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8D3B820-BD1F-E814-5489-760FB310ADAF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rot="10800000" flipV="1">
            <a:off x="7022511" y="1379182"/>
            <a:ext cx="234859" cy="325039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4922</TotalTime>
  <Words>168</Words>
  <Application>Microsoft Office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Fearing</dc:creator>
  <cp:lastModifiedBy>Ronald Fearing</cp:lastModifiedBy>
  <cp:revision>15</cp:revision>
  <cp:lastPrinted>2023-07-13T21:26:27Z</cp:lastPrinted>
  <dcterms:created xsi:type="dcterms:W3CDTF">2023-06-23T14:30:35Z</dcterms:created>
  <dcterms:modified xsi:type="dcterms:W3CDTF">2023-08-27T15:48:42Z</dcterms:modified>
</cp:coreProperties>
</file>