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9245" autoAdjust="0"/>
  </p:normalViewPr>
  <p:slideViewPr>
    <p:cSldViewPr snapToGrid="0">
      <p:cViewPr varScale="1">
        <p:scale>
          <a:sx n="47" d="100"/>
          <a:sy n="47" d="100"/>
        </p:scale>
        <p:origin x="74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4E0B20-98CF-4E61-B256-F8646BD2CC67}" type="datetimeFigureOut">
              <a:rPr lang="en-US" smtClean="0"/>
              <a:t>2/14/2018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C7606-EB04-498F-9D73-310BF1303353}" type="slidenum">
              <a:rPr lang="en-US" smtClean="0"/>
              <a:t>‹#›</a:t>
            </a:fld>
            <a:endParaRPr lang="en-US"/>
          </a:p>
        </p:txBody>
      </p:sp>
    </p:spTree>
    <p:extLst>
      <p:ext uri="{BB962C8B-B14F-4D97-AF65-F5344CB8AC3E}">
        <p14:creationId xmlns:p14="http://schemas.microsoft.com/office/powerpoint/2010/main" val="2675547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4CFC7606-EB04-498F-9D73-310BF1303353}" type="slidenum">
              <a:rPr lang="en-US" smtClean="0"/>
              <a:t>1</a:t>
            </a:fld>
            <a:endParaRPr lang="en-US"/>
          </a:p>
        </p:txBody>
      </p:sp>
    </p:spTree>
    <p:extLst>
      <p:ext uri="{BB962C8B-B14F-4D97-AF65-F5344CB8AC3E}">
        <p14:creationId xmlns:p14="http://schemas.microsoft.com/office/powerpoint/2010/main" val="2489101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C7606-EB04-498F-9D73-310BF1303353}" type="slidenum">
              <a:rPr lang="en-US" smtClean="0"/>
              <a:t>2</a:t>
            </a:fld>
            <a:endParaRPr lang="en-US"/>
          </a:p>
        </p:txBody>
      </p:sp>
    </p:spTree>
    <p:extLst>
      <p:ext uri="{BB962C8B-B14F-4D97-AF65-F5344CB8AC3E}">
        <p14:creationId xmlns:p14="http://schemas.microsoft.com/office/powerpoint/2010/main" val="2368409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C7606-EB04-498F-9D73-310BF1303353}" type="slidenum">
              <a:rPr lang="en-US" smtClean="0"/>
              <a:t>3</a:t>
            </a:fld>
            <a:endParaRPr lang="en-US"/>
          </a:p>
        </p:txBody>
      </p:sp>
    </p:spTree>
    <p:extLst>
      <p:ext uri="{BB962C8B-B14F-4D97-AF65-F5344CB8AC3E}">
        <p14:creationId xmlns:p14="http://schemas.microsoft.com/office/powerpoint/2010/main" val="1590681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C7606-EB04-498F-9D73-310BF1303353}" type="slidenum">
              <a:rPr lang="en-US" smtClean="0"/>
              <a:t>4</a:t>
            </a:fld>
            <a:endParaRPr lang="en-US"/>
          </a:p>
        </p:txBody>
      </p:sp>
    </p:spTree>
    <p:extLst>
      <p:ext uri="{BB962C8B-B14F-4D97-AF65-F5344CB8AC3E}">
        <p14:creationId xmlns:p14="http://schemas.microsoft.com/office/powerpoint/2010/main" val="1993250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C7606-EB04-498F-9D73-310BF1303353}" type="slidenum">
              <a:rPr lang="en-US" smtClean="0"/>
              <a:t>5</a:t>
            </a:fld>
            <a:endParaRPr lang="en-US"/>
          </a:p>
        </p:txBody>
      </p:sp>
    </p:spTree>
    <p:extLst>
      <p:ext uri="{BB962C8B-B14F-4D97-AF65-F5344CB8AC3E}">
        <p14:creationId xmlns:p14="http://schemas.microsoft.com/office/powerpoint/2010/main" val="404072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C7606-EB04-498F-9D73-310BF1303353}" type="slidenum">
              <a:rPr lang="en-US" smtClean="0"/>
              <a:t>6</a:t>
            </a:fld>
            <a:endParaRPr lang="en-US"/>
          </a:p>
        </p:txBody>
      </p:sp>
    </p:spTree>
    <p:extLst>
      <p:ext uri="{BB962C8B-B14F-4D97-AF65-F5344CB8AC3E}">
        <p14:creationId xmlns:p14="http://schemas.microsoft.com/office/powerpoint/2010/main" val="3681142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4CFC7606-EB04-498F-9D73-310BF1303353}" type="slidenum">
              <a:rPr lang="en-US" smtClean="0"/>
              <a:t>7</a:t>
            </a:fld>
            <a:endParaRPr lang="en-US"/>
          </a:p>
        </p:txBody>
      </p:sp>
    </p:spTree>
    <p:extLst>
      <p:ext uri="{BB962C8B-B14F-4D97-AF65-F5344CB8AC3E}">
        <p14:creationId xmlns:p14="http://schemas.microsoft.com/office/powerpoint/2010/main" val="3417965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E24AF16-B0EA-443E-A96F-2A99B2783986}"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99F8-A4ED-4D8E-AF8D-21B27CF1930C}" type="slidenum">
              <a:rPr lang="en-US" smtClean="0"/>
              <a:t>‹#›</a:t>
            </a:fld>
            <a:endParaRPr lang="en-US"/>
          </a:p>
        </p:txBody>
      </p:sp>
    </p:spTree>
    <p:extLst>
      <p:ext uri="{BB962C8B-B14F-4D97-AF65-F5344CB8AC3E}">
        <p14:creationId xmlns:p14="http://schemas.microsoft.com/office/powerpoint/2010/main" val="2883046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24AF16-B0EA-443E-A96F-2A99B2783986}"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99F8-A4ED-4D8E-AF8D-21B27CF1930C}" type="slidenum">
              <a:rPr lang="en-US" smtClean="0"/>
              <a:t>‹#›</a:t>
            </a:fld>
            <a:endParaRPr lang="en-US"/>
          </a:p>
        </p:txBody>
      </p:sp>
    </p:spTree>
    <p:extLst>
      <p:ext uri="{BB962C8B-B14F-4D97-AF65-F5344CB8AC3E}">
        <p14:creationId xmlns:p14="http://schemas.microsoft.com/office/powerpoint/2010/main" val="3175389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24AF16-B0EA-443E-A96F-2A99B2783986}"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99F8-A4ED-4D8E-AF8D-21B27CF1930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75190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24AF16-B0EA-443E-A96F-2A99B2783986}"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99F8-A4ED-4D8E-AF8D-21B27CF1930C}" type="slidenum">
              <a:rPr lang="en-US" smtClean="0"/>
              <a:t>‹#›</a:t>
            </a:fld>
            <a:endParaRPr lang="en-US"/>
          </a:p>
        </p:txBody>
      </p:sp>
    </p:spTree>
    <p:extLst>
      <p:ext uri="{BB962C8B-B14F-4D97-AF65-F5344CB8AC3E}">
        <p14:creationId xmlns:p14="http://schemas.microsoft.com/office/powerpoint/2010/main" val="1799146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24AF16-B0EA-443E-A96F-2A99B2783986}"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99F8-A4ED-4D8E-AF8D-21B27CF1930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56775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24AF16-B0EA-443E-A96F-2A99B2783986}"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99F8-A4ED-4D8E-AF8D-21B27CF1930C}" type="slidenum">
              <a:rPr lang="en-US" smtClean="0"/>
              <a:t>‹#›</a:t>
            </a:fld>
            <a:endParaRPr lang="en-US"/>
          </a:p>
        </p:txBody>
      </p:sp>
    </p:spTree>
    <p:extLst>
      <p:ext uri="{BB962C8B-B14F-4D97-AF65-F5344CB8AC3E}">
        <p14:creationId xmlns:p14="http://schemas.microsoft.com/office/powerpoint/2010/main" val="2329252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24AF16-B0EA-443E-A96F-2A99B2783986}"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99F8-A4ED-4D8E-AF8D-21B27CF1930C}" type="slidenum">
              <a:rPr lang="en-US" smtClean="0"/>
              <a:t>‹#›</a:t>
            </a:fld>
            <a:endParaRPr lang="en-US"/>
          </a:p>
        </p:txBody>
      </p:sp>
    </p:spTree>
    <p:extLst>
      <p:ext uri="{BB962C8B-B14F-4D97-AF65-F5344CB8AC3E}">
        <p14:creationId xmlns:p14="http://schemas.microsoft.com/office/powerpoint/2010/main" val="3095584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24AF16-B0EA-443E-A96F-2A99B2783986}"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99F8-A4ED-4D8E-AF8D-21B27CF1930C}" type="slidenum">
              <a:rPr lang="en-US" smtClean="0"/>
              <a:t>‹#›</a:t>
            </a:fld>
            <a:endParaRPr lang="en-US"/>
          </a:p>
        </p:txBody>
      </p:sp>
    </p:spTree>
    <p:extLst>
      <p:ext uri="{BB962C8B-B14F-4D97-AF65-F5344CB8AC3E}">
        <p14:creationId xmlns:p14="http://schemas.microsoft.com/office/powerpoint/2010/main" val="1177645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24AF16-B0EA-443E-A96F-2A99B2783986}"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99F8-A4ED-4D8E-AF8D-21B27CF1930C}" type="slidenum">
              <a:rPr lang="en-US" smtClean="0"/>
              <a:t>‹#›</a:t>
            </a:fld>
            <a:endParaRPr lang="en-US"/>
          </a:p>
        </p:txBody>
      </p:sp>
    </p:spTree>
    <p:extLst>
      <p:ext uri="{BB962C8B-B14F-4D97-AF65-F5344CB8AC3E}">
        <p14:creationId xmlns:p14="http://schemas.microsoft.com/office/powerpoint/2010/main" val="702851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24AF16-B0EA-443E-A96F-2A99B2783986}"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99F8-A4ED-4D8E-AF8D-21B27CF1930C}" type="slidenum">
              <a:rPr lang="en-US" smtClean="0"/>
              <a:t>‹#›</a:t>
            </a:fld>
            <a:endParaRPr lang="en-US"/>
          </a:p>
        </p:txBody>
      </p:sp>
    </p:spTree>
    <p:extLst>
      <p:ext uri="{BB962C8B-B14F-4D97-AF65-F5344CB8AC3E}">
        <p14:creationId xmlns:p14="http://schemas.microsoft.com/office/powerpoint/2010/main" val="3475421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E24AF16-B0EA-443E-A96F-2A99B2783986}" type="datetimeFigureOut">
              <a:rPr lang="en-US" smtClean="0"/>
              <a:t>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99F8-A4ED-4D8E-AF8D-21B27CF1930C}" type="slidenum">
              <a:rPr lang="en-US" smtClean="0"/>
              <a:t>‹#›</a:t>
            </a:fld>
            <a:endParaRPr lang="en-US"/>
          </a:p>
        </p:txBody>
      </p:sp>
    </p:spTree>
    <p:extLst>
      <p:ext uri="{BB962C8B-B14F-4D97-AF65-F5344CB8AC3E}">
        <p14:creationId xmlns:p14="http://schemas.microsoft.com/office/powerpoint/2010/main" val="2677697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24AF16-B0EA-443E-A96F-2A99B2783986}" type="datetimeFigureOut">
              <a:rPr lang="en-US" smtClean="0"/>
              <a:t>2/14/2018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99F8-A4ED-4D8E-AF8D-21B27CF1930C}" type="slidenum">
              <a:rPr lang="en-US" smtClean="0"/>
              <a:t>‹#›</a:t>
            </a:fld>
            <a:endParaRPr lang="en-US"/>
          </a:p>
        </p:txBody>
      </p:sp>
    </p:spTree>
    <p:extLst>
      <p:ext uri="{BB962C8B-B14F-4D97-AF65-F5344CB8AC3E}">
        <p14:creationId xmlns:p14="http://schemas.microsoft.com/office/powerpoint/2010/main" val="1723832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E24AF16-B0EA-443E-A96F-2A99B2783986}" type="datetimeFigureOut">
              <a:rPr lang="en-US" smtClean="0"/>
              <a:t>2/14/2018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99F8-A4ED-4D8E-AF8D-21B27CF1930C}" type="slidenum">
              <a:rPr lang="en-US" smtClean="0"/>
              <a:t>‹#›</a:t>
            </a:fld>
            <a:endParaRPr lang="en-US"/>
          </a:p>
        </p:txBody>
      </p:sp>
    </p:spTree>
    <p:extLst>
      <p:ext uri="{BB962C8B-B14F-4D97-AF65-F5344CB8AC3E}">
        <p14:creationId xmlns:p14="http://schemas.microsoft.com/office/powerpoint/2010/main" val="360066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24AF16-B0EA-443E-A96F-2A99B2783986}" type="datetimeFigureOut">
              <a:rPr lang="en-US" smtClean="0"/>
              <a:t>2/14/2018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9B99F8-A4ED-4D8E-AF8D-21B27CF1930C}" type="slidenum">
              <a:rPr lang="en-US" smtClean="0"/>
              <a:t>‹#›</a:t>
            </a:fld>
            <a:endParaRPr lang="en-US"/>
          </a:p>
        </p:txBody>
      </p:sp>
    </p:spTree>
    <p:extLst>
      <p:ext uri="{BB962C8B-B14F-4D97-AF65-F5344CB8AC3E}">
        <p14:creationId xmlns:p14="http://schemas.microsoft.com/office/powerpoint/2010/main" val="1687859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24AF16-B0EA-443E-A96F-2A99B2783986}" type="datetimeFigureOut">
              <a:rPr lang="en-US" smtClean="0"/>
              <a:t>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99F8-A4ED-4D8E-AF8D-21B27CF1930C}" type="slidenum">
              <a:rPr lang="en-US" smtClean="0"/>
              <a:t>‹#›</a:t>
            </a:fld>
            <a:endParaRPr lang="en-US"/>
          </a:p>
        </p:txBody>
      </p:sp>
    </p:spTree>
    <p:extLst>
      <p:ext uri="{BB962C8B-B14F-4D97-AF65-F5344CB8AC3E}">
        <p14:creationId xmlns:p14="http://schemas.microsoft.com/office/powerpoint/2010/main" val="1390173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24AF16-B0EA-443E-A96F-2A99B2783986}" type="datetimeFigureOut">
              <a:rPr lang="en-US" smtClean="0"/>
              <a:t>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99F8-A4ED-4D8E-AF8D-21B27CF1930C}" type="slidenum">
              <a:rPr lang="en-US" smtClean="0"/>
              <a:t>‹#›</a:t>
            </a:fld>
            <a:endParaRPr lang="en-US"/>
          </a:p>
        </p:txBody>
      </p:sp>
    </p:spTree>
    <p:extLst>
      <p:ext uri="{BB962C8B-B14F-4D97-AF65-F5344CB8AC3E}">
        <p14:creationId xmlns:p14="http://schemas.microsoft.com/office/powerpoint/2010/main" val="1971905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E24AF16-B0EA-443E-A96F-2A99B2783986}" type="datetimeFigureOut">
              <a:rPr lang="en-US" smtClean="0"/>
              <a:t>2/14/2018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69B99F8-A4ED-4D8E-AF8D-21B27CF1930C}" type="slidenum">
              <a:rPr lang="en-US" smtClean="0"/>
              <a:t>‹#›</a:t>
            </a:fld>
            <a:endParaRPr lang="en-US"/>
          </a:p>
        </p:txBody>
      </p:sp>
    </p:spTree>
    <p:extLst>
      <p:ext uri="{BB962C8B-B14F-4D97-AF65-F5344CB8AC3E}">
        <p14:creationId xmlns:p14="http://schemas.microsoft.com/office/powerpoint/2010/main" val="37587120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i="1" dirty="0"/>
              <a:t>Seminar 1: Software Architecture</a:t>
            </a:r>
            <a:r>
              <a:rPr lang="en-US" b="1" dirty="0"/>
              <a:t/>
            </a:r>
            <a:br>
              <a:rPr lang="en-US" b="1" dirty="0"/>
            </a:br>
            <a:endParaRPr lang="en-US" dirty="0"/>
          </a:p>
        </p:txBody>
      </p:sp>
      <p:sp>
        <p:nvSpPr>
          <p:cNvPr id="3" name="Subtitle 2"/>
          <p:cNvSpPr>
            <a:spLocks noGrp="1"/>
          </p:cNvSpPr>
          <p:nvPr>
            <p:ph type="subTitle" idx="1"/>
          </p:nvPr>
        </p:nvSpPr>
        <p:spPr/>
        <p:txBody>
          <a:bodyPr/>
          <a:lstStyle/>
          <a:p>
            <a:r>
              <a:rPr lang="en-US" dirty="0" err="1" smtClean="0"/>
              <a:t>Naida</a:t>
            </a:r>
            <a:r>
              <a:rPr lang="en-US" dirty="0" smtClean="0"/>
              <a:t> </a:t>
            </a:r>
            <a:r>
              <a:rPr lang="en-US" dirty="0" err="1" smtClean="0"/>
              <a:t>Demirovic</a:t>
            </a:r>
            <a:r>
              <a:rPr lang="en-US" dirty="0" smtClean="0"/>
              <a:t/>
            </a:r>
            <a:br>
              <a:rPr lang="en-US" dirty="0" smtClean="0"/>
            </a:br>
            <a:r>
              <a:rPr lang="en-US" dirty="0" smtClean="0"/>
              <a:t>Group 6</a:t>
            </a:r>
            <a:endParaRPr lang="en-US" dirty="0"/>
          </a:p>
        </p:txBody>
      </p:sp>
    </p:spTree>
    <p:extLst>
      <p:ext uri="{BB962C8B-B14F-4D97-AF65-F5344CB8AC3E}">
        <p14:creationId xmlns:p14="http://schemas.microsoft.com/office/powerpoint/2010/main" val="8719451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idx="1"/>
          </p:nvPr>
        </p:nvSpPr>
        <p:spPr>
          <a:xfrm>
            <a:off x="677335" y="3221182"/>
            <a:ext cx="8596668" cy="2820180"/>
          </a:xfrm>
        </p:spPr>
        <p:txBody>
          <a:bodyPr>
            <a:normAutofit/>
          </a:bodyPr>
          <a:lstStyle/>
          <a:p>
            <a:pPr marL="342900" indent="-342900">
              <a:buFont typeface="Arial" panose="020B0604020202020204" pitchFamily="34" charset="0"/>
              <a:buChar char="•"/>
            </a:pPr>
            <a:r>
              <a:rPr lang="en-US" sz="2400" dirty="0" smtClean="0"/>
              <a:t>Solution </a:t>
            </a:r>
          </a:p>
          <a:p>
            <a:pPr marL="342900" indent="-342900">
              <a:buFont typeface="Arial" panose="020B0604020202020204" pitchFamily="34" charset="0"/>
              <a:buChar char="•"/>
            </a:pPr>
            <a:r>
              <a:rPr lang="en-US" sz="2400" dirty="0" smtClean="0"/>
              <a:t>Class diagram</a:t>
            </a:r>
          </a:p>
          <a:p>
            <a:pPr marL="342900" indent="-342900">
              <a:buFont typeface="Arial" panose="020B0604020202020204" pitchFamily="34" charset="0"/>
              <a:buChar char="•"/>
            </a:pPr>
            <a:r>
              <a:rPr lang="en-US" sz="2400" dirty="0" smtClean="0"/>
              <a:t>Uses structure</a:t>
            </a:r>
          </a:p>
          <a:p>
            <a:pPr marL="342900" indent="-342900">
              <a:buFont typeface="Arial" panose="020B0604020202020204" pitchFamily="34" charset="0"/>
              <a:buChar char="•"/>
            </a:pPr>
            <a:r>
              <a:rPr lang="en-US" sz="2400" dirty="0" smtClean="0"/>
              <a:t>Task II</a:t>
            </a:r>
          </a:p>
          <a:p>
            <a:pPr marL="342900" indent="-342900">
              <a:buFont typeface="Arial" panose="020B0604020202020204" pitchFamily="34" charset="0"/>
              <a:buChar char="•"/>
            </a:pPr>
            <a:r>
              <a:rPr lang="en-US" sz="2400" dirty="0" smtClean="0"/>
              <a:t>Modifiability </a:t>
            </a:r>
            <a:endParaRPr lang="en-US" sz="2400" dirty="0"/>
          </a:p>
          <a:p>
            <a:endParaRPr lang="en-US" dirty="0"/>
          </a:p>
        </p:txBody>
      </p:sp>
    </p:spTree>
    <p:extLst>
      <p:ext uri="{BB962C8B-B14F-4D97-AF65-F5344CB8AC3E}">
        <p14:creationId xmlns:p14="http://schemas.microsoft.com/office/powerpoint/2010/main" val="14153694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0"/>
            <a:ext cx="8596668" cy="1826581"/>
          </a:xfrm>
        </p:spPr>
        <p:txBody>
          <a:bodyPr/>
          <a:lstStyle/>
          <a:p>
            <a:r>
              <a:rPr lang="en-US" dirty="0" smtClean="0"/>
              <a:t>Solution</a:t>
            </a:r>
            <a:endParaRPr lang="en-US" dirty="0"/>
          </a:p>
        </p:txBody>
      </p:sp>
      <p:sp>
        <p:nvSpPr>
          <p:cNvPr id="3" name="Text Placeholder 2"/>
          <p:cNvSpPr>
            <a:spLocks noGrp="1"/>
          </p:cNvSpPr>
          <p:nvPr>
            <p:ph type="body" idx="1"/>
          </p:nvPr>
        </p:nvSpPr>
        <p:spPr>
          <a:xfrm>
            <a:off x="677335" y="2400300"/>
            <a:ext cx="8596668" cy="3813464"/>
          </a:xfrm>
        </p:spPr>
        <p:txBody>
          <a:bodyPr>
            <a:normAutofit fontScale="92500" lnSpcReduction="10000"/>
          </a:bodyPr>
          <a:lstStyle/>
          <a:p>
            <a:r>
              <a:rPr lang="en-US" b="1" i="1" dirty="0">
                <a:solidFill>
                  <a:schemeClr val="tx1">
                    <a:lumMod val="75000"/>
                    <a:lumOff val="25000"/>
                  </a:schemeClr>
                </a:solidFill>
              </a:rPr>
              <a:t>The KWIC (Key Word in Context) index system accepts an ordered set of lines, each line is an ordered set of words, and each word is an ordered set of characters. Any line may be “circularly shifted” by repeatedly removing the first word and appending it at the end of the line. The KWIC index system outputs a listing of all circular shifts of all lines in alphabetical order. </a:t>
            </a:r>
            <a:r>
              <a:rPr lang="en-US" b="1" dirty="0" smtClean="0">
                <a:solidFill>
                  <a:schemeClr val="tx1">
                    <a:lumMod val="75000"/>
                    <a:lumOff val="25000"/>
                  </a:schemeClr>
                </a:solidFill>
              </a:rPr>
              <a:t>[</a:t>
            </a:r>
            <a:r>
              <a:rPr lang="en-US" dirty="0">
                <a:solidFill>
                  <a:schemeClr val="tx1">
                    <a:lumMod val="75000"/>
                    <a:lumOff val="25000"/>
                  </a:schemeClr>
                </a:solidFill>
              </a:rPr>
              <a:t>David </a:t>
            </a:r>
            <a:r>
              <a:rPr lang="en-US" dirty="0" err="1" smtClean="0">
                <a:solidFill>
                  <a:schemeClr val="tx1">
                    <a:lumMod val="75000"/>
                    <a:lumOff val="25000"/>
                  </a:schemeClr>
                </a:solidFill>
              </a:rPr>
              <a:t>Parnas</a:t>
            </a:r>
            <a:r>
              <a:rPr lang="en-US" dirty="0" smtClean="0">
                <a:solidFill>
                  <a:schemeClr val="tx1">
                    <a:lumMod val="75000"/>
                    <a:lumOff val="25000"/>
                  </a:schemeClr>
                </a:solidFill>
              </a:rPr>
              <a:t>]</a:t>
            </a:r>
          </a:p>
          <a:p>
            <a:endParaRPr lang="en-US" dirty="0" smtClean="0"/>
          </a:p>
          <a:p>
            <a:endParaRPr lang="en-US" dirty="0"/>
          </a:p>
          <a:p>
            <a:r>
              <a:rPr lang="en-US" dirty="0" smtClean="0"/>
              <a:t>Input-&gt;Characters-&gt;</a:t>
            </a:r>
            <a:r>
              <a:rPr lang="en-US" dirty="0" err="1" smtClean="0"/>
              <a:t>CircularShifter</a:t>
            </a:r>
            <a:r>
              <a:rPr lang="en-US" dirty="0" smtClean="0"/>
              <a:t>-&gt;Alphabetizer-&gt;Output-&gt;Program</a:t>
            </a:r>
          </a:p>
          <a:p>
            <a:r>
              <a:rPr lang="en-US" dirty="0" smtClean="0"/>
              <a:t>-in the main program function each </a:t>
            </a:r>
            <a:r>
              <a:rPr lang="en-US" dirty="0"/>
              <a:t>of </a:t>
            </a:r>
            <a:r>
              <a:rPr lang="en-US" dirty="0" smtClean="0"/>
              <a:t>those classes </a:t>
            </a:r>
            <a:r>
              <a:rPr lang="en-US" dirty="0"/>
              <a:t>calls the previous </a:t>
            </a:r>
            <a:r>
              <a:rPr lang="en-US" dirty="0" smtClean="0"/>
              <a:t>one</a:t>
            </a:r>
          </a:p>
          <a:p>
            <a:r>
              <a:rPr lang="en-US" dirty="0" smtClean="0"/>
              <a:t>-they are all connected</a:t>
            </a:r>
            <a:endParaRPr lang="en-US" dirty="0"/>
          </a:p>
        </p:txBody>
      </p:sp>
    </p:spTree>
    <p:extLst>
      <p:ext uri="{BB962C8B-B14F-4D97-AF65-F5344CB8AC3E}">
        <p14:creationId xmlns:p14="http://schemas.microsoft.com/office/powerpoint/2010/main" val="15848978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7333" y="1930400"/>
            <a:ext cx="8587037" cy="4307840"/>
          </a:xfrm>
        </p:spPr>
      </p:pic>
    </p:spTree>
    <p:extLst>
      <p:ext uri="{BB962C8B-B14F-4D97-AF65-F5344CB8AC3E}">
        <p14:creationId xmlns:p14="http://schemas.microsoft.com/office/powerpoint/2010/main" val="2010581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495" y="186267"/>
            <a:ext cx="8596668" cy="1826581"/>
          </a:xfrm>
        </p:spPr>
        <p:txBody>
          <a:bodyPr/>
          <a:lstStyle/>
          <a:p>
            <a:r>
              <a:rPr lang="en-US" dirty="0" smtClean="0"/>
              <a:t>Uses structure 	</a:t>
            </a:r>
            <a:endParaRPr lang="en-US" dirty="0"/>
          </a:p>
        </p:txBody>
      </p:sp>
      <p:sp>
        <p:nvSpPr>
          <p:cNvPr id="3" name="Text Placeholder 2"/>
          <p:cNvSpPr>
            <a:spLocks noGrp="1"/>
          </p:cNvSpPr>
          <p:nvPr>
            <p:ph type="body" idx="1"/>
          </p:nvPr>
        </p:nvSpPr>
        <p:spPr>
          <a:xfrm>
            <a:off x="716495" y="2851047"/>
            <a:ext cx="8596668" cy="3510564"/>
          </a:xfrm>
        </p:spPr>
        <p:txBody>
          <a:bodyPr>
            <a:normAutofit lnSpcReduction="10000"/>
          </a:bodyPr>
          <a:lstStyle/>
          <a:p>
            <a:r>
              <a:rPr lang="en-US" dirty="0" smtClean="0"/>
              <a:t>-</a:t>
            </a:r>
            <a:r>
              <a:rPr lang="en-US" b="1" dirty="0"/>
              <a:t>the program wouldn’t run without one </a:t>
            </a:r>
            <a:r>
              <a:rPr lang="en-US" b="1" dirty="0" smtClean="0"/>
              <a:t>of the classes</a:t>
            </a:r>
          </a:p>
          <a:p>
            <a:endParaRPr lang="en-US" b="1" dirty="0" smtClean="0"/>
          </a:p>
          <a:p>
            <a:pPr marL="342900" indent="-342900">
              <a:buFont typeface="Arial" panose="020B0604020202020204" pitchFamily="34" charset="0"/>
              <a:buChar char="•"/>
            </a:pPr>
            <a:r>
              <a:rPr lang="en-US" b="1" dirty="0" smtClean="0"/>
              <a:t>Input</a:t>
            </a:r>
          </a:p>
          <a:p>
            <a:pPr marL="342900" indent="-342900">
              <a:buFont typeface="Arial" panose="020B0604020202020204" pitchFamily="34" charset="0"/>
              <a:buChar char="•"/>
            </a:pPr>
            <a:r>
              <a:rPr lang="en-US" b="1" dirty="0" smtClean="0"/>
              <a:t>Characters</a:t>
            </a:r>
          </a:p>
          <a:p>
            <a:pPr marL="342900" indent="-342900">
              <a:buFont typeface="Arial" panose="020B0604020202020204" pitchFamily="34" charset="0"/>
              <a:buChar char="•"/>
            </a:pPr>
            <a:r>
              <a:rPr lang="en-US" b="1" dirty="0" err="1" smtClean="0"/>
              <a:t>CircularShifter</a:t>
            </a:r>
            <a:r>
              <a:rPr lang="en-US" b="1" dirty="0" smtClean="0"/>
              <a:t>&lt;-Characters</a:t>
            </a:r>
          </a:p>
          <a:p>
            <a:pPr marL="342900" indent="-342900">
              <a:buFont typeface="Arial" panose="020B0604020202020204" pitchFamily="34" charset="0"/>
              <a:buChar char="•"/>
            </a:pPr>
            <a:r>
              <a:rPr lang="en-US" b="1" dirty="0" smtClean="0"/>
              <a:t>Alphabetizer&lt;-</a:t>
            </a:r>
            <a:r>
              <a:rPr lang="en-US" b="1" dirty="0" err="1" smtClean="0"/>
              <a:t>CircularShifer</a:t>
            </a:r>
            <a:r>
              <a:rPr lang="en-US" b="1" dirty="0" smtClean="0"/>
              <a:t>&lt;-Characters</a:t>
            </a:r>
          </a:p>
          <a:p>
            <a:pPr marL="342900" indent="-342900">
              <a:buFont typeface="Arial" panose="020B0604020202020204" pitchFamily="34" charset="0"/>
              <a:buChar char="•"/>
            </a:pPr>
            <a:r>
              <a:rPr lang="en-US" b="1" dirty="0"/>
              <a:t>Output&lt;-Alphabetizer&lt;-</a:t>
            </a:r>
            <a:r>
              <a:rPr lang="en-US" b="1" dirty="0" err="1"/>
              <a:t>CircularShifer</a:t>
            </a:r>
            <a:r>
              <a:rPr lang="en-US" b="1" dirty="0"/>
              <a:t>&lt;-Characters</a:t>
            </a:r>
          </a:p>
          <a:p>
            <a:pPr marL="342900" indent="-342900">
              <a:buFont typeface="Arial" panose="020B0604020202020204" pitchFamily="34" charset="0"/>
              <a:buChar char="•"/>
            </a:pPr>
            <a:r>
              <a:rPr lang="en-US" b="1" dirty="0"/>
              <a:t>Program&lt;-Output&lt;-Alphabetizer&lt;-</a:t>
            </a:r>
            <a:r>
              <a:rPr lang="en-US" b="1" dirty="0" err="1"/>
              <a:t>CircularShifer</a:t>
            </a:r>
            <a:r>
              <a:rPr lang="en-US" b="1" dirty="0"/>
              <a:t>&lt;-</a:t>
            </a:r>
            <a:r>
              <a:rPr lang="en-US" b="1" dirty="0" smtClean="0"/>
              <a:t>Characters&lt;-Input</a:t>
            </a:r>
            <a:endParaRPr lang="en-US" b="1" dirty="0"/>
          </a:p>
          <a:p>
            <a:endParaRPr lang="en-US" b="1" dirty="0" smtClean="0"/>
          </a:p>
        </p:txBody>
      </p:sp>
    </p:spTree>
    <p:extLst>
      <p:ext uri="{BB962C8B-B14F-4D97-AF65-F5344CB8AC3E}">
        <p14:creationId xmlns:p14="http://schemas.microsoft.com/office/powerpoint/2010/main" val="24084656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710142"/>
            <a:ext cx="8596668" cy="1826581"/>
          </a:xfrm>
        </p:spPr>
        <p:txBody>
          <a:bodyPr/>
          <a:lstStyle/>
          <a:p>
            <a:r>
              <a:rPr lang="en-US" dirty="0" smtClean="0"/>
              <a:t>Task II</a:t>
            </a:r>
            <a:endParaRPr lang="en-US" dirty="0"/>
          </a:p>
        </p:txBody>
      </p:sp>
      <p:sp>
        <p:nvSpPr>
          <p:cNvPr id="3" name="Text Placeholder 2"/>
          <p:cNvSpPr>
            <a:spLocks noGrp="1"/>
          </p:cNvSpPr>
          <p:nvPr>
            <p:ph type="body" idx="1"/>
          </p:nvPr>
        </p:nvSpPr>
        <p:spPr>
          <a:xfrm>
            <a:off x="677335" y="2695575"/>
            <a:ext cx="8596668" cy="3619500"/>
          </a:xfrm>
        </p:spPr>
        <p:txBody>
          <a:bodyPr>
            <a:normAutofit fontScale="47500" lnSpcReduction="20000"/>
          </a:bodyPr>
          <a:lstStyle/>
          <a:p>
            <a:r>
              <a:rPr lang="en-US" sz="4200" dirty="0"/>
              <a:t>Description: the system that only reads in one line and outputs all circular shifts of that line in any </a:t>
            </a:r>
            <a:r>
              <a:rPr lang="en-US" sz="4200" dirty="0" smtClean="0"/>
              <a:t>order</a:t>
            </a:r>
          </a:p>
          <a:p>
            <a:endParaRPr lang="en-US" sz="4200" dirty="0"/>
          </a:p>
          <a:p>
            <a:r>
              <a:rPr lang="en-US" sz="4200" dirty="0" smtClean="0"/>
              <a:t>Solution: </a:t>
            </a:r>
          </a:p>
          <a:p>
            <a:r>
              <a:rPr lang="en-US" sz="4200" dirty="0" smtClean="0"/>
              <a:t/>
            </a:r>
            <a:br>
              <a:rPr lang="en-US" sz="4200" dirty="0" smtClean="0"/>
            </a:br>
            <a:r>
              <a:rPr lang="en-US" sz="4200" dirty="0" smtClean="0"/>
              <a:t>-Alphabetizer class is not needed</a:t>
            </a:r>
          </a:p>
          <a:p>
            <a:r>
              <a:rPr lang="en-US" sz="4200" dirty="0" smtClean="0"/>
              <a:t>-change </a:t>
            </a:r>
            <a:r>
              <a:rPr lang="en-US" sz="4200" dirty="0" err="1" smtClean="0"/>
              <a:t>circularShift</a:t>
            </a:r>
            <a:r>
              <a:rPr lang="en-US" sz="4200" dirty="0" smtClean="0"/>
              <a:t> method in </a:t>
            </a:r>
            <a:r>
              <a:rPr lang="en-US" sz="4200" dirty="0" err="1" smtClean="0"/>
              <a:t>CircularShifter</a:t>
            </a:r>
            <a:r>
              <a:rPr lang="en-US" sz="4200" dirty="0" smtClean="0"/>
              <a:t> class</a:t>
            </a:r>
          </a:p>
          <a:p>
            <a:r>
              <a:rPr lang="en-US" sz="4200" dirty="0" smtClean="0"/>
              <a:t>-</a:t>
            </a:r>
            <a:r>
              <a:rPr lang="en-US" sz="4200" dirty="0" err="1" smtClean="0"/>
              <a:t>CircularShifter</a:t>
            </a:r>
            <a:r>
              <a:rPr lang="en-US" sz="4200" dirty="0" smtClean="0"/>
              <a:t> object instead of Alphabetizer object in Output class</a:t>
            </a:r>
          </a:p>
          <a:p>
            <a:r>
              <a:rPr lang="en-US" sz="4200" dirty="0" smtClean="0"/>
              <a:t>-no need to go through each line -&gt; get access to the text file and fill it with shifted words</a:t>
            </a:r>
          </a:p>
          <a:p>
            <a:endParaRPr lang="en-US" dirty="0"/>
          </a:p>
        </p:txBody>
      </p:sp>
    </p:spTree>
    <p:extLst>
      <p:ext uri="{BB962C8B-B14F-4D97-AF65-F5344CB8AC3E}">
        <p14:creationId xmlns:p14="http://schemas.microsoft.com/office/powerpoint/2010/main" val="10605511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881592"/>
            <a:ext cx="8596668" cy="1826581"/>
          </a:xfrm>
        </p:spPr>
        <p:txBody>
          <a:bodyPr/>
          <a:lstStyle/>
          <a:p>
            <a:r>
              <a:rPr lang="en-US" dirty="0" smtClean="0"/>
              <a:t>Modifiability</a:t>
            </a:r>
            <a:endParaRPr lang="en-US" dirty="0"/>
          </a:p>
        </p:txBody>
      </p:sp>
      <p:sp>
        <p:nvSpPr>
          <p:cNvPr id="3" name="Text Placeholder 2"/>
          <p:cNvSpPr>
            <a:spLocks noGrp="1"/>
          </p:cNvSpPr>
          <p:nvPr>
            <p:ph type="body" idx="1"/>
          </p:nvPr>
        </p:nvSpPr>
        <p:spPr>
          <a:xfrm>
            <a:off x="601135" y="3327297"/>
            <a:ext cx="8596668" cy="1806677"/>
          </a:xfrm>
        </p:spPr>
        <p:txBody>
          <a:bodyPr/>
          <a:lstStyle/>
          <a:p>
            <a:pPr marL="342900" indent="-342900">
              <a:buFont typeface="Arial" panose="020B0604020202020204" pitchFamily="34" charset="0"/>
              <a:buChar char="•"/>
            </a:pPr>
            <a:r>
              <a:rPr lang="en-US" dirty="0" smtClean="0"/>
              <a:t>Reduce size of module</a:t>
            </a:r>
          </a:p>
          <a:p>
            <a:pPr marL="342900" indent="-342900">
              <a:buFont typeface="Arial" panose="020B0604020202020204" pitchFamily="34" charset="0"/>
              <a:buChar char="•"/>
            </a:pPr>
            <a:r>
              <a:rPr lang="en-US" dirty="0" smtClean="0"/>
              <a:t>Reduce coupling</a:t>
            </a:r>
          </a:p>
          <a:p>
            <a:pPr marL="342900" indent="-342900">
              <a:buFont typeface="Arial" panose="020B0604020202020204" pitchFamily="34" charset="0"/>
              <a:buChar char="•"/>
            </a:pPr>
            <a:r>
              <a:rPr lang="en-US" dirty="0" smtClean="0"/>
              <a:t>Defer binding</a:t>
            </a:r>
            <a:endParaRPr lang="en-US" dirty="0"/>
          </a:p>
        </p:txBody>
      </p:sp>
    </p:spTree>
    <p:extLst>
      <p:ext uri="{BB962C8B-B14F-4D97-AF65-F5344CB8AC3E}">
        <p14:creationId xmlns:p14="http://schemas.microsoft.com/office/powerpoint/2010/main" val="65476261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323</TotalTime>
  <Words>212</Words>
  <Application>Microsoft Office PowerPoint</Application>
  <PresentationFormat>Widescreen</PresentationFormat>
  <Paragraphs>44</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Trebuchet MS</vt:lpstr>
      <vt:lpstr>Wingdings 3</vt:lpstr>
      <vt:lpstr>Facet</vt:lpstr>
      <vt:lpstr>Seminar 1: Software Architecture </vt:lpstr>
      <vt:lpstr>Summary</vt:lpstr>
      <vt:lpstr>Solution</vt:lpstr>
      <vt:lpstr>Class diagram</vt:lpstr>
      <vt:lpstr>Uses structure  </vt:lpstr>
      <vt:lpstr>Task II</vt:lpstr>
      <vt:lpstr>Modifiability</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1: Software Architecture</dc:title>
  <dc:creator>Naida Demirovic</dc:creator>
  <cp:lastModifiedBy>Naida Demirovic</cp:lastModifiedBy>
  <cp:revision>21</cp:revision>
  <dcterms:created xsi:type="dcterms:W3CDTF">2018-02-12T15:55:19Z</dcterms:created>
  <dcterms:modified xsi:type="dcterms:W3CDTF">2018-02-13T23:06:07Z</dcterms:modified>
</cp:coreProperties>
</file>