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D2E9A1-A2A1-4962-8E52-EB7CE16FD729}"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A7888-43D1-4AB7-9EC4-D3F7A30BBB21}" type="slidenum">
              <a:rPr lang="en-US" smtClean="0"/>
              <a:t>‹#›</a:t>
            </a:fld>
            <a:endParaRPr lang="en-US"/>
          </a:p>
        </p:txBody>
      </p:sp>
    </p:spTree>
    <p:extLst>
      <p:ext uri="{BB962C8B-B14F-4D97-AF65-F5344CB8AC3E}">
        <p14:creationId xmlns:p14="http://schemas.microsoft.com/office/powerpoint/2010/main" val="2623336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D2E9A1-A2A1-4962-8E52-EB7CE16FD729}"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A7888-43D1-4AB7-9EC4-D3F7A30BBB21}" type="slidenum">
              <a:rPr lang="en-US" smtClean="0"/>
              <a:t>‹#›</a:t>
            </a:fld>
            <a:endParaRPr lang="en-US"/>
          </a:p>
        </p:txBody>
      </p:sp>
    </p:spTree>
    <p:extLst>
      <p:ext uri="{BB962C8B-B14F-4D97-AF65-F5344CB8AC3E}">
        <p14:creationId xmlns:p14="http://schemas.microsoft.com/office/powerpoint/2010/main" val="1558614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D2E9A1-A2A1-4962-8E52-EB7CE16FD729}"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A7888-43D1-4AB7-9EC4-D3F7A30BBB2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33201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D2E9A1-A2A1-4962-8E52-EB7CE16FD729}"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A7888-43D1-4AB7-9EC4-D3F7A30BBB21}" type="slidenum">
              <a:rPr lang="en-US" smtClean="0"/>
              <a:t>‹#›</a:t>
            </a:fld>
            <a:endParaRPr lang="en-US"/>
          </a:p>
        </p:txBody>
      </p:sp>
    </p:spTree>
    <p:extLst>
      <p:ext uri="{BB962C8B-B14F-4D97-AF65-F5344CB8AC3E}">
        <p14:creationId xmlns:p14="http://schemas.microsoft.com/office/powerpoint/2010/main" val="3701053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D2E9A1-A2A1-4962-8E52-EB7CE16FD729}"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A7888-43D1-4AB7-9EC4-D3F7A30BBB2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17899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D2E9A1-A2A1-4962-8E52-EB7CE16FD729}"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A7888-43D1-4AB7-9EC4-D3F7A30BBB21}" type="slidenum">
              <a:rPr lang="en-US" smtClean="0"/>
              <a:t>‹#›</a:t>
            </a:fld>
            <a:endParaRPr lang="en-US"/>
          </a:p>
        </p:txBody>
      </p:sp>
    </p:spTree>
    <p:extLst>
      <p:ext uri="{BB962C8B-B14F-4D97-AF65-F5344CB8AC3E}">
        <p14:creationId xmlns:p14="http://schemas.microsoft.com/office/powerpoint/2010/main" val="1248459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D2E9A1-A2A1-4962-8E52-EB7CE16FD729}"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A7888-43D1-4AB7-9EC4-D3F7A30BBB21}" type="slidenum">
              <a:rPr lang="en-US" smtClean="0"/>
              <a:t>‹#›</a:t>
            </a:fld>
            <a:endParaRPr lang="en-US"/>
          </a:p>
        </p:txBody>
      </p:sp>
    </p:spTree>
    <p:extLst>
      <p:ext uri="{BB962C8B-B14F-4D97-AF65-F5344CB8AC3E}">
        <p14:creationId xmlns:p14="http://schemas.microsoft.com/office/powerpoint/2010/main" val="4044047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D2E9A1-A2A1-4962-8E52-EB7CE16FD729}"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A7888-43D1-4AB7-9EC4-D3F7A30BBB21}" type="slidenum">
              <a:rPr lang="en-US" smtClean="0"/>
              <a:t>‹#›</a:t>
            </a:fld>
            <a:endParaRPr lang="en-US"/>
          </a:p>
        </p:txBody>
      </p:sp>
    </p:spTree>
    <p:extLst>
      <p:ext uri="{BB962C8B-B14F-4D97-AF65-F5344CB8AC3E}">
        <p14:creationId xmlns:p14="http://schemas.microsoft.com/office/powerpoint/2010/main" val="2433532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D2E9A1-A2A1-4962-8E52-EB7CE16FD729}"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A7888-43D1-4AB7-9EC4-D3F7A30BBB21}" type="slidenum">
              <a:rPr lang="en-US" smtClean="0"/>
              <a:t>‹#›</a:t>
            </a:fld>
            <a:endParaRPr lang="en-US"/>
          </a:p>
        </p:txBody>
      </p:sp>
    </p:spTree>
    <p:extLst>
      <p:ext uri="{BB962C8B-B14F-4D97-AF65-F5344CB8AC3E}">
        <p14:creationId xmlns:p14="http://schemas.microsoft.com/office/powerpoint/2010/main" val="2892584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D2E9A1-A2A1-4962-8E52-EB7CE16FD729}"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A7888-43D1-4AB7-9EC4-D3F7A30BBB21}" type="slidenum">
              <a:rPr lang="en-US" smtClean="0"/>
              <a:t>‹#›</a:t>
            </a:fld>
            <a:endParaRPr lang="en-US"/>
          </a:p>
        </p:txBody>
      </p:sp>
    </p:spTree>
    <p:extLst>
      <p:ext uri="{BB962C8B-B14F-4D97-AF65-F5344CB8AC3E}">
        <p14:creationId xmlns:p14="http://schemas.microsoft.com/office/powerpoint/2010/main" val="4011300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D2E9A1-A2A1-4962-8E52-EB7CE16FD729}" type="datetimeFigureOut">
              <a:rPr lang="en-US" smtClean="0"/>
              <a:t>9/24/2017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9A7888-43D1-4AB7-9EC4-D3F7A30BBB21}" type="slidenum">
              <a:rPr lang="en-US" smtClean="0"/>
              <a:t>‹#›</a:t>
            </a:fld>
            <a:endParaRPr lang="en-US"/>
          </a:p>
        </p:txBody>
      </p:sp>
    </p:spTree>
    <p:extLst>
      <p:ext uri="{BB962C8B-B14F-4D97-AF65-F5344CB8AC3E}">
        <p14:creationId xmlns:p14="http://schemas.microsoft.com/office/powerpoint/2010/main" val="133049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D2E9A1-A2A1-4962-8E52-EB7CE16FD729}" type="datetimeFigureOut">
              <a:rPr lang="en-US" smtClean="0"/>
              <a:t>9/24/2017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9A7888-43D1-4AB7-9EC4-D3F7A30BBB21}" type="slidenum">
              <a:rPr lang="en-US" smtClean="0"/>
              <a:t>‹#›</a:t>
            </a:fld>
            <a:endParaRPr lang="en-US"/>
          </a:p>
        </p:txBody>
      </p:sp>
    </p:spTree>
    <p:extLst>
      <p:ext uri="{BB962C8B-B14F-4D97-AF65-F5344CB8AC3E}">
        <p14:creationId xmlns:p14="http://schemas.microsoft.com/office/powerpoint/2010/main" val="1389074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D2E9A1-A2A1-4962-8E52-EB7CE16FD729}" type="datetimeFigureOut">
              <a:rPr lang="en-US" smtClean="0"/>
              <a:t>9/24/2017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9A7888-43D1-4AB7-9EC4-D3F7A30BBB21}" type="slidenum">
              <a:rPr lang="en-US" smtClean="0"/>
              <a:t>‹#›</a:t>
            </a:fld>
            <a:endParaRPr lang="en-US"/>
          </a:p>
        </p:txBody>
      </p:sp>
    </p:spTree>
    <p:extLst>
      <p:ext uri="{BB962C8B-B14F-4D97-AF65-F5344CB8AC3E}">
        <p14:creationId xmlns:p14="http://schemas.microsoft.com/office/powerpoint/2010/main" val="80443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D2E9A1-A2A1-4962-8E52-EB7CE16FD729}" type="datetimeFigureOut">
              <a:rPr lang="en-US" smtClean="0"/>
              <a:t>9/24/2017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9A7888-43D1-4AB7-9EC4-D3F7A30BBB21}" type="slidenum">
              <a:rPr lang="en-US" smtClean="0"/>
              <a:t>‹#›</a:t>
            </a:fld>
            <a:endParaRPr lang="en-US"/>
          </a:p>
        </p:txBody>
      </p:sp>
    </p:spTree>
    <p:extLst>
      <p:ext uri="{BB962C8B-B14F-4D97-AF65-F5344CB8AC3E}">
        <p14:creationId xmlns:p14="http://schemas.microsoft.com/office/powerpoint/2010/main" val="2903879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D2E9A1-A2A1-4962-8E52-EB7CE16FD729}" type="datetimeFigureOut">
              <a:rPr lang="en-US" smtClean="0"/>
              <a:t>9/24/2017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9A7888-43D1-4AB7-9EC4-D3F7A30BBB21}" type="slidenum">
              <a:rPr lang="en-US" smtClean="0"/>
              <a:t>‹#›</a:t>
            </a:fld>
            <a:endParaRPr lang="en-US"/>
          </a:p>
        </p:txBody>
      </p:sp>
    </p:spTree>
    <p:extLst>
      <p:ext uri="{BB962C8B-B14F-4D97-AF65-F5344CB8AC3E}">
        <p14:creationId xmlns:p14="http://schemas.microsoft.com/office/powerpoint/2010/main" val="1421083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D2E9A1-A2A1-4962-8E52-EB7CE16FD729}" type="datetimeFigureOut">
              <a:rPr lang="en-US" smtClean="0"/>
              <a:t>9/24/2017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9A7888-43D1-4AB7-9EC4-D3F7A30BBB21}" type="slidenum">
              <a:rPr lang="en-US" smtClean="0"/>
              <a:t>‹#›</a:t>
            </a:fld>
            <a:endParaRPr lang="en-US"/>
          </a:p>
        </p:txBody>
      </p:sp>
    </p:spTree>
    <p:extLst>
      <p:ext uri="{BB962C8B-B14F-4D97-AF65-F5344CB8AC3E}">
        <p14:creationId xmlns:p14="http://schemas.microsoft.com/office/powerpoint/2010/main" val="3961692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D2E9A1-A2A1-4962-8E52-EB7CE16FD729}" type="datetimeFigureOut">
              <a:rPr lang="en-US" smtClean="0"/>
              <a:t>9/24/2017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49A7888-43D1-4AB7-9EC4-D3F7A30BBB21}" type="slidenum">
              <a:rPr lang="en-US" smtClean="0"/>
              <a:t>‹#›</a:t>
            </a:fld>
            <a:endParaRPr lang="en-US"/>
          </a:p>
        </p:txBody>
      </p:sp>
    </p:spTree>
    <p:extLst>
      <p:ext uri="{BB962C8B-B14F-4D97-AF65-F5344CB8AC3E}">
        <p14:creationId xmlns:p14="http://schemas.microsoft.com/office/powerpoint/2010/main" val="243019342"/>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zombie hunt</a:t>
            </a:r>
            <a:endParaRPr lang="en-US" dirty="0"/>
          </a:p>
        </p:txBody>
      </p:sp>
      <p:sp>
        <p:nvSpPr>
          <p:cNvPr id="3" name="Subtitle 2"/>
          <p:cNvSpPr>
            <a:spLocks noGrp="1"/>
          </p:cNvSpPr>
          <p:nvPr>
            <p:ph type="subTitle" idx="1"/>
          </p:nvPr>
        </p:nvSpPr>
        <p:spPr/>
        <p:txBody>
          <a:bodyPr>
            <a:normAutofit lnSpcReduction="10000"/>
          </a:bodyPr>
          <a:lstStyle/>
          <a:p>
            <a:pPr algn="l"/>
            <a:r>
              <a:rPr lang="en-US" dirty="0" smtClean="0"/>
              <a:t/>
            </a:r>
            <a:br>
              <a:rPr lang="en-US" dirty="0" smtClean="0"/>
            </a:br>
            <a:r>
              <a:rPr lang="en-US" dirty="0" smtClean="0"/>
              <a:t>- TV-show</a:t>
            </a:r>
            <a:br>
              <a:rPr lang="en-US" dirty="0" smtClean="0"/>
            </a:br>
            <a:r>
              <a:rPr lang="en-US" dirty="0" smtClean="0"/>
              <a:t>- calculating without calculator</a:t>
            </a:r>
            <a:br>
              <a:rPr lang="en-US" dirty="0" smtClean="0"/>
            </a:br>
            <a:r>
              <a:rPr lang="en-US" dirty="0" smtClean="0"/>
              <a:t>- bookshop</a:t>
            </a:r>
            <a:endParaRPr lang="en-US" dirty="0"/>
          </a:p>
        </p:txBody>
      </p:sp>
    </p:spTree>
    <p:extLst>
      <p:ext uri="{BB962C8B-B14F-4D97-AF65-F5344CB8AC3E}">
        <p14:creationId xmlns:p14="http://schemas.microsoft.com/office/powerpoint/2010/main" val="1526930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Oprah show</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553137" y="1081577"/>
            <a:ext cx="2928814" cy="4393220"/>
          </a:xfrm>
        </p:spPr>
      </p:pic>
      <p:sp>
        <p:nvSpPr>
          <p:cNvPr id="4" name="Text Placeholder 3"/>
          <p:cNvSpPr>
            <a:spLocks noGrp="1"/>
          </p:cNvSpPr>
          <p:nvPr>
            <p:ph type="body" sz="half" idx="2"/>
          </p:nvPr>
        </p:nvSpPr>
        <p:spPr/>
        <p:txBody>
          <a:bodyPr/>
          <a:lstStyle/>
          <a:p>
            <a:r>
              <a:rPr lang="en-US" dirty="0"/>
              <a:t>It is an American </a:t>
            </a:r>
            <a:r>
              <a:rPr lang="en-US" dirty="0" smtClean="0"/>
              <a:t>talk show that </a:t>
            </a:r>
            <a:r>
              <a:rPr lang="en-US" dirty="0"/>
              <a:t>aired nationally for 25 seasons from September 8, 1986 to May 25, </a:t>
            </a:r>
            <a:r>
              <a:rPr lang="en-US" dirty="0" smtClean="0"/>
              <a:t>2011</a:t>
            </a:r>
            <a:r>
              <a:rPr lang="en-US" dirty="0"/>
              <a:t>. </a:t>
            </a:r>
            <a:r>
              <a:rPr lang="en-US" dirty="0" smtClean="0"/>
              <a:t>Although </a:t>
            </a:r>
            <a:r>
              <a:rPr lang="en-US" dirty="0"/>
              <a:t>the recording ended 6 years ago, fans continue to </a:t>
            </a:r>
            <a:r>
              <a:rPr lang="en-US" dirty="0" smtClean="0"/>
              <a:t>watch the show </a:t>
            </a:r>
            <a:r>
              <a:rPr lang="en-US" dirty="0"/>
              <a:t>on </a:t>
            </a:r>
            <a:r>
              <a:rPr lang="en-US" dirty="0" smtClean="0"/>
              <a:t>YouTube </a:t>
            </a:r>
            <a:r>
              <a:rPr lang="en-US" dirty="0"/>
              <a:t>and </a:t>
            </a:r>
            <a:r>
              <a:rPr lang="en-US" dirty="0" smtClean="0"/>
              <a:t>many channels still broadcast Oprah show.</a:t>
            </a:r>
            <a:endParaRPr lang="en-US" dirty="0"/>
          </a:p>
        </p:txBody>
      </p:sp>
    </p:spTree>
    <p:extLst>
      <p:ext uri="{BB962C8B-B14F-4D97-AF65-F5344CB8AC3E}">
        <p14:creationId xmlns:p14="http://schemas.microsoft.com/office/powerpoint/2010/main" val="1358622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0436"/>
          </a:xfrm>
        </p:spPr>
        <p:txBody>
          <a:bodyPr/>
          <a:lstStyle/>
          <a:p>
            <a:r>
              <a:rPr lang="en-US" dirty="0" smtClean="0"/>
              <a:t>Calculating </a:t>
            </a:r>
            <a:r>
              <a:rPr lang="en-US" dirty="0"/>
              <a:t>instead of </a:t>
            </a:r>
            <a:r>
              <a:rPr lang="en-US" dirty="0" smtClean="0"/>
              <a:t>calculator</a:t>
            </a:r>
            <a:endParaRPr lang="en-US" dirty="0"/>
          </a:p>
        </p:txBody>
      </p:sp>
      <p:sp>
        <p:nvSpPr>
          <p:cNvPr id="3" name="Text Placeholder 2"/>
          <p:cNvSpPr>
            <a:spLocks noGrp="1"/>
          </p:cNvSpPr>
          <p:nvPr>
            <p:ph type="body" idx="1"/>
          </p:nvPr>
        </p:nvSpPr>
        <p:spPr>
          <a:xfrm>
            <a:off x="675745" y="1330036"/>
            <a:ext cx="4185623" cy="1407209"/>
          </a:xfrm>
        </p:spPr>
        <p:txBody>
          <a:bodyPr/>
          <a:lstStyle/>
          <a:p>
            <a:r>
              <a:rPr lang="en-US" sz="1800" dirty="0" smtClean="0"/>
              <a:t>In many schools teachers use the old way of teaching </a:t>
            </a:r>
            <a:r>
              <a:rPr lang="en-US" sz="1800" dirty="0" err="1" smtClean="0"/>
              <a:t>Maths</a:t>
            </a:r>
            <a:r>
              <a:rPr lang="en-US" sz="1800" dirty="0"/>
              <a:t>. </a:t>
            </a:r>
            <a:r>
              <a:rPr lang="en-US" sz="1800" dirty="0" smtClean="0"/>
              <a:t>Children </a:t>
            </a:r>
            <a:r>
              <a:rPr lang="en-US" sz="1800" dirty="0"/>
              <a:t>must know how to </a:t>
            </a:r>
            <a:r>
              <a:rPr lang="en-US" sz="1800" dirty="0" smtClean="0"/>
              <a:t>multiply by heart even thought there is a calculator.</a:t>
            </a:r>
            <a:endParaRPr lang="en-US" sz="1800" dirty="0"/>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76275" y="2995068"/>
            <a:ext cx="4184650" cy="2788739"/>
          </a:xfrm>
        </p:spPr>
      </p:pic>
      <p:pic>
        <p:nvPicPr>
          <p:cNvPr id="8" name="Content Placeholder 7"/>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5351318" y="3019949"/>
            <a:ext cx="3922683" cy="2935977"/>
          </a:xfrm>
        </p:spPr>
      </p:pic>
    </p:spTree>
    <p:extLst>
      <p:ext uri="{BB962C8B-B14F-4D97-AF65-F5344CB8AC3E}">
        <p14:creationId xmlns:p14="http://schemas.microsoft.com/office/powerpoint/2010/main" val="422010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Bookshops</a:t>
            </a:r>
            <a:endParaRPr lang="en-US"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677862" y="2337955"/>
            <a:ext cx="5244955" cy="3439390"/>
          </a:xfrm>
        </p:spPr>
      </p:pic>
      <p:sp>
        <p:nvSpPr>
          <p:cNvPr id="4" name="Content Placeholder 3"/>
          <p:cNvSpPr>
            <a:spLocks noGrp="1"/>
          </p:cNvSpPr>
          <p:nvPr>
            <p:ph sz="half" idx="2"/>
          </p:nvPr>
        </p:nvSpPr>
        <p:spPr>
          <a:xfrm>
            <a:off x="6421582" y="2160589"/>
            <a:ext cx="2852422" cy="3880773"/>
          </a:xfrm>
        </p:spPr>
        <p:txBody>
          <a:bodyPr/>
          <a:lstStyle/>
          <a:p>
            <a:pPr marL="0" indent="0">
              <a:buNone/>
            </a:pPr>
            <a:r>
              <a:rPr lang="en-US" dirty="0"/>
              <a:t>Although most people began to read books on the Internet, there are still many bookshops in </a:t>
            </a:r>
            <a:r>
              <a:rPr lang="en-US" dirty="0" smtClean="0"/>
              <a:t>towns. In my opinion, reading “real” books and collecting them at </a:t>
            </a:r>
            <a:r>
              <a:rPr lang="en-US" dirty="0"/>
              <a:t>home is </a:t>
            </a:r>
            <a:r>
              <a:rPr lang="en-US" dirty="0" smtClean="0"/>
              <a:t>better way. But not many people think the way I do. So, bookshop employees, maybe it is time to start a new business?</a:t>
            </a:r>
            <a:endParaRPr lang="en-US" dirty="0"/>
          </a:p>
        </p:txBody>
      </p:sp>
    </p:spTree>
    <p:extLst>
      <p:ext uri="{BB962C8B-B14F-4D97-AF65-F5344CB8AC3E}">
        <p14:creationId xmlns:p14="http://schemas.microsoft.com/office/powerpoint/2010/main" val="1299562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311727"/>
            <a:ext cx="8596668" cy="817893"/>
          </a:xfrm>
        </p:spPr>
        <p:txBody>
          <a:bodyPr/>
          <a:lstStyle/>
          <a:p>
            <a:pPr algn="ctr"/>
            <a:r>
              <a:rPr lang="en-US" dirty="0"/>
              <a:t>Driving Forces</a:t>
            </a:r>
          </a:p>
        </p:txBody>
      </p:sp>
      <p:sp>
        <p:nvSpPr>
          <p:cNvPr id="3" name="Text Placeholder 2"/>
          <p:cNvSpPr>
            <a:spLocks noGrp="1"/>
          </p:cNvSpPr>
          <p:nvPr>
            <p:ph type="body" idx="1"/>
          </p:nvPr>
        </p:nvSpPr>
        <p:spPr>
          <a:xfrm>
            <a:off x="677335" y="1908938"/>
            <a:ext cx="8596668" cy="3390425"/>
          </a:xfrm>
        </p:spPr>
        <p:txBody>
          <a:bodyPr>
            <a:normAutofit fontScale="92500" lnSpcReduction="20000"/>
          </a:bodyPr>
          <a:lstStyle/>
          <a:p>
            <a:r>
              <a:rPr lang="en-US" dirty="0"/>
              <a:t>Oprah is a zombie because of the human closeness with </a:t>
            </a:r>
            <a:r>
              <a:rPr lang="en-US" dirty="0" smtClean="0"/>
              <a:t>other people’s lives. </a:t>
            </a:r>
            <a:r>
              <a:rPr lang="en-US" dirty="0"/>
              <a:t>People know Oprah for 25 years and </a:t>
            </a:r>
            <a:r>
              <a:rPr lang="en-US" dirty="0" smtClean="0"/>
              <a:t>they think she is the </a:t>
            </a:r>
            <a:r>
              <a:rPr lang="en-US" dirty="0"/>
              <a:t>part of their </a:t>
            </a:r>
            <a:r>
              <a:rPr lang="en-US" dirty="0" smtClean="0"/>
              <a:t>life.</a:t>
            </a:r>
          </a:p>
          <a:p>
            <a:endParaRPr lang="en-US" dirty="0" smtClean="0"/>
          </a:p>
          <a:p>
            <a:r>
              <a:rPr lang="en-US" dirty="0" smtClean="0"/>
              <a:t>Calculating is a zombie because every man thinks that his/her generation is the smartest one and that the new generations are stupid because of the new technologies. Teachers just need to accept that it is better to use easier technologies and have less stressful lives.</a:t>
            </a:r>
          </a:p>
          <a:p>
            <a:endParaRPr lang="en-US" dirty="0"/>
          </a:p>
          <a:p>
            <a:r>
              <a:rPr lang="en-US" dirty="0" smtClean="0"/>
              <a:t>Bookshops are zombie because it is easier to find a book, an encyclopedia, a cookbook etc. on Internet rather then drive a car or go for a walk to the bookshop. It is better to read free of charge rather then pay for it. </a:t>
            </a:r>
            <a:endParaRPr lang="en-US" dirty="0"/>
          </a:p>
        </p:txBody>
      </p:sp>
    </p:spTree>
    <p:extLst>
      <p:ext uri="{BB962C8B-B14F-4D97-AF65-F5344CB8AC3E}">
        <p14:creationId xmlns:p14="http://schemas.microsoft.com/office/powerpoint/2010/main" val="3949100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Countering forces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If you take a look at Oprah Winfrey's career, it's pretty obvious this woman has touched millions of people with her </a:t>
            </a:r>
            <a:r>
              <a:rPr lang="en-US" dirty="0" smtClean="0"/>
              <a:t>TV-show</a:t>
            </a:r>
            <a:r>
              <a:rPr lang="en-US" dirty="0"/>
              <a:t>, movies and other entertainment properties including the OWN Magazine and Network. She has offered a staggering part of herself to others by encouraging people to be positive and live life to the fullest</a:t>
            </a:r>
            <a:r>
              <a:rPr lang="en-US" dirty="0" smtClean="0"/>
              <a:t>.</a:t>
            </a:r>
          </a:p>
          <a:p>
            <a:endParaRPr lang="en-US" dirty="0"/>
          </a:p>
          <a:p>
            <a:r>
              <a:rPr lang="en-US" dirty="0" smtClean="0"/>
              <a:t>Calculating without calculator is still in our habits because we improve our logical skills in that way. Also </a:t>
            </a:r>
            <a:r>
              <a:rPr lang="en-US" dirty="0"/>
              <a:t>we can figure out how to use a recipe for cooking or baking, </a:t>
            </a:r>
            <a:r>
              <a:rPr lang="en-US" dirty="0" smtClean="0"/>
              <a:t>learn </a:t>
            </a:r>
            <a:r>
              <a:rPr lang="en-US" dirty="0"/>
              <a:t>to play an </a:t>
            </a:r>
            <a:r>
              <a:rPr lang="en-US" dirty="0" smtClean="0"/>
              <a:t>instrument, calculate how much will our new dress cost if there is additional 15% sale.</a:t>
            </a:r>
          </a:p>
          <a:p>
            <a:endParaRPr lang="en-US" dirty="0"/>
          </a:p>
          <a:p>
            <a:r>
              <a:rPr lang="en-US" dirty="0"/>
              <a:t>Turns out people still really like to go into a bookstore, to touch and enjoy looking though stacks of physical books, to chat with staff about what they like, (or hate), maybe listen to an author do a reading and then take audience questions and sign copies.</a:t>
            </a:r>
          </a:p>
          <a:p>
            <a:endParaRPr lang="en-US" dirty="0"/>
          </a:p>
        </p:txBody>
      </p:sp>
    </p:spTree>
    <p:extLst>
      <p:ext uri="{BB962C8B-B14F-4D97-AF65-F5344CB8AC3E}">
        <p14:creationId xmlns:p14="http://schemas.microsoft.com/office/powerpoint/2010/main" val="2198285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Own point of interests</a:t>
            </a:r>
            <a:endParaRPr lang="en-US" dirty="0"/>
          </a:p>
        </p:txBody>
      </p:sp>
      <p:sp>
        <p:nvSpPr>
          <p:cNvPr id="3" name="Content Placeholder 2"/>
          <p:cNvSpPr>
            <a:spLocks noGrp="1"/>
          </p:cNvSpPr>
          <p:nvPr>
            <p:ph idx="1"/>
          </p:nvPr>
        </p:nvSpPr>
        <p:spPr/>
        <p:txBody>
          <a:bodyPr/>
          <a:lstStyle/>
          <a:p>
            <a:r>
              <a:rPr lang="en-US" dirty="0" smtClean="0"/>
              <a:t>I enjoy watching Oprah show again and again because every time I watch some episode I understand it in a different way. And every time I figure out something new. </a:t>
            </a:r>
          </a:p>
          <a:p>
            <a:r>
              <a:rPr lang="en-US" dirty="0" smtClean="0"/>
              <a:t>I appreciate calculating because I was always good in </a:t>
            </a:r>
            <a:r>
              <a:rPr lang="en-US" dirty="0" err="1" smtClean="0"/>
              <a:t>Maths</a:t>
            </a:r>
            <a:r>
              <a:rPr lang="en-US" dirty="0" smtClean="0"/>
              <a:t>. All the people from my class thought I am some kind of freak, but when they were confused how to pay bill if there are 10 persons they decided to adore me :D</a:t>
            </a:r>
          </a:p>
          <a:p>
            <a:r>
              <a:rPr lang="en-US" dirty="0" smtClean="0"/>
              <a:t>Reading a book is special feeling. It is not the same when you are watching the display, especially if you have eidetic memory. It is easier to choose what would you like to read when you see a book rather then searching for it on many web pages. </a:t>
            </a:r>
            <a:endParaRPr lang="en-US" u="sng" dirty="0"/>
          </a:p>
        </p:txBody>
      </p:sp>
    </p:spTree>
    <p:extLst>
      <p:ext uri="{BB962C8B-B14F-4D97-AF65-F5344CB8AC3E}">
        <p14:creationId xmlns:p14="http://schemas.microsoft.com/office/powerpoint/2010/main" val="1952482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Summary</a:t>
            </a:r>
            <a:endParaRPr lang="en-US" dirty="0"/>
          </a:p>
        </p:txBody>
      </p:sp>
      <p:sp>
        <p:nvSpPr>
          <p:cNvPr id="3" name="Content Placeholder 2"/>
          <p:cNvSpPr>
            <a:spLocks noGrp="1"/>
          </p:cNvSpPr>
          <p:nvPr>
            <p:ph idx="1"/>
          </p:nvPr>
        </p:nvSpPr>
        <p:spPr/>
        <p:txBody>
          <a:bodyPr/>
          <a:lstStyle/>
          <a:p>
            <a:r>
              <a:rPr lang="en-US" dirty="0" smtClean="0"/>
              <a:t>Maybe we should stop watching old TV-shows just because it is some kind of nostalgia for old times. There are so many new TV-shows that are worth watching.</a:t>
            </a:r>
          </a:p>
          <a:p>
            <a:endParaRPr lang="en-US" dirty="0"/>
          </a:p>
          <a:p>
            <a:r>
              <a:rPr lang="en-US" dirty="0" smtClean="0"/>
              <a:t>Maybe we should stop believing that calculating is the only way to improve logical skills. Just give new generations calculator and believe they will improve their skills in some other way.</a:t>
            </a:r>
          </a:p>
          <a:p>
            <a:endParaRPr lang="en-US" dirty="0"/>
          </a:p>
          <a:p>
            <a:r>
              <a:rPr lang="en-US" dirty="0" smtClean="0"/>
              <a:t>Find books on internet free of charge and save that money for some other good things in life. </a:t>
            </a:r>
            <a:endParaRPr lang="en-US" dirty="0"/>
          </a:p>
        </p:txBody>
      </p:sp>
    </p:spTree>
    <p:extLst>
      <p:ext uri="{BB962C8B-B14F-4D97-AF65-F5344CB8AC3E}">
        <p14:creationId xmlns:p14="http://schemas.microsoft.com/office/powerpoint/2010/main" val="20844994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148</TotalTime>
  <Words>661</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The zombie hunt</vt:lpstr>
      <vt:lpstr>Oprah show</vt:lpstr>
      <vt:lpstr>Calculating instead of calculator</vt:lpstr>
      <vt:lpstr>Bookshops</vt:lpstr>
      <vt:lpstr>Driving Forces</vt:lpstr>
      <vt:lpstr>Countering forces</vt:lpstr>
      <vt:lpstr>Own point of interests</vt:lpstr>
      <vt:lpstr>Summary</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zombie hunt</dc:title>
  <dc:creator>Naida Demirović</dc:creator>
  <cp:lastModifiedBy>Naida Demirović</cp:lastModifiedBy>
  <cp:revision>13</cp:revision>
  <dcterms:created xsi:type="dcterms:W3CDTF">2017-09-21T12:56:07Z</dcterms:created>
  <dcterms:modified xsi:type="dcterms:W3CDTF">2017-09-24T15:10:39Z</dcterms:modified>
</cp:coreProperties>
</file>