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50E7449-E46C-4A35-839E-8C4971E7AD3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1596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652954"/>
            <a:ext cx="8229600" cy="109024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Tic Tac Toe Project Python programming</a:t>
            </a:r>
            <a:endParaRPr 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4CD95-D683-A33A-6610-10F65C710E70}"/>
              </a:ext>
            </a:extLst>
          </p:cNvPr>
          <p:cNvSpPr txBox="1"/>
          <p:nvPr/>
        </p:nvSpPr>
        <p:spPr>
          <a:xfrm>
            <a:off x="5563773" y="3327009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PROJECT DONE BY:</a:t>
            </a:r>
          </a:p>
          <a:p>
            <a:r>
              <a:rPr lang="en-IN" dirty="0"/>
              <a:t>NAME:NAIDI ASHWITHA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Testing the Game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Thoroughly test the game for various scenarios and edge cases.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Ensure that the win and draw conditions are working correctly.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Gather feedback from users to identify areas for improvement.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Future Improvements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Tic Tac Toe project serves as a great introduction to programming with Python.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enhancements could include an AI opponent or a graphical interface.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project can be a stepping stone to more complex game development endeavors.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Tic Tac Toe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Tic Tac Toe is a classic two-player game played on a 3x3 grid.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objective is to get three of your markers in a row, column, or diagonal.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project aims to implement the game using Python programming language.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Project Setup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Begin by installing Python on your computer if it's not already installed.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Create a new directory for your Tic Tac Toe project files.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a code editor or IDE such as VS Code or PyCharm for ease of development.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Game Logic Overview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game requires a board to keep track of players' moves.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function will check for winning combinations after each turn.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Players will alternate turns until one wins or the game ends in a draw.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Creating the Game Board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board can be represented as a list of lists in Python.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Each cell in the grid can hold either 'X', 'O', or be empty.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function will print the current state of the board for players to see.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Player Input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Prompt players to enter their moves in a specific format.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Validate the input to ensure it's within the board's bounds.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Update the board with the player's move if it's valid.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Checking for a Win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 a function to check for winning conditions after each turn.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Winning conditions include three in a row, column, or diagonal.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If a player wins, display a congratulatory message and end the game.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Handling Draws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draw occurs when all cells are filled without a winner.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 a function to check if the board is full.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Display a message indicating that the game has ended in a draw.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Enhancing the User Experience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Add clear instructions for players on how to play the game.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colored output or simple graphics to enhance the board display.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Include options for restarting the game without restarting the program.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443</Words>
  <Application>Microsoft Office PowerPoint</Application>
  <PresentationFormat>On-screen Show (16:9)</PresentationFormat>
  <Paragraphs>74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Tpe Project Python With Simple And Neat Headings</dc:title>
  <dc:subject>Tic Tac Tpe Project Python With Simple And Neat Headings</dc:subject>
  <dc:creator>SlideMake.com</dc:creator>
  <cp:lastModifiedBy>ashwitha ashwitha</cp:lastModifiedBy>
  <cp:revision>2</cp:revision>
  <dcterms:created xsi:type="dcterms:W3CDTF">2025-05-16T15:27:17Z</dcterms:created>
  <dcterms:modified xsi:type="dcterms:W3CDTF">2025-05-16T15:37:46Z</dcterms:modified>
</cp:coreProperties>
</file>