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2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2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863" r:id="rId2"/>
    <p:sldMasterId id="2147483869" r:id="rId3"/>
    <p:sldMasterId id="2147483873" r:id="rId4"/>
  </p:sldMasterIdLst>
  <p:notesMasterIdLst>
    <p:notesMasterId r:id="rId50"/>
  </p:notesMasterIdLst>
  <p:sldIdLst>
    <p:sldId id="260" r:id="rId5"/>
    <p:sldId id="257" r:id="rId6"/>
    <p:sldId id="304" r:id="rId7"/>
    <p:sldId id="307" r:id="rId8"/>
    <p:sldId id="309" r:id="rId9"/>
    <p:sldId id="311" r:id="rId10"/>
    <p:sldId id="318" r:id="rId11"/>
    <p:sldId id="319" r:id="rId12"/>
    <p:sldId id="320" r:id="rId13"/>
    <p:sldId id="321" r:id="rId14"/>
    <p:sldId id="322" r:id="rId15"/>
    <p:sldId id="323" r:id="rId16"/>
    <p:sldId id="324" r:id="rId17"/>
    <p:sldId id="325" r:id="rId18"/>
    <p:sldId id="326" r:id="rId19"/>
    <p:sldId id="327" r:id="rId20"/>
    <p:sldId id="328" r:id="rId21"/>
    <p:sldId id="329" r:id="rId22"/>
    <p:sldId id="330" r:id="rId23"/>
    <p:sldId id="331" r:id="rId24"/>
    <p:sldId id="332" r:id="rId25"/>
    <p:sldId id="333" r:id="rId26"/>
    <p:sldId id="334" r:id="rId27"/>
    <p:sldId id="335" r:id="rId28"/>
    <p:sldId id="336" r:id="rId29"/>
    <p:sldId id="337" r:id="rId30"/>
    <p:sldId id="338" r:id="rId31"/>
    <p:sldId id="339" r:id="rId32"/>
    <p:sldId id="340" r:id="rId33"/>
    <p:sldId id="341" r:id="rId34"/>
    <p:sldId id="342" r:id="rId35"/>
    <p:sldId id="343" r:id="rId36"/>
    <p:sldId id="344" r:id="rId37"/>
    <p:sldId id="345" r:id="rId38"/>
    <p:sldId id="346" r:id="rId39"/>
    <p:sldId id="347" r:id="rId40"/>
    <p:sldId id="348" r:id="rId41"/>
    <p:sldId id="349" r:id="rId42"/>
    <p:sldId id="350" r:id="rId43"/>
    <p:sldId id="351" r:id="rId44"/>
    <p:sldId id="352" r:id="rId45"/>
    <p:sldId id="353" r:id="rId46"/>
    <p:sldId id="354" r:id="rId47"/>
    <p:sldId id="355" r:id="rId48"/>
    <p:sldId id="356" r:id="rId49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1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834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notesMaster" Target="notesMasters/notesMaster1.xml"/><Relationship Id="rId55" Type="http://schemas.openxmlformats.org/officeDocument/2006/relationships/customXml" Target="../customXml/item1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customXml" Target="../customXml/item2.xml"/><Relationship Id="rId8" Type="http://schemas.openxmlformats.org/officeDocument/2006/relationships/slide" Target="slides/slide4.xml"/><Relationship Id="rId51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656811A3-D8B3-48CA-B8F7-E887520597BC}" type="datetimeFigureOut">
              <a:rPr lang="en-IN"/>
              <a:pPr>
                <a:defRPr/>
              </a:pPr>
              <a:t>21-08-2024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IN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IN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852032C2-B09C-4B52-9405-C9202A965B8A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42375342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 /><Relationship Id="rId1" Type="http://schemas.openxmlformats.org/officeDocument/2006/relationships/notesMaster" Target="../notesMasters/notesMaster1.xml" 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 /><Relationship Id="rId1" Type="http://schemas.openxmlformats.org/officeDocument/2006/relationships/notesMaster" Target="../notesMasters/notesMaster1.xml" 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 /><Relationship Id="rId1" Type="http://schemas.openxmlformats.org/officeDocument/2006/relationships/notesMaster" Target="../notesMasters/notesMaster1.xml" 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 /><Relationship Id="rId1" Type="http://schemas.openxmlformats.org/officeDocument/2006/relationships/notesMaster" Target="../notesMasters/notesMaster1.xml" 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 /><Relationship Id="rId1" Type="http://schemas.openxmlformats.org/officeDocument/2006/relationships/notesMaster" Target="../notesMasters/notesMaster1.xml" 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 /><Relationship Id="rId1" Type="http://schemas.openxmlformats.org/officeDocument/2006/relationships/notesMaster" Target="../notesMasters/notesMaster1.xml" 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 /><Relationship Id="rId1" Type="http://schemas.openxmlformats.org/officeDocument/2006/relationships/notesMaster" Target="../notesMasters/notesMaster1.xml" 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 /><Relationship Id="rId1" Type="http://schemas.openxmlformats.org/officeDocument/2006/relationships/notesMaster" Target="../notesMasters/notesMaster1.xml" 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 /><Relationship Id="rId1" Type="http://schemas.openxmlformats.org/officeDocument/2006/relationships/notesMaster" Target="../notesMasters/notesMaster1.xml" 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 /><Relationship Id="rId1" Type="http://schemas.openxmlformats.org/officeDocument/2006/relationships/notesMaster" Target="../notesMasters/notesMaster1.xml" 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 /><Relationship Id="rId1" Type="http://schemas.openxmlformats.org/officeDocument/2006/relationships/notesMaster" Target="../notesMasters/notesMaster1.xml" 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 /><Relationship Id="rId1" Type="http://schemas.openxmlformats.org/officeDocument/2006/relationships/notesMaster" Target="../notesMasters/notesMaster1.xml" 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 /><Relationship Id="rId1" Type="http://schemas.openxmlformats.org/officeDocument/2006/relationships/notesMaster" Target="../notesMasters/notesMaster1.xml" 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 /><Relationship Id="rId1" Type="http://schemas.openxmlformats.org/officeDocument/2006/relationships/notesMaster" Target="../notesMasters/notesMaster1.xml" 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 /><Relationship Id="rId1" Type="http://schemas.openxmlformats.org/officeDocument/2006/relationships/notesMaster" Target="../notesMasters/notesMaster1.xml" 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 /><Relationship Id="rId1" Type="http://schemas.openxmlformats.org/officeDocument/2006/relationships/notesMaster" Target="../notesMasters/notesMaster1.xml" 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 /><Relationship Id="rId1" Type="http://schemas.openxmlformats.org/officeDocument/2006/relationships/notesMaster" Target="../notesMasters/notesMaster1.xml" 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algn="r">
              <a:buSzPts val="1200"/>
              <a:buFont typeface="Calibri"/>
              <a:buNone/>
            </a:pPr>
            <a:fld id="{00000000-1234-1234-1234-123412341234}" type="slidenum">
              <a:rPr lang="en-US" sz="1200">
                <a:latin typeface="Calibri"/>
                <a:ea typeface="Calibri"/>
                <a:cs typeface="Calibri"/>
                <a:sym typeface="Calibri"/>
              </a:rPr>
              <a:pPr algn="r">
                <a:buSzPts val="1200"/>
                <a:buFont typeface="Calibri"/>
                <a:buNone/>
              </a:pPr>
              <a:t>4</a:t>
            </a:fld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72061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4" name="Google Shape;2464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5" name="Google Shape;2465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6" name="Google Shape;2466;p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algn="r"/>
            <a:fld id="{00000000-1234-1234-1234-123412341234}" type="slidenum">
              <a:rPr lang="en-US"/>
              <a:pPr algn="r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867839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0" name="Google Shape;2620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21" name="Google Shape;2621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2" name="Google Shape;2622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algn="r"/>
            <a:fld id="{00000000-1234-1234-1234-123412341234}" type="slidenum">
              <a:rPr lang="en-US"/>
              <a:pPr algn="r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749734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2" name="Google Shape;2782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83" name="Google Shape;2783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4" name="Google Shape;2784;p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algn="r"/>
            <a:fld id="{00000000-1234-1234-1234-123412341234}" type="slidenum">
              <a:rPr lang="en-US"/>
              <a:pPr algn="r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725333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" name="Google Shape;2938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39" name="Google Shape;2939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0" name="Google Shape;2940;p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algn="r"/>
            <a:fld id="{00000000-1234-1234-1234-123412341234}" type="slidenum">
              <a:rPr lang="en-US"/>
              <a:pPr algn="r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797783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4" name="Google Shape;3094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95" name="Google Shape;3095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6" name="Google Shape;3096;p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algn="r"/>
            <a:fld id="{00000000-1234-1234-1234-123412341234}" type="slidenum">
              <a:rPr lang="en-US"/>
              <a:pPr algn="r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781000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" name="Google Shape;3256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57" name="Google Shape;3257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8" name="Google Shape;3258;p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algn="r"/>
            <a:fld id="{00000000-1234-1234-1234-123412341234}" type="slidenum">
              <a:rPr lang="en-US"/>
              <a:pPr algn="r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795384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2" name="Google Shape;3412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13" name="Google Shape;3413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4" name="Google Shape;3414;p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algn="r"/>
            <a:fld id="{00000000-1234-1234-1234-123412341234}" type="slidenum">
              <a:rPr lang="en-US"/>
              <a:pPr algn="r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22303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" name="Google Shape;3420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21" name="Google Shape;3421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2" name="Google Shape;3422;p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algn="r"/>
            <a:fld id="{00000000-1234-1234-1234-123412341234}" type="slidenum">
              <a:rPr lang="en-US"/>
              <a:pPr algn="r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124196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5" name="Google Shape;3595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96" name="Google Shape;3596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7" name="Google Shape;3597;p3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algn="r"/>
            <a:fld id="{00000000-1234-1234-1234-123412341234}" type="slidenum">
              <a:rPr lang="en-US"/>
              <a:pPr algn="r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24886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6" name="Google Shape;3806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07" name="Google Shape;3807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8" name="Google Shape;3808;p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algn="r"/>
            <a:fld id="{00000000-1234-1234-1234-123412341234}" type="slidenum">
              <a:rPr lang="en-US"/>
              <a:pPr algn="r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59920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1" name="Google Shape;701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2" name="Google Shape;702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algn="r"/>
            <a:fld id="{00000000-1234-1234-1234-123412341234}" type="slidenum">
              <a:rPr lang="en-US"/>
              <a:pPr algn="r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047901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2" name="Google Shape;3982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83" name="Google Shape;3983;p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4" name="Google Shape;3984;p3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algn="r"/>
            <a:fld id="{00000000-1234-1234-1234-123412341234}" type="slidenum">
              <a:rPr lang="en-US"/>
              <a:pPr algn="r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641849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4" name="Google Shape;4154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55" name="Google Shape;4155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6" name="Google Shape;4156;p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algn="r"/>
            <a:fld id="{00000000-1234-1234-1234-123412341234}" type="slidenum">
              <a:rPr lang="en-US"/>
              <a:pPr algn="r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27814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9" name="Google Shape;4339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40" name="Google Shape;4340;p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1" name="Google Shape;4341;p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algn="r"/>
            <a:fld id="{00000000-1234-1234-1234-123412341234}" type="slidenum">
              <a:rPr lang="en-US"/>
              <a:pPr algn="r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90117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4" name="Google Shape;4694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95" name="Google Shape;4695;p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6" name="Google Shape;4696;p4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algn="r"/>
            <a:fld id="{00000000-1234-1234-1234-123412341234}" type="slidenum">
              <a:rPr lang="en-US"/>
              <a:pPr algn="r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032753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4" name="Google Shape;4704;p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5" name="Google Shape;4705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29740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3" name="Google Shape;4713;p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4" name="Google Shape;4714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38300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2" name="Google Shape;4722;p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3" name="Google Shape;4723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127257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9" name="Google Shape;4909;p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0" name="Google Shape;4910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4759553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1" name="Google Shape;5041;p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2" name="Google Shape;5042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5474164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8" name="Google Shape;5048;p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9" name="Google Shape;5049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780178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Google Shape;132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1" name="Google Shape;1321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2" name="Google Shape;1322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algn="r"/>
            <a:fld id="{00000000-1234-1234-1234-123412341234}" type="slidenum">
              <a:rPr lang="en-US"/>
              <a:pPr algn="r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9735200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5" name="Google Shape;5055;p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6" name="Google Shape;5056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7048743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" name="Google Shape;5222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23" name="Google Shape;5223;p4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4" name="Google Shape;5224;p4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algn="r"/>
            <a:fld id="{00000000-1234-1234-1234-123412341234}" type="slidenum">
              <a:rPr lang="en-US"/>
              <a:pPr algn="r"/>
              <a:t>34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021035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2" name="Google Shape;5232;p5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3" name="Google Shape;5233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426420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9" name="Google Shape;5239;p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0" name="Google Shape;5240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065241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0" name="Google Shape;5470;p5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1" name="Google Shape;5471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5143496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5" name="Google Shape;5695;p5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6" name="Google Shape;5696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3074950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2" name="Google Shape;5702;p5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3" name="Google Shape;5703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9927671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7" name="Google Shape;5937;p5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8" name="Google Shape;5938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8531909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6" name="Google Shape;6186;p5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7" name="Google Shape;6187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2470352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3" name="Google Shape;6193;p5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4" name="Google Shape;6194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464022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6" name="Google Shape;212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27" name="Google Shape;2127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8" name="Google Shape;2128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algn="r"/>
            <a:fld id="{00000000-1234-1234-1234-123412341234}" type="slidenum">
              <a:rPr lang="en-US"/>
              <a:pPr algn="r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9315919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" name="Google Shape;6481;p5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2" name="Google Shape;6482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8920829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0" name="Google Shape;6750;p5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1" name="Google Shape;6751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485453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1" name="Google Shape;7101;p6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2" name="Google Shape;7102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55184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6" name="Google Shape;2136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7" name="Google Shape;213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181730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6" name="Google Shape;2156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7" name="Google Shape;215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310097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2" name="Google Shape;2262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3" name="Google Shape;226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673225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" name="Google Shape;2273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4" name="Google Shape;227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725263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4" name="Google Shape;2294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5" name="Google Shape;2295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6" name="Google Shape;2296;p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algn="r"/>
            <a:fld id="{00000000-1234-1234-1234-123412341234}" type="slidenum">
              <a:rPr lang="en-US"/>
              <a:pPr algn="r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12345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2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jpeg" /><Relationship Id="rId1" Type="http://schemas.openxmlformats.org/officeDocument/2006/relationships/slideMaster" Target="../slideMasters/slideMaster1.xml" 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3.xml" 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3352800"/>
            <a:ext cx="115824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3860800" y="6096000"/>
            <a:ext cx="38608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6096000"/>
            <a:ext cx="38608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7721600" y="6096000"/>
            <a:ext cx="38608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7" name="Picture 10" descr="BITS_university_logo_whitever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101600" y="3352803"/>
            <a:ext cx="27432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-101600" y="5257800"/>
            <a:ext cx="29464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203200" y="5667378"/>
            <a:ext cx="2540000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200">
                <a:solidFill>
                  <a:srgbClr val="FFFFFF"/>
                </a:solidFill>
              </a:rPr>
              <a:t>Pilani Campus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352800" y="3810000"/>
            <a:ext cx="80264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349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9"/>
          <p:cNvGrpSpPr>
            <a:grpSpLocks/>
          </p:cNvGrpSpPr>
          <p:nvPr userDrawn="1"/>
        </p:nvGrpSpPr>
        <p:grpSpPr bwMode="auto">
          <a:xfrm>
            <a:off x="0" y="1295400"/>
            <a:ext cx="9347200" cy="46038"/>
            <a:chOff x="1905000" y="6553200"/>
            <a:chExt cx="7010400" cy="45719"/>
          </a:xfrm>
        </p:grpSpPr>
        <p:sp>
          <p:nvSpPr>
            <p:cNvPr id="5" name="Rectangle 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8" name="Group 24"/>
          <p:cNvGrpSpPr>
            <a:grpSpLocks/>
          </p:cNvGrpSpPr>
          <p:nvPr userDrawn="1"/>
        </p:nvGrpSpPr>
        <p:grpSpPr bwMode="auto">
          <a:xfrm>
            <a:off x="2844800" y="6553200"/>
            <a:ext cx="9347200" cy="46038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2" name="Picture 14" descr="Picture 7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8839202" y="0"/>
            <a:ext cx="2925233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>
            <a:spLocks noChangeArrowheads="1"/>
          </p:cNvSpPr>
          <p:nvPr userDrawn="1"/>
        </p:nvSpPr>
        <p:spPr bwMode="auto">
          <a:xfrm>
            <a:off x="4368800" y="6596066"/>
            <a:ext cx="7823200" cy="2619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b="1">
                <a:solidFill>
                  <a:srgbClr val="101141"/>
                </a:solidFill>
              </a:rPr>
              <a:t>BITS </a:t>
            </a:r>
            <a:r>
              <a:rPr lang="en-US" altLang="en-US" sz="1100">
                <a:solidFill>
                  <a:srgbClr val="101141"/>
                </a:solidFill>
              </a:rPr>
              <a:t>Pilani, Pilani Campus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/>
          </p:nvPr>
        </p:nvSpPr>
        <p:spPr>
          <a:xfrm>
            <a:off x="406400" y="152400"/>
            <a:ext cx="84328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7956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 userDrawn="1"/>
        </p:nvGrpSpPr>
        <p:grpSpPr bwMode="auto">
          <a:xfrm rot="5400000">
            <a:off x="7538509" y="2560111"/>
            <a:ext cx="5181600" cy="61383"/>
            <a:chOff x="1905000" y="6553200"/>
            <a:chExt cx="7010400" cy="45719"/>
          </a:xfrm>
        </p:grpSpPr>
        <p:sp>
          <p:nvSpPr>
            <p:cNvPr id="5" name="Rectangle 4"/>
            <p:cNvSpPr/>
            <p:nvPr/>
          </p:nvSpPr>
          <p:spPr>
            <a:xfrm>
              <a:off x="4267574" y="6553200"/>
              <a:ext cx="2328209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574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6587191" y="6553200"/>
              <a:ext cx="2328209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9" name="Picture 10" descr="Picture 7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6" t="1923"/>
          <a:stretch>
            <a:fillRect/>
          </a:stretch>
        </p:blipFill>
        <p:spPr bwMode="auto">
          <a:xfrm>
            <a:off x="-10582" y="381003"/>
            <a:ext cx="922868" cy="219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 rot="5400000">
            <a:off x="-2748491" y="3808884"/>
            <a:ext cx="5867400" cy="23083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900" b="1">
                <a:solidFill>
                  <a:srgbClr val="101141"/>
                </a:solidFill>
              </a:rPr>
              <a:t>BITS </a:t>
            </a:r>
            <a:r>
              <a:rPr lang="en-US" altLang="en-US" sz="900">
                <a:solidFill>
                  <a:srgbClr val="101141"/>
                </a:solidFill>
              </a:rPr>
              <a:t>Pilani, Pilani Campus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25600" y="381003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/>
          </p:nvPr>
        </p:nvSpPr>
        <p:spPr>
          <a:xfrm rot="5400000">
            <a:off x="8191500" y="2552700"/>
            <a:ext cx="5867400" cy="1524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595361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 eaLnBrk="0" fontAlgn="base" hangingPunct="0">
              <a:spcBef>
                <a:spcPct val="0"/>
              </a:spcBef>
              <a:spcAft>
                <a:spcPct val="0"/>
              </a:spcAft>
              <a:defRPr sz="1100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Introduction: 1-</a:t>
            </a:r>
            <a:fld id="{669403F1-D2A7-492A-A341-AC05472DF92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3186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 eaLnBrk="0" fontAlgn="base" hangingPunct="0">
              <a:spcBef>
                <a:spcPct val="0"/>
              </a:spcBef>
              <a:spcAft>
                <a:spcPct val="0"/>
              </a:spcAft>
              <a:defRPr sz="1100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Introduction: 1-</a:t>
            </a:r>
            <a:fld id="{4ADFFDD1-8D36-47E8-BAE2-C7FD3E66855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1690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 eaLnBrk="0" fontAlgn="base" hangingPunct="0">
              <a:spcBef>
                <a:spcPct val="0"/>
              </a:spcBef>
              <a:spcAft>
                <a:spcPct val="0"/>
              </a:spcAft>
              <a:defRPr sz="1100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Introduction: 1-</a:t>
            </a:r>
            <a:fld id="{1BE856AF-44C9-4419-B2A7-0EF793FB237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8742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 eaLnBrk="0" fontAlgn="base" hangingPunct="0">
              <a:spcBef>
                <a:spcPct val="0"/>
              </a:spcBef>
              <a:spcAft>
                <a:spcPct val="0"/>
              </a:spcAft>
              <a:defRPr sz="1100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Introduction: 1-</a:t>
            </a:r>
            <a:fld id="{C0A442EF-4038-4B54-8D94-A40DC28638F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3607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4281488"/>
            <a:ext cx="12192000" cy="257651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" name="Picture 8" descr="Picture 7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8839202" y="0"/>
            <a:ext cx="2925233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3843867" y="6775450"/>
            <a:ext cx="38608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-16933" y="6775450"/>
            <a:ext cx="38608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7704667" y="6775450"/>
            <a:ext cx="38608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9144000" y="762000"/>
            <a:ext cx="29464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9448800" y="1171578"/>
            <a:ext cx="2540000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200">
                <a:solidFill>
                  <a:srgbClr val="FFFFFF"/>
                </a:solidFill>
              </a:rPr>
              <a:t>Pilani Campus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406400" y="4648200"/>
            <a:ext cx="112776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2293935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10"/>
          <p:cNvSpPr txBox="1"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  <a:defRPr sz="4400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11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10"/>
          <p:cNvSpPr txBox="1">
            <a:spLocks noGrp="1"/>
          </p:cNvSpPr>
          <p:nvPr>
            <p:ph type="sldNum" idx="12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Network Layer: 5-</a:t>
            </a:r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2894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11"/>
          <p:cNvSpPr txBox="1">
            <a:spLocks noGrp="1"/>
          </p:cNvSpPr>
          <p:nvPr>
            <p:ph type="body" idx="1"/>
          </p:nvPr>
        </p:nvSpPr>
        <p:spPr>
          <a:xfrm>
            <a:off x="838200" y="1724027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111"/>
          <p:cNvSpPr txBox="1"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  <a:defRPr sz="4400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11"/>
          <p:cNvSpPr txBox="1">
            <a:spLocks noGrp="1"/>
          </p:cNvSpPr>
          <p:nvPr>
            <p:ph type="sldNum" idx="12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Network Layer: 5-</a:t>
            </a:r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1577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1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1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8" name="Google Shape;28;p116"/>
          <p:cNvSpPr txBox="1">
            <a:spLocks noGrp="1"/>
          </p:cNvSpPr>
          <p:nvPr>
            <p:ph type="sldNum" idx="12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Network Layer: 5-</a:t>
            </a:r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581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115824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3860800" y="6096000"/>
            <a:ext cx="38608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38608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7721600" y="6096000"/>
            <a:ext cx="38608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9" name="Picture 10" descr="BITS_university_logo_whitever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101600" y="3352803"/>
            <a:ext cx="27432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-101600" y="5257800"/>
            <a:ext cx="29464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203200" y="5667378"/>
            <a:ext cx="2540000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200">
                <a:solidFill>
                  <a:srgbClr val="FFFFFF"/>
                </a:solidFill>
              </a:rPr>
              <a:t>Pilani Campus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352800" y="5410200"/>
            <a:ext cx="80264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00" y="3810000"/>
            <a:ext cx="80264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9777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4281488"/>
            <a:ext cx="12192000" cy="257651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" name="Picture 8" descr="Picture 7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8839202" y="0"/>
            <a:ext cx="2925233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3843867" y="6775450"/>
            <a:ext cx="38608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-16933" y="6775450"/>
            <a:ext cx="38608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7704667" y="6775450"/>
            <a:ext cx="38608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9144000" y="762000"/>
            <a:ext cx="29464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9448800" y="1171578"/>
            <a:ext cx="2540000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200">
                <a:solidFill>
                  <a:srgbClr val="FFFFFF"/>
                </a:solidFill>
              </a:rPr>
              <a:t>Pilani Campus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406400" y="4648200"/>
            <a:ext cx="112776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8945065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1717D89-2D64-4E49-A8B8-D7B9326607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5306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1717D89-2D64-4E49-A8B8-D7B9326607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5481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3"/>
          <p:cNvSpPr txBox="1"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  <a:defRPr sz="4400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13"/>
          <p:cNvSpPr txBox="1">
            <a:spLocks noGrp="1"/>
          </p:cNvSpPr>
          <p:nvPr>
            <p:ph type="sldNum" idx="12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Network Layer: 4-</a:t>
            </a:r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8960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8" name="Google Shape;48;p117"/>
          <p:cNvSpPr txBox="1">
            <a:spLocks noGrp="1"/>
          </p:cNvSpPr>
          <p:nvPr>
            <p:ph type="sldNum" idx="12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Network Layer: 4-</a:t>
            </a:r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71640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4281488"/>
            <a:ext cx="12192000" cy="257651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" name="Picture 8" descr="Picture 7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8839202" y="0"/>
            <a:ext cx="2925233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3843867" y="6775450"/>
            <a:ext cx="38608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-16933" y="6775450"/>
            <a:ext cx="38608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7704667" y="6775450"/>
            <a:ext cx="38608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9144000" y="762000"/>
            <a:ext cx="29464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9448800" y="1171578"/>
            <a:ext cx="2540000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200">
                <a:solidFill>
                  <a:srgbClr val="FFFFFF"/>
                </a:solidFill>
              </a:rPr>
              <a:t>Pilani Campus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406400" y="4648200"/>
            <a:ext cx="112776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462713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4368800" y="6596066"/>
            <a:ext cx="7823200" cy="2619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b="1">
                <a:solidFill>
                  <a:srgbClr val="101141"/>
                </a:solidFill>
              </a:rPr>
              <a:t>BITS </a:t>
            </a:r>
            <a:r>
              <a:rPr lang="en-US" altLang="en-US" sz="1100">
                <a:solidFill>
                  <a:srgbClr val="101141"/>
                </a:solidFill>
              </a:rPr>
              <a:t>Pilani, Pilani Campus</a:t>
            </a:r>
          </a:p>
        </p:txBody>
      </p:sp>
      <p:grpSp>
        <p:nvGrpSpPr>
          <p:cNvPr id="5" name="Group 11"/>
          <p:cNvGrpSpPr>
            <a:grpSpLocks/>
          </p:cNvGrpSpPr>
          <p:nvPr userDrawn="1"/>
        </p:nvGrpSpPr>
        <p:grpSpPr bwMode="auto">
          <a:xfrm>
            <a:off x="2779184" y="6550028"/>
            <a:ext cx="9412816" cy="49213"/>
            <a:chOff x="2083888" y="6550671"/>
            <a:chExt cx="7060112" cy="48665"/>
          </a:xfrm>
        </p:grpSpPr>
        <p:sp>
          <p:nvSpPr>
            <p:cNvPr id="6" name="Rectangle 5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9" name="Picture 11" descr="Picture 7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8839202" y="0"/>
            <a:ext cx="2925233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18"/>
          <p:cNvGrpSpPr>
            <a:grpSpLocks/>
          </p:cNvGrpSpPr>
          <p:nvPr userDrawn="1"/>
        </p:nvGrpSpPr>
        <p:grpSpPr bwMode="auto">
          <a:xfrm>
            <a:off x="2844800" y="6553200"/>
            <a:ext cx="93472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4" name="Group 22"/>
          <p:cNvGrpSpPr>
            <a:grpSpLocks/>
          </p:cNvGrpSpPr>
          <p:nvPr userDrawn="1"/>
        </p:nvGrpSpPr>
        <p:grpSpPr bwMode="auto">
          <a:xfrm>
            <a:off x="0" y="1295400"/>
            <a:ext cx="9347200" cy="46038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493840"/>
            <a:ext cx="109728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dirty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406400" y="152400"/>
            <a:ext cx="84328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8210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Picture 7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8839202" y="0"/>
            <a:ext cx="2925233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/>
          <p:cNvGrpSpPr>
            <a:grpSpLocks/>
          </p:cNvGrpSpPr>
          <p:nvPr userDrawn="1"/>
        </p:nvGrpSpPr>
        <p:grpSpPr bwMode="auto">
          <a:xfrm>
            <a:off x="0" y="1295400"/>
            <a:ext cx="9347200" cy="46038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0" name="Group 28"/>
          <p:cNvGrpSpPr>
            <a:grpSpLocks/>
          </p:cNvGrpSpPr>
          <p:nvPr userDrawn="1"/>
        </p:nvGrpSpPr>
        <p:grpSpPr bwMode="auto">
          <a:xfrm>
            <a:off x="2844800" y="6553200"/>
            <a:ext cx="93472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4" name="TextBox 13"/>
          <p:cNvSpPr txBox="1">
            <a:spLocks noChangeArrowheads="1"/>
          </p:cNvSpPr>
          <p:nvPr userDrawn="1"/>
        </p:nvSpPr>
        <p:spPr bwMode="auto">
          <a:xfrm>
            <a:off x="4368800" y="6596066"/>
            <a:ext cx="7823200" cy="2619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b="1">
                <a:solidFill>
                  <a:srgbClr val="101141"/>
                </a:solidFill>
              </a:rPr>
              <a:t>BITS </a:t>
            </a:r>
            <a:r>
              <a:rPr lang="en-US" altLang="en-US" sz="1100">
                <a:solidFill>
                  <a:srgbClr val="101141"/>
                </a:solidFill>
              </a:rPr>
              <a:t>Pilani, Pilani Campus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4000" y="1600203"/>
            <a:ext cx="53848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/>
          </p:nvPr>
        </p:nvSpPr>
        <p:spPr>
          <a:xfrm>
            <a:off x="406400" y="152400"/>
            <a:ext cx="84328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6728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0"/>
          <p:cNvGrpSpPr>
            <a:grpSpLocks/>
          </p:cNvGrpSpPr>
          <p:nvPr userDrawn="1"/>
        </p:nvGrpSpPr>
        <p:grpSpPr bwMode="auto">
          <a:xfrm>
            <a:off x="0" y="1295400"/>
            <a:ext cx="9347200" cy="46038"/>
            <a:chOff x="1905000" y="6553200"/>
            <a:chExt cx="7010400" cy="45719"/>
          </a:xfrm>
        </p:grpSpPr>
        <p:sp>
          <p:nvSpPr>
            <p:cNvPr id="8" name="Rectangle 7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2" name="Group 15"/>
          <p:cNvGrpSpPr>
            <a:grpSpLocks/>
          </p:cNvGrpSpPr>
          <p:nvPr userDrawn="1"/>
        </p:nvGrpSpPr>
        <p:grpSpPr bwMode="auto">
          <a:xfrm>
            <a:off x="2844800" y="6553200"/>
            <a:ext cx="9347200" cy="46038"/>
            <a:chOff x="1905000" y="6553200"/>
            <a:chExt cx="7010400" cy="45719"/>
          </a:xfrm>
        </p:grpSpPr>
        <p:sp>
          <p:nvSpPr>
            <p:cNvPr id="13" name="Rectangle 12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6" name="Picture 14" descr="Picture 7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8839202" y="0"/>
            <a:ext cx="2925233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>
            <a:spLocks noChangeArrowheads="1"/>
          </p:cNvSpPr>
          <p:nvPr userDrawn="1"/>
        </p:nvSpPr>
        <p:spPr bwMode="auto">
          <a:xfrm>
            <a:off x="4368800" y="6596066"/>
            <a:ext cx="7823200" cy="2619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b="1">
                <a:solidFill>
                  <a:srgbClr val="101141"/>
                </a:solidFill>
              </a:rPr>
              <a:t>BITS </a:t>
            </a:r>
            <a:r>
              <a:rPr lang="en-US" altLang="en-US" sz="1100">
                <a:solidFill>
                  <a:srgbClr val="101141"/>
                </a:solidFill>
              </a:rPr>
              <a:t>Pilani, Deemed to be University under Section 3 of UGC Act, 1956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2"/>
            <a:ext cx="5386917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362202"/>
            <a:ext cx="5386917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2"/>
            <a:ext cx="5389033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362202"/>
            <a:ext cx="5389033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/>
          </p:nvPr>
        </p:nvSpPr>
        <p:spPr>
          <a:xfrm>
            <a:off x="406400" y="152400"/>
            <a:ext cx="84328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82785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>
            <a:grpSpLocks/>
          </p:cNvGrpSpPr>
          <p:nvPr userDrawn="1"/>
        </p:nvGrpSpPr>
        <p:grpSpPr bwMode="auto">
          <a:xfrm>
            <a:off x="0" y="1295400"/>
            <a:ext cx="9347200" cy="46038"/>
            <a:chOff x="1905000" y="6553200"/>
            <a:chExt cx="7010400" cy="45719"/>
          </a:xfrm>
        </p:grpSpPr>
        <p:sp>
          <p:nvSpPr>
            <p:cNvPr id="4" name="Rectangle 3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8" name="Group 10"/>
          <p:cNvGrpSpPr>
            <a:grpSpLocks/>
          </p:cNvGrpSpPr>
          <p:nvPr userDrawn="1"/>
        </p:nvGrpSpPr>
        <p:grpSpPr bwMode="auto">
          <a:xfrm>
            <a:off x="2844800" y="6553200"/>
            <a:ext cx="9347200" cy="46038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2" name="Picture 14" descr="Picture 7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8839202" y="0"/>
            <a:ext cx="2925233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>
            <a:spLocks noChangeArrowheads="1"/>
          </p:cNvSpPr>
          <p:nvPr userDrawn="1"/>
        </p:nvSpPr>
        <p:spPr bwMode="auto">
          <a:xfrm>
            <a:off x="4368800" y="6596066"/>
            <a:ext cx="7823200" cy="2619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b="1">
                <a:solidFill>
                  <a:srgbClr val="101141"/>
                </a:solidFill>
              </a:rPr>
              <a:t>BITS </a:t>
            </a:r>
            <a:r>
              <a:rPr lang="en-US" altLang="en-US" sz="1100">
                <a:solidFill>
                  <a:srgbClr val="101141"/>
                </a:solidFill>
              </a:rPr>
              <a:t>Pilani, Deemed to be University under Section 3 of UGC Act, 1956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406400" y="152400"/>
            <a:ext cx="84328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7236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8"/>
          <p:cNvGrpSpPr>
            <a:grpSpLocks/>
          </p:cNvGrpSpPr>
          <p:nvPr userDrawn="1"/>
        </p:nvGrpSpPr>
        <p:grpSpPr bwMode="auto">
          <a:xfrm>
            <a:off x="0" y="1295400"/>
            <a:ext cx="9347200" cy="46038"/>
            <a:chOff x="1905000" y="6553200"/>
            <a:chExt cx="7010400" cy="45719"/>
          </a:xfrm>
        </p:grpSpPr>
        <p:sp>
          <p:nvSpPr>
            <p:cNvPr id="6" name="Rectangle 5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0" name="Group 13"/>
          <p:cNvGrpSpPr>
            <a:grpSpLocks/>
          </p:cNvGrpSpPr>
          <p:nvPr userDrawn="1"/>
        </p:nvGrpSpPr>
        <p:grpSpPr bwMode="auto">
          <a:xfrm>
            <a:off x="2844800" y="6553200"/>
            <a:ext cx="93472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4" name="Picture 14" descr="Picture 7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8839202" y="0"/>
            <a:ext cx="2925233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>
            <a:spLocks noChangeArrowheads="1"/>
          </p:cNvSpPr>
          <p:nvPr userDrawn="1"/>
        </p:nvSpPr>
        <p:spPr bwMode="auto">
          <a:xfrm>
            <a:off x="4368800" y="6596066"/>
            <a:ext cx="7823200" cy="2619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b="1">
                <a:solidFill>
                  <a:srgbClr val="101141"/>
                </a:solidFill>
              </a:rPr>
              <a:t>BITS </a:t>
            </a:r>
            <a:r>
              <a:rPr lang="en-US" altLang="en-US" sz="1100">
                <a:solidFill>
                  <a:srgbClr val="101141"/>
                </a:solidFill>
              </a:rPr>
              <a:t>Pilani, Pilani Campus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600203"/>
            <a:ext cx="6815667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600203"/>
            <a:ext cx="4011084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/>
          </p:nvPr>
        </p:nvSpPr>
        <p:spPr>
          <a:xfrm>
            <a:off x="406400" y="152400"/>
            <a:ext cx="84328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81755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>
            <a:grpSpLocks/>
          </p:cNvGrpSpPr>
          <p:nvPr userDrawn="1"/>
        </p:nvGrpSpPr>
        <p:grpSpPr bwMode="auto">
          <a:xfrm>
            <a:off x="0" y="1295400"/>
            <a:ext cx="9347200" cy="46038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0" name="Group 10"/>
          <p:cNvGrpSpPr>
            <a:grpSpLocks/>
          </p:cNvGrpSpPr>
          <p:nvPr userDrawn="1"/>
        </p:nvGrpSpPr>
        <p:grpSpPr bwMode="auto">
          <a:xfrm>
            <a:off x="2844800" y="6553200"/>
            <a:ext cx="93472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4" name="Picture 14" descr="Picture 7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8839202" y="0"/>
            <a:ext cx="2925233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>
            <a:spLocks noChangeArrowheads="1"/>
          </p:cNvSpPr>
          <p:nvPr userDrawn="1"/>
        </p:nvSpPr>
        <p:spPr bwMode="auto">
          <a:xfrm>
            <a:off x="4368800" y="6596066"/>
            <a:ext cx="7823200" cy="2619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b="1">
                <a:solidFill>
                  <a:srgbClr val="101141"/>
                </a:solidFill>
              </a:rPr>
              <a:t>BITS </a:t>
            </a:r>
            <a:r>
              <a:rPr lang="en-US" altLang="en-US" sz="1100">
                <a:solidFill>
                  <a:srgbClr val="101141"/>
                </a:solidFill>
              </a:rPr>
              <a:t>Pilani, Pilani Campus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5407025"/>
            <a:ext cx="7315200" cy="304800"/>
          </a:xfrm>
        </p:spPr>
        <p:txBody>
          <a:bodyPr anchor="b"/>
          <a:lstStyle>
            <a:lvl1pPr algn="l">
              <a:defRPr sz="1800" b="1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828800"/>
            <a:ext cx="73152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711825"/>
            <a:ext cx="73152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406400" y="152400"/>
            <a:ext cx="84328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4254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 /><Relationship Id="rId2" Type="http://schemas.openxmlformats.org/officeDocument/2006/relationships/slideLayout" Target="../slideLayouts/slideLayout13.xml" /><Relationship Id="rId1" Type="http://schemas.openxmlformats.org/officeDocument/2006/relationships/slideLayout" Target="../slideLayouts/slideLayout12.xml" /><Relationship Id="rId6" Type="http://schemas.openxmlformats.org/officeDocument/2006/relationships/theme" Target="../theme/theme2.xml" /><Relationship Id="rId5" Type="http://schemas.openxmlformats.org/officeDocument/2006/relationships/slideLayout" Target="../slideLayouts/slideLayout16.xml" /><Relationship Id="rId4" Type="http://schemas.openxmlformats.org/officeDocument/2006/relationships/slideLayout" Target="../slideLayouts/slideLayout15.xml" 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 /><Relationship Id="rId7" Type="http://schemas.openxmlformats.org/officeDocument/2006/relationships/theme" Target="../theme/theme3.xml" /><Relationship Id="rId2" Type="http://schemas.openxmlformats.org/officeDocument/2006/relationships/slideLayout" Target="../slideLayouts/slideLayout18.xml" /><Relationship Id="rId1" Type="http://schemas.openxmlformats.org/officeDocument/2006/relationships/slideLayout" Target="../slideLayouts/slideLayout17.xml" /><Relationship Id="rId6" Type="http://schemas.openxmlformats.org/officeDocument/2006/relationships/slideLayout" Target="../slideLayouts/slideLayout22.xml" /><Relationship Id="rId5" Type="http://schemas.openxmlformats.org/officeDocument/2006/relationships/slideLayout" Target="../slideLayouts/slideLayout21.xml" /><Relationship Id="rId4" Type="http://schemas.openxmlformats.org/officeDocument/2006/relationships/slideLayout" Target="../slideLayouts/slideLayout20.xml" 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 /><Relationship Id="rId2" Type="http://schemas.openxmlformats.org/officeDocument/2006/relationships/slideLayout" Target="../slideLayouts/slideLayout24.xml" /><Relationship Id="rId1" Type="http://schemas.openxmlformats.org/officeDocument/2006/relationships/slideLayout" Target="../slideLayouts/slideLayout23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3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78FCD5A-E458-409F-8E07-5DB6067C3E7D}" type="datetimeFigureOut">
              <a:rPr lang="en-US"/>
              <a:pPr>
                <a:defRPr/>
              </a:pPr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CBF3764E-A5D0-464D-889C-73D6859BC9A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452438"/>
            <a:ext cx="10515600" cy="893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20200" y="64436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100" dirty="0">
                <a:solidFill>
                  <a:prstClr val="white">
                    <a:lumMod val="50000"/>
                  </a:prstClr>
                </a:solidFill>
                <a:latin typeface="Calibri" panose="020F0502020204030204"/>
                <a:cs typeface="+mn-cs"/>
              </a:defRPr>
            </a:lvl1pPr>
          </a:lstStyle>
          <a:p>
            <a:pPr>
              <a:defRPr/>
            </a:pPr>
            <a:r>
              <a:rPr lang="en-US"/>
              <a:t>Introduction: 1-</a:t>
            </a:r>
            <a:fld id="{6568B030-C8C1-4928-8939-F4CA2DEDE71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005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866" r:id="rId3"/>
    <p:sldLayoutId id="2147483867" r:id="rId4"/>
    <p:sldLayoutId id="2147483868" r:id="rId5"/>
  </p:sldLayoutIdLst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000" b="1" kern="1200">
          <a:solidFill>
            <a:srgbClr val="0000A3"/>
          </a:solidFill>
          <a:latin typeface="+mn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rgbClr val="0000A3"/>
          </a:solidFill>
          <a:latin typeface="Calibri" panose="020F050202020403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rgbClr val="0000A3"/>
          </a:solidFill>
          <a:latin typeface="Calibri" panose="020F050202020403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rgbClr val="0000A3"/>
          </a:solidFill>
          <a:latin typeface="Calibri" panose="020F050202020403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rgbClr val="0000A3"/>
          </a:solidFill>
          <a:latin typeface="Calibri" panose="020F05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rgbClr val="0000A3"/>
          </a:solidFill>
          <a:latin typeface="Calibri" panose="020F05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rgbClr val="0000A3"/>
          </a:solidFill>
          <a:latin typeface="Calibri" panose="020F05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rgbClr val="0000A3"/>
          </a:solidFill>
          <a:latin typeface="Calibri" panose="020F05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rgbClr val="0000A3"/>
          </a:solidFill>
          <a:latin typeface="Calibri" panose="020F0502020204030204" pitchFamily="34" charset="0"/>
        </a:defRPr>
      </a:lvl9pPr>
    </p:titleStyle>
    <p:bodyStyle>
      <a:lvl1pPr marL="352425" indent="-222250" algn="l" rtl="0" fontAlgn="base">
        <a:lnSpc>
          <a:spcPct val="90000"/>
        </a:lnSpc>
        <a:spcBef>
          <a:spcPts val="1000"/>
        </a:spcBef>
        <a:spcAft>
          <a:spcPct val="0"/>
        </a:spcAft>
        <a:buClr>
          <a:srgbClr val="0000A3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rtl="0" fontAlgn="base">
        <a:lnSpc>
          <a:spcPct val="90000"/>
        </a:lnSpc>
        <a:spcBef>
          <a:spcPts val="500"/>
        </a:spcBef>
        <a:spcAft>
          <a:spcPct val="0"/>
        </a:spcAft>
        <a:buClr>
          <a:srgbClr val="0000A8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8"/>
          <p:cNvSpPr txBox="1"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  <a:defRPr sz="4400" b="1" i="0" u="none" strike="noStrike" cap="none">
                <a:solidFill>
                  <a:srgbClr val="0000A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0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08"/>
          <p:cNvSpPr txBox="1">
            <a:spLocks noGrp="1"/>
          </p:cNvSpPr>
          <p:nvPr>
            <p:ph type="sldNum" idx="12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eaLnBrk="1" fontAlgn="auto" hangingPunct="1"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kern="0"/>
              <a:t>Network Layer: 5-</a:t>
            </a:r>
            <a:fld id="{00000000-1234-1234-1234-123412341234}" type="slidenum">
              <a:rPr lang="en-US" kern="0"/>
              <a:pPr eaLnBrk="1" fontAlgn="auto" hangingPunct="1"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‹#›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180990183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7" r:id="rId4"/>
    <p:sldLayoutId id="2147483878" r:id="rId5"/>
    <p:sldLayoutId id="2147483879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2"/>
          <p:cNvSpPr txBox="1"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  <a:defRPr sz="4400" b="1" i="0" u="none" strike="noStrike" cap="none">
                <a:solidFill>
                  <a:srgbClr val="0000A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1" name="Google Shape;31;p1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112"/>
          <p:cNvSpPr txBox="1">
            <a:spLocks noGrp="1"/>
          </p:cNvSpPr>
          <p:nvPr>
            <p:ph type="sldNum" idx="12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eaLnBrk="1" fontAlgn="auto" hangingPunct="1"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kern="0"/>
              <a:t>Network Layer: 4-</a:t>
            </a:r>
            <a:fld id="{00000000-1234-1234-1234-123412341234}" type="slidenum">
              <a:rPr lang="en-US" kern="0"/>
              <a:pPr eaLnBrk="1" fontAlgn="auto" hangingPunct="1"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‹#›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320268096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74" r:id="rId1"/>
    <p:sldLayoutId id="2147483876" r:id="rId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18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18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17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17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17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 /><Relationship Id="rId1" Type="http://schemas.openxmlformats.org/officeDocument/2006/relationships/slideLayout" Target="../slideLayouts/slideLayout17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 /><Relationship Id="rId1" Type="http://schemas.openxmlformats.org/officeDocument/2006/relationships/slideLayout" Target="../slideLayouts/slideLayout17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 /><Relationship Id="rId1" Type="http://schemas.openxmlformats.org/officeDocument/2006/relationships/slideLayout" Target="../slideLayouts/slideLayout17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 /><Relationship Id="rId1" Type="http://schemas.openxmlformats.org/officeDocument/2006/relationships/slideLayout" Target="../slideLayouts/slideLayout17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 /><Relationship Id="rId1" Type="http://schemas.openxmlformats.org/officeDocument/2006/relationships/slideLayout" Target="../slideLayouts/slideLayout17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 /><Relationship Id="rId1" Type="http://schemas.openxmlformats.org/officeDocument/2006/relationships/slideLayout" Target="../slideLayouts/slideLayout17.xml" 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 /><Relationship Id="rId1" Type="http://schemas.openxmlformats.org/officeDocument/2006/relationships/slideLayout" Target="../slideLayouts/slideLayout17.xml" 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 /><Relationship Id="rId1" Type="http://schemas.openxmlformats.org/officeDocument/2006/relationships/slideLayout" Target="../slideLayouts/slideLayout17.xml" 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 /><Relationship Id="rId1" Type="http://schemas.openxmlformats.org/officeDocument/2006/relationships/slideLayout" Target="../slideLayouts/slideLayout17.xml" 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 /><Relationship Id="rId1" Type="http://schemas.openxmlformats.org/officeDocument/2006/relationships/slideLayout" Target="../slideLayouts/slideLayout17.xml" 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 /><Relationship Id="rId1" Type="http://schemas.openxmlformats.org/officeDocument/2006/relationships/slideLayout" Target="../slideLayouts/slideLayout17.xml" 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 /><Relationship Id="rId2" Type="http://schemas.openxmlformats.org/officeDocument/2006/relationships/notesSlide" Target="../notesSlides/notesSlide23.xml" /><Relationship Id="rId1" Type="http://schemas.openxmlformats.org/officeDocument/2006/relationships/slideLayout" Target="../slideLayouts/slideLayout17.xml" 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 /><Relationship Id="rId1" Type="http://schemas.openxmlformats.org/officeDocument/2006/relationships/slideLayout" Target="../slideLayouts/slideLayout18.xml" 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 /><Relationship Id="rId1" Type="http://schemas.openxmlformats.org/officeDocument/2006/relationships/slideLayout" Target="../slideLayouts/slideLayout18.xml" 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 /><Relationship Id="rId1" Type="http://schemas.openxmlformats.org/officeDocument/2006/relationships/slideLayout" Target="../slideLayouts/slideLayout18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 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 /><Relationship Id="rId2" Type="http://schemas.openxmlformats.org/officeDocument/2006/relationships/notesSlide" Target="../notesSlides/notesSlide27.xml" /><Relationship Id="rId1" Type="http://schemas.openxmlformats.org/officeDocument/2006/relationships/slideLayout" Target="../slideLayouts/slideLayout18.xml" 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 /><Relationship Id="rId1" Type="http://schemas.openxmlformats.org/officeDocument/2006/relationships/slideLayout" Target="../slideLayouts/slideLayout18.xml" 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 /><Relationship Id="rId1" Type="http://schemas.openxmlformats.org/officeDocument/2006/relationships/slideLayout" Target="../slideLayouts/slideLayout18.xml" 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 /><Relationship Id="rId1" Type="http://schemas.openxmlformats.org/officeDocument/2006/relationships/slideLayout" Target="../slideLayouts/slideLayout18.xml" 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 /><Relationship Id="rId2" Type="http://schemas.openxmlformats.org/officeDocument/2006/relationships/notesSlide" Target="../notesSlides/notesSlide31.xml" /><Relationship Id="rId1" Type="http://schemas.openxmlformats.org/officeDocument/2006/relationships/slideLayout" Target="../slideLayouts/slideLayout17.xml" 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 /><Relationship Id="rId1" Type="http://schemas.openxmlformats.org/officeDocument/2006/relationships/slideLayout" Target="../slideLayouts/slideLayout18.xml" 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 /><Relationship Id="rId1" Type="http://schemas.openxmlformats.org/officeDocument/2006/relationships/slideLayout" Target="../slideLayouts/slideLayout18.xml" 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 /><Relationship Id="rId1" Type="http://schemas.openxmlformats.org/officeDocument/2006/relationships/slideLayout" Target="../slideLayouts/slideLayout18.xml" 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 /><Relationship Id="rId1" Type="http://schemas.openxmlformats.org/officeDocument/2006/relationships/slideLayout" Target="../slideLayouts/slideLayout18.xml" 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 /><Relationship Id="rId1" Type="http://schemas.openxmlformats.org/officeDocument/2006/relationships/slideLayout" Target="../slideLayouts/slideLayout18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3.xml" /><Relationship Id="rId4" Type="http://schemas.openxmlformats.org/officeDocument/2006/relationships/image" Target="../media/image7.png" 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 /><Relationship Id="rId1" Type="http://schemas.openxmlformats.org/officeDocument/2006/relationships/slideLayout" Target="../slideLayouts/slideLayout18.xml" 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 /><Relationship Id="rId1" Type="http://schemas.openxmlformats.org/officeDocument/2006/relationships/slideLayout" Target="../slideLayouts/slideLayout18.xml" 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 /><Relationship Id="rId1" Type="http://schemas.openxmlformats.org/officeDocument/2006/relationships/slideLayout" Target="../slideLayouts/slideLayout18.xml" 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 /><Relationship Id="rId1" Type="http://schemas.openxmlformats.org/officeDocument/2006/relationships/slideLayout" Target="../slideLayouts/slideLayout18.xml" 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 /><Relationship Id="rId1" Type="http://schemas.openxmlformats.org/officeDocument/2006/relationships/slideLayout" Target="../slideLayouts/slideLayout18.xml" 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 /><Relationship Id="rId1" Type="http://schemas.openxmlformats.org/officeDocument/2006/relationships/slideLayout" Target="../slideLayouts/slideLayout18.xml" 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 /><Relationship Id="rId13" Type="http://schemas.openxmlformats.org/officeDocument/2006/relationships/image" Target="../media/image18.png" /><Relationship Id="rId18" Type="http://schemas.openxmlformats.org/officeDocument/2006/relationships/image" Target="../media/image23.png" /><Relationship Id="rId3" Type="http://schemas.openxmlformats.org/officeDocument/2006/relationships/image" Target="../media/image8.png" /><Relationship Id="rId21" Type="http://schemas.openxmlformats.org/officeDocument/2006/relationships/image" Target="../media/image26.png" /><Relationship Id="rId7" Type="http://schemas.openxmlformats.org/officeDocument/2006/relationships/image" Target="../media/image12.png" /><Relationship Id="rId12" Type="http://schemas.openxmlformats.org/officeDocument/2006/relationships/image" Target="../media/image17.png" /><Relationship Id="rId17" Type="http://schemas.openxmlformats.org/officeDocument/2006/relationships/image" Target="../media/image22.png" /><Relationship Id="rId2" Type="http://schemas.openxmlformats.org/officeDocument/2006/relationships/notesSlide" Target="../notesSlides/notesSlide2.xml" /><Relationship Id="rId16" Type="http://schemas.openxmlformats.org/officeDocument/2006/relationships/image" Target="../media/image21.png" /><Relationship Id="rId20" Type="http://schemas.openxmlformats.org/officeDocument/2006/relationships/image" Target="../media/image25.png" /><Relationship Id="rId1" Type="http://schemas.openxmlformats.org/officeDocument/2006/relationships/slideLayout" Target="../slideLayouts/slideLayout18.xml" /><Relationship Id="rId6" Type="http://schemas.openxmlformats.org/officeDocument/2006/relationships/image" Target="../media/image11.png" /><Relationship Id="rId11" Type="http://schemas.openxmlformats.org/officeDocument/2006/relationships/image" Target="../media/image16.png" /><Relationship Id="rId5" Type="http://schemas.openxmlformats.org/officeDocument/2006/relationships/image" Target="../media/image10.png" /><Relationship Id="rId15" Type="http://schemas.openxmlformats.org/officeDocument/2006/relationships/image" Target="../media/image20.png" /><Relationship Id="rId23" Type="http://schemas.openxmlformats.org/officeDocument/2006/relationships/image" Target="../media/image28.png" /><Relationship Id="rId10" Type="http://schemas.openxmlformats.org/officeDocument/2006/relationships/image" Target="../media/image15.png" /><Relationship Id="rId19" Type="http://schemas.openxmlformats.org/officeDocument/2006/relationships/image" Target="../media/image24.png" /><Relationship Id="rId4" Type="http://schemas.openxmlformats.org/officeDocument/2006/relationships/image" Target="../media/image9.png" /><Relationship Id="rId9" Type="http://schemas.openxmlformats.org/officeDocument/2006/relationships/image" Target="../media/image14.png" /><Relationship Id="rId14" Type="http://schemas.openxmlformats.org/officeDocument/2006/relationships/image" Target="../media/image19.png" /><Relationship Id="rId22" Type="http://schemas.openxmlformats.org/officeDocument/2006/relationships/image" Target="../media/image27.png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18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17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18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18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Network Fundamentals for Cloud</a:t>
            </a:r>
          </a:p>
        </p:txBody>
      </p:sp>
      <p:sp>
        <p:nvSpPr>
          <p:cNvPr id="14339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Nishit Narang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/>
              <a:t>WILPD-CSIS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5" name="Google Shape;2265;p22"/>
          <p:cNvSpPr txBox="1"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lang="en-US"/>
              <a:t>Distance vector algorithm </a:t>
            </a:r>
            <a:endParaRPr/>
          </a:p>
        </p:txBody>
      </p:sp>
      <p:sp>
        <p:nvSpPr>
          <p:cNvPr id="2266" name="Google Shape;2266;p22"/>
          <p:cNvSpPr txBox="1">
            <a:spLocks noGrp="1"/>
          </p:cNvSpPr>
          <p:nvPr>
            <p:ph type="sldNum" idx="12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/>
              <a:t>Network Layer: 5-</a:t>
            </a:r>
            <a:fld id="{00000000-1234-1234-1234-123412341234}" type="slidenum">
              <a:rPr lang="en-US"/>
              <a:pPr/>
              <a:t>10</a:t>
            </a:fld>
            <a:endParaRPr/>
          </a:p>
        </p:txBody>
      </p:sp>
      <p:sp>
        <p:nvSpPr>
          <p:cNvPr id="2267" name="Google Shape;2267;p22"/>
          <p:cNvSpPr txBox="1"/>
          <p:nvPr/>
        </p:nvSpPr>
        <p:spPr>
          <a:xfrm>
            <a:off x="696238" y="1449887"/>
            <a:ext cx="10815181" cy="1380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52425" indent="-22225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3200"/>
              <a:buFont typeface="Noto Sans Symbols"/>
              <a:buNone/>
            </a:pPr>
            <a:r>
              <a:rPr lang="en-US" sz="3200" kern="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key idea: 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60375" indent="-330200" eaLnBrk="1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</a:pPr>
            <a:r>
              <a:rPr lang="en-US" sz="28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from time-to-time, each node sends its own distance vector estimate to neighbors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268" name="Google Shape;2268;p22"/>
          <p:cNvSpPr/>
          <p:nvPr/>
        </p:nvSpPr>
        <p:spPr>
          <a:xfrm>
            <a:off x="824173" y="4778050"/>
            <a:ext cx="10674719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7663" indent="-347663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Noto Sans Symbols"/>
              <a:buChar char="▪"/>
            </a:pPr>
            <a:r>
              <a:rPr lang="en-US" sz="28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under minor, natural conditions, the estimate </a:t>
            </a:r>
            <a:r>
              <a:rPr lang="en-US" sz="2800" i="1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US" sz="2800" i="1" kern="0" baseline="-25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US" sz="2800" i="1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(y) converge to the actual least cost </a:t>
            </a:r>
            <a:r>
              <a:rPr lang="en-US" sz="28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US" sz="2800" kern="0" baseline="-25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US" sz="28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(y)</a:t>
            </a:r>
            <a:r>
              <a:rPr lang="en-US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2269" name="Google Shape;2269;p22"/>
          <p:cNvGrpSpPr/>
          <p:nvPr/>
        </p:nvGrpSpPr>
        <p:grpSpPr>
          <a:xfrm>
            <a:off x="648222" y="2792259"/>
            <a:ext cx="10815181" cy="1412234"/>
            <a:chOff x="648222" y="2792259"/>
            <a:chExt cx="10815181" cy="1412234"/>
          </a:xfrm>
        </p:grpSpPr>
        <p:sp>
          <p:nvSpPr>
            <p:cNvPr id="2270" name="Google Shape;2270;p22"/>
            <p:cNvSpPr/>
            <p:nvPr/>
          </p:nvSpPr>
          <p:spPr>
            <a:xfrm>
              <a:off x="2556528" y="3681273"/>
              <a:ext cx="6709465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-US" sz="2800" i="1" kern="0">
                  <a:solidFill>
                    <a:srgbClr val="CC0000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r>
                <a:rPr lang="en-US" sz="2800" i="1" kern="0" baseline="-25000">
                  <a:solidFill>
                    <a:srgbClr val="CC0000"/>
                  </a:solidFill>
                  <a:latin typeface="Calibri"/>
                  <a:ea typeface="Calibri"/>
                  <a:cs typeface="Calibri"/>
                  <a:sym typeface="Calibri"/>
                </a:rPr>
                <a:t>x</a:t>
              </a:r>
              <a:r>
                <a:rPr lang="en-US" sz="2800" i="1" kern="0">
                  <a:solidFill>
                    <a:srgbClr val="CC0000"/>
                  </a:solidFill>
                  <a:latin typeface="Calibri"/>
                  <a:ea typeface="Calibri"/>
                  <a:cs typeface="Calibri"/>
                  <a:sym typeface="Calibri"/>
                </a:rPr>
                <a:t>(y) ← min</a:t>
              </a:r>
              <a:r>
                <a:rPr lang="en-US" sz="2800" i="1" kern="0" baseline="-25000">
                  <a:solidFill>
                    <a:srgbClr val="CC0000"/>
                  </a:solidFill>
                  <a:latin typeface="Calibri"/>
                  <a:ea typeface="Calibri"/>
                  <a:cs typeface="Calibri"/>
                  <a:sym typeface="Calibri"/>
                </a:rPr>
                <a:t>v</a:t>
              </a:r>
              <a:r>
                <a:rPr lang="en-US" sz="2800" i="1" kern="0">
                  <a:solidFill>
                    <a:srgbClr val="CC0000"/>
                  </a:solidFill>
                  <a:latin typeface="Calibri"/>
                  <a:ea typeface="Calibri"/>
                  <a:cs typeface="Calibri"/>
                  <a:sym typeface="Calibri"/>
                </a:rPr>
                <a:t>{c</a:t>
              </a:r>
              <a:r>
                <a:rPr lang="en-US" sz="2800" i="1" kern="0" baseline="-25000">
                  <a:solidFill>
                    <a:srgbClr val="CC0000"/>
                  </a:solidFill>
                  <a:latin typeface="Calibri"/>
                  <a:ea typeface="Calibri"/>
                  <a:cs typeface="Calibri"/>
                  <a:sym typeface="Calibri"/>
                </a:rPr>
                <a:t>x,v </a:t>
              </a:r>
              <a:r>
                <a:rPr lang="en-US" sz="2800" i="1" kern="0">
                  <a:solidFill>
                    <a:srgbClr val="CC0000"/>
                  </a:solidFill>
                  <a:latin typeface="Calibri"/>
                  <a:ea typeface="Calibri"/>
                  <a:cs typeface="Calibri"/>
                  <a:sym typeface="Calibri"/>
                </a:rPr>
                <a:t>+ D</a:t>
              </a:r>
              <a:r>
                <a:rPr lang="en-US" sz="2800" i="1" kern="0" baseline="-25000">
                  <a:solidFill>
                    <a:srgbClr val="CC0000"/>
                  </a:solidFill>
                  <a:latin typeface="Calibri"/>
                  <a:ea typeface="Calibri"/>
                  <a:cs typeface="Calibri"/>
                  <a:sym typeface="Calibri"/>
                </a:rPr>
                <a:t>v</a:t>
              </a:r>
              <a:r>
                <a:rPr lang="en-US" sz="2800" i="1" kern="0">
                  <a:solidFill>
                    <a:srgbClr val="CC0000"/>
                  </a:solidFill>
                  <a:latin typeface="Calibri"/>
                  <a:ea typeface="Calibri"/>
                  <a:cs typeface="Calibri"/>
                  <a:sym typeface="Calibri"/>
                </a:rPr>
                <a:t>(y)}  </a:t>
              </a:r>
              <a:r>
                <a:rPr lang="en-US" sz="28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for each node </a:t>
              </a:r>
              <a:r>
                <a:rPr lang="en-US" sz="2800" i="1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y</a:t>
              </a:r>
              <a:r>
                <a:rPr lang="en-US" sz="28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∊ </a:t>
              </a:r>
              <a:r>
                <a:rPr lang="en-US" sz="2800" i="1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N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71" name="Google Shape;2271;p22"/>
            <p:cNvSpPr txBox="1"/>
            <p:nvPr/>
          </p:nvSpPr>
          <p:spPr>
            <a:xfrm>
              <a:off x="648222" y="2792259"/>
              <a:ext cx="10815181" cy="10156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rmAutofit/>
            </a:bodyPr>
            <a:lstStyle/>
            <a:p>
              <a:pPr marL="460375" indent="-33020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A3"/>
                </a:buClr>
                <a:buSzPts val="2800"/>
                <a:buFont typeface="Noto Sans Symbols"/>
                <a:buChar char="▪"/>
              </a:pPr>
              <a:r>
                <a:rPr lang="en-US" sz="28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when </a:t>
              </a:r>
              <a:r>
                <a:rPr lang="en-US" sz="2800" i="1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x</a:t>
              </a:r>
              <a:r>
                <a:rPr lang="en-US" sz="28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receives new DV estimate from any neighbor, it updates its own DV using B-F equation: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3245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6" name="Google Shape;2276;p23"/>
          <p:cNvSpPr txBox="1"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lang="en-US"/>
              <a:t>Distance vector algorithm:  </a:t>
            </a:r>
            <a:endParaRPr/>
          </a:p>
        </p:txBody>
      </p:sp>
      <p:sp>
        <p:nvSpPr>
          <p:cNvPr id="2277" name="Google Shape;2277;p23"/>
          <p:cNvSpPr txBox="1">
            <a:spLocks noGrp="1"/>
          </p:cNvSpPr>
          <p:nvPr>
            <p:ph type="sldNum" idx="12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/>
              <a:t>Network Layer: 5-</a:t>
            </a:r>
            <a:fld id="{00000000-1234-1234-1234-123412341234}" type="slidenum">
              <a:rPr lang="en-US"/>
              <a:pPr/>
              <a:t>11</a:t>
            </a:fld>
            <a:endParaRPr/>
          </a:p>
        </p:txBody>
      </p:sp>
      <p:sp>
        <p:nvSpPr>
          <p:cNvPr id="2278" name="Google Shape;2278;p23"/>
          <p:cNvSpPr txBox="1"/>
          <p:nvPr/>
        </p:nvSpPr>
        <p:spPr>
          <a:xfrm>
            <a:off x="6173635" y="1530372"/>
            <a:ext cx="5400414" cy="1976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2425" indent="-22225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None/>
            </a:pPr>
            <a:r>
              <a:rPr lang="en-US" sz="2800" kern="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iterative, asynchronous:</a:t>
            </a:r>
            <a:r>
              <a:rPr lang="en-US" sz="2800" ker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each local iteration caused by: 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60375" indent="-223838" eaLnBrk="1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lang="en-US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local link cost change 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60375" indent="-223838" eaLnBrk="1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lang="en-US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DV update message from neighbor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279" name="Google Shape;2279;p23"/>
          <p:cNvSpPr txBox="1"/>
          <p:nvPr/>
        </p:nvSpPr>
        <p:spPr>
          <a:xfrm>
            <a:off x="1077577" y="2097023"/>
            <a:ext cx="4622104" cy="2345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kern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ctr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2800" i="1" kern="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wait</a:t>
            </a:r>
            <a:r>
              <a:rPr lang="en-US" sz="2400" kern="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 (change in local link cost or msg from neighbor)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0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0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 eaLnBrk="1" fontAlgn="auto" hangingPunct="1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kern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80" name="Google Shape;2280;p23"/>
          <p:cNvSpPr txBox="1"/>
          <p:nvPr/>
        </p:nvSpPr>
        <p:spPr>
          <a:xfrm>
            <a:off x="977032" y="1397588"/>
            <a:ext cx="2031326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3200" kern="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each node: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281" name="Google Shape;2281;p23"/>
          <p:cNvSpPr txBox="1"/>
          <p:nvPr/>
        </p:nvSpPr>
        <p:spPr>
          <a:xfrm>
            <a:off x="6138145" y="3549151"/>
            <a:ext cx="4936951" cy="2914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2425" indent="-22225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None/>
            </a:pPr>
            <a:r>
              <a:rPr lang="en-US" sz="2800" kern="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distributed, self-stopping: </a:t>
            </a:r>
            <a:r>
              <a:rPr lang="en-US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each node notifies neighbors </a:t>
            </a:r>
            <a:r>
              <a:rPr lang="en-US" sz="2400" i="1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only</a:t>
            </a:r>
            <a:r>
              <a:rPr lang="en-US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when its DV changes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522288" lvl="1" indent="-236537" eaLnBrk="1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Noto Sans Symbols"/>
              <a:buChar char="▪"/>
            </a:pPr>
            <a:r>
              <a:rPr lang="en-US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neighbors then notify their neighbors – </a:t>
            </a:r>
            <a:r>
              <a:rPr lang="en-US" sz="2400" i="1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only if necessary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522288" lvl="1" indent="-236537" eaLnBrk="1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Noto Sans Symbols"/>
              <a:buChar char="▪"/>
            </a:pPr>
            <a:r>
              <a:rPr lang="en-US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 notification received, no actions taken!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2282" name="Google Shape;2282;p23"/>
          <p:cNvGrpSpPr/>
          <p:nvPr/>
        </p:nvGrpSpPr>
        <p:grpSpPr>
          <a:xfrm>
            <a:off x="1092191" y="3294344"/>
            <a:ext cx="4622104" cy="1554474"/>
            <a:chOff x="1317659" y="3169084"/>
            <a:chExt cx="4622104" cy="1554474"/>
          </a:xfrm>
        </p:grpSpPr>
        <p:cxnSp>
          <p:nvCxnSpPr>
            <p:cNvPr id="2283" name="Google Shape;2283;p23"/>
            <p:cNvCxnSpPr/>
            <p:nvPr/>
          </p:nvCxnSpPr>
          <p:spPr>
            <a:xfrm>
              <a:off x="3601463" y="3169084"/>
              <a:ext cx="0" cy="422581"/>
            </a:xfrm>
            <a:prstGeom prst="straightConnector1">
              <a:avLst/>
            </a:prstGeom>
            <a:noFill/>
            <a:ln w="19050" cap="flat" cmpd="sng">
              <a:solidFill>
                <a:srgbClr val="0000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284" name="Google Shape;2284;p23"/>
            <p:cNvSpPr txBox="1"/>
            <p:nvPr/>
          </p:nvSpPr>
          <p:spPr>
            <a:xfrm>
              <a:off x="1317659" y="3301630"/>
              <a:ext cx="4622104" cy="14219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20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algn="ctr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-US" sz="2800" i="1" kern="0">
                  <a:solidFill>
                    <a:srgbClr val="000099"/>
                  </a:solidFill>
                  <a:latin typeface="Calibri"/>
                  <a:ea typeface="Calibri"/>
                  <a:cs typeface="Calibri"/>
                  <a:sym typeface="Calibri"/>
                </a:rPr>
                <a:t>recompute</a:t>
              </a:r>
              <a:r>
                <a:rPr lang="en-US" sz="28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DV estimates using DV received from neighbor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20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85" name="Google Shape;2285;p23"/>
          <p:cNvGrpSpPr/>
          <p:nvPr/>
        </p:nvGrpSpPr>
        <p:grpSpPr>
          <a:xfrm>
            <a:off x="1054612" y="4521895"/>
            <a:ext cx="4622104" cy="1284197"/>
            <a:chOff x="1280080" y="4396635"/>
            <a:chExt cx="4622104" cy="1284197"/>
          </a:xfrm>
        </p:grpSpPr>
        <p:cxnSp>
          <p:nvCxnSpPr>
            <p:cNvPr id="2286" name="Google Shape;2286;p23"/>
            <p:cNvCxnSpPr/>
            <p:nvPr/>
          </p:nvCxnSpPr>
          <p:spPr>
            <a:xfrm>
              <a:off x="3578268" y="4396635"/>
              <a:ext cx="0" cy="439673"/>
            </a:xfrm>
            <a:prstGeom prst="straightConnector1">
              <a:avLst/>
            </a:prstGeom>
            <a:noFill/>
            <a:ln w="19050" cap="flat" cmpd="sng">
              <a:solidFill>
                <a:srgbClr val="00009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287" name="Google Shape;2287;p23"/>
            <p:cNvSpPr txBox="1"/>
            <p:nvPr/>
          </p:nvSpPr>
          <p:spPr>
            <a:xfrm>
              <a:off x="1280080" y="4535903"/>
              <a:ext cx="4622104" cy="11449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20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algn="ctr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-US" sz="28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if DV to any destination has changed, </a:t>
              </a:r>
              <a:r>
                <a:rPr lang="en-US" sz="2800" i="1" kern="0">
                  <a:solidFill>
                    <a:srgbClr val="000099"/>
                  </a:solidFill>
                  <a:latin typeface="Calibri"/>
                  <a:ea typeface="Calibri"/>
                  <a:cs typeface="Calibri"/>
                  <a:sym typeface="Calibri"/>
                </a:rPr>
                <a:t>notify</a:t>
              </a:r>
              <a:r>
                <a:rPr lang="en-US" sz="28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neighbors 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cxnSp>
        <p:nvCxnSpPr>
          <p:cNvPr id="2288" name="Google Shape;2288;p23"/>
          <p:cNvCxnSpPr/>
          <p:nvPr/>
        </p:nvCxnSpPr>
        <p:spPr>
          <a:xfrm rot="10800000">
            <a:off x="3369501" y="5718132"/>
            <a:ext cx="0" cy="454068"/>
          </a:xfrm>
          <a:prstGeom prst="straightConnector1">
            <a:avLst/>
          </a:prstGeom>
          <a:noFill/>
          <a:ln w="19050" cap="flat" cmpd="sng">
            <a:solidFill>
              <a:srgbClr val="0000A8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289" name="Google Shape;2289;p23"/>
          <p:cNvCxnSpPr/>
          <p:nvPr/>
        </p:nvCxnSpPr>
        <p:spPr>
          <a:xfrm>
            <a:off x="3352800" y="2179529"/>
            <a:ext cx="0" cy="338203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290" name="Google Shape;2290;p23"/>
          <p:cNvCxnSpPr/>
          <p:nvPr/>
        </p:nvCxnSpPr>
        <p:spPr>
          <a:xfrm>
            <a:off x="1052186" y="6172200"/>
            <a:ext cx="2300614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291" name="Google Shape;2291;p23"/>
          <p:cNvCxnSpPr/>
          <p:nvPr/>
        </p:nvCxnSpPr>
        <p:spPr>
          <a:xfrm>
            <a:off x="1052186" y="2178485"/>
            <a:ext cx="2300614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292" name="Google Shape;2292;p23"/>
          <p:cNvCxnSpPr/>
          <p:nvPr/>
        </p:nvCxnSpPr>
        <p:spPr>
          <a:xfrm>
            <a:off x="1039660" y="2167003"/>
            <a:ext cx="0" cy="4005197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845860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8" name="Google Shape;2298;p24"/>
          <p:cNvGrpSpPr/>
          <p:nvPr/>
        </p:nvGrpSpPr>
        <p:grpSpPr>
          <a:xfrm>
            <a:off x="2822712" y="1130710"/>
            <a:ext cx="1552644" cy="2620631"/>
            <a:chOff x="3216002" y="1012723"/>
            <a:chExt cx="1552644" cy="2620631"/>
          </a:xfrm>
        </p:grpSpPr>
        <p:sp>
          <p:nvSpPr>
            <p:cNvPr id="2299" name="Google Shape;2299;p24"/>
            <p:cNvSpPr/>
            <p:nvPr/>
          </p:nvSpPr>
          <p:spPr>
            <a:xfrm>
              <a:off x="4316362" y="1042219"/>
              <a:ext cx="452284" cy="2389239"/>
            </a:xfrm>
            <a:custGeom>
              <a:avLst/>
              <a:gdLst/>
              <a:ahLst/>
              <a:cxnLst/>
              <a:rect l="l" t="t" r="r" b="b"/>
              <a:pathLst>
                <a:path w="452284" h="2389239" extrusionOk="0">
                  <a:moveTo>
                    <a:pt x="0" y="0"/>
                  </a:moveTo>
                  <a:cubicBezTo>
                    <a:pt x="170425" y="625988"/>
                    <a:pt x="242530" y="681703"/>
                    <a:pt x="452284" y="904568"/>
                  </a:cubicBezTo>
                  <a:lnTo>
                    <a:pt x="452284" y="1052052"/>
                  </a:lnTo>
                  <a:cubicBezTo>
                    <a:pt x="206477" y="1507613"/>
                    <a:pt x="137653" y="1825523"/>
                    <a:pt x="9833" y="2389239"/>
                  </a:cubicBezTo>
                  <a:cubicBezTo>
                    <a:pt x="6555" y="1592826"/>
                    <a:pt x="3278" y="796413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rgbClr val="BFBFB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300" name="Google Shape;2300;p24"/>
            <p:cNvGrpSpPr/>
            <p:nvPr/>
          </p:nvGrpSpPr>
          <p:grpSpPr>
            <a:xfrm>
              <a:off x="3216002" y="1012723"/>
              <a:ext cx="1130292" cy="2620631"/>
              <a:chOff x="3216002" y="1012723"/>
              <a:chExt cx="1130292" cy="2620631"/>
            </a:xfrm>
          </p:grpSpPr>
          <p:sp>
            <p:nvSpPr>
              <p:cNvPr id="2301" name="Google Shape;2301;p24"/>
              <p:cNvSpPr/>
              <p:nvPr/>
            </p:nvSpPr>
            <p:spPr>
              <a:xfrm>
                <a:off x="3224981" y="1012723"/>
                <a:ext cx="1111045" cy="2418735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302" name="Google Shape;2302;p24"/>
              <p:cNvGrpSpPr/>
              <p:nvPr/>
            </p:nvGrpSpPr>
            <p:grpSpPr>
              <a:xfrm>
                <a:off x="3216002" y="1017253"/>
                <a:ext cx="1130292" cy="2616101"/>
                <a:chOff x="9472118" y="702026"/>
                <a:chExt cx="1130292" cy="2616101"/>
              </a:xfrm>
            </p:grpSpPr>
            <p:sp>
              <p:nvSpPr>
                <p:cNvPr id="2303" name="Google Shape;2303;p24"/>
                <p:cNvSpPr/>
                <p:nvPr/>
              </p:nvSpPr>
              <p:spPr>
                <a:xfrm>
                  <a:off x="9485428" y="706056"/>
                  <a:ext cx="1116982" cy="370390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rgbClr val="31538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kern="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04" name="Google Shape;2304;p24"/>
                <p:cNvSpPr txBox="1"/>
                <p:nvPr/>
              </p:nvSpPr>
              <p:spPr>
                <a:xfrm>
                  <a:off x="9472118" y="702026"/>
                  <a:ext cx="1117197" cy="261610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rPr lang="en-US" sz="2000" kern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DV in a: </a:t>
                  </a: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lang="en-US" sz="1600" kern="0" baseline="-250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</a:t>
                  </a: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(a)=0</a:t>
                  </a: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lang="en-US" sz="1600" kern="0" baseline="-250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</a:t>
                  </a: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(b) = 8</a:t>
                  </a:r>
                  <a:endParaRPr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lang="en-US" sz="1600" kern="0" baseline="-250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</a:t>
                  </a: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(c) = ∞</a:t>
                  </a: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lang="en-US" sz="1600" kern="0" baseline="-250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</a:t>
                  </a: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(d) = 1</a:t>
                  </a: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lang="en-US" sz="1600" kern="0" baseline="-250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</a:t>
                  </a: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(e) = ∞</a:t>
                  </a: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lang="en-US" sz="1600" kern="0" baseline="-250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</a:t>
                  </a: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(f) = ∞</a:t>
                  </a: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lang="en-US" sz="1600" kern="0" baseline="-250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</a:t>
                  </a: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(g) = ∞</a:t>
                  </a: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lang="en-US" sz="1600" kern="0" baseline="-250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</a:t>
                  </a: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(h) = ∞</a:t>
                  </a: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lang="en-US" sz="1600" kern="0" baseline="-250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</a:t>
                  </a: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(i) = ∞</a:t>
                  </a:r>
                  <a:endParaRPr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2305" name="Google Shape;2305;p24"/>
                <p:cNvCxnSpPr/>
                <p:nvPr/>
              </p:nvCxnSpPr>
              <p:spPr>
                <a:xfrm>
                  <a:off x="9477371" y="1076444"/>
                  <a:ext cx="1123866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2306" name="Google Shape;2306;p24"/>
                <p:cNvSpPr/>
                <p:nvPr/>
              </p:nvSpPr>
              <p:spPr>
                <a:xfrm>
                  <a:off x="9479666" y="706056"/>
                  <a:ext cx="1122744" cy="2589450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kern="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2307" name="Google Shape;2307;p24"/>
          <p:cNvSpPr txBox="1">
            <a:spLocks noGrp="1"/>
          </p:cNvSpPr>
          <p:nvPr>
            <p:ph type="title"/>
          </p:nvPr>
        </p:nvSpPr>
        <p:spPr>
          <a:xfrm>
            <a:off x="826625" y="174028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lang="en-US"/>
              <a:t>Distance vector: example</a:t>
            </a:r>
            <a:endParaRPr/>
          </a:p>
        </p:txBody>
      </p:sp>
      <p:sp>
        <p:nvSpPr>
          <p:cNvPr id="2308" name="Google Shape;2308;p24"/>
          <p:cNvSpPr txBox="1">
            <a:spLocks noGrp="1"/>
          </p:cNvSpPr>
          <p:nvPr>
            <p:ph type="sldNum" idx="12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/>
              <a:t>Network Layer: 5-</a:t>
            </a:r>
            <a:fld id="{00000000-1234-1234-1234-123412341234}" type="slidenum">
              <a:rPr lang="en-US"/>
              <a:pPr/>
              <a:t>12</a:t>
            </a:fld>
            <a:endParaRPr/>
          </a:p>
        </p:txBody>
      </p:sp>
      <p:cxnSp>
        <p:nvCxnSpPr>
          <p:cNvPr id="2309" name="Google Shape;2309;p24"/>
          <p:cNvCxnSpPr>
            <a:stCxn id="2310" idx="2"/>
            <a:endCxn id="2310" idx="0"/>
          </p:cNvCxnSpPr>
          <p:nvPr/>
        </p:nvCxnSpPr>
        <p:spPr>
          <a:xfrm rot="10800000">
            <a:off x="6530326" y="2129131"/>
            <a:ext cx="0" cy="38631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311" name="Google Shape;2311;p24"/>
          <p:cNvCxnSpPr>
            <a:stCxn id="2310" idx="1"/>
            <a:endCxn id="2310" idx="3"/>
          </p:cNvCxnSpPr>
          <p:nvPr/>
        </p:nvCxnSpPr>
        <p:spPr>
          <a:xfrm>
            <a:off x="4598770" y="4060676"/>
            <a:ext cx="38631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310" name="Google Shape;2310;p24"/>
          <p:cNvSpPr/>
          <p:nvPr/>
        </p:nvSpPr>
        <p:spPr>
          <a:xfrm>
            <a:off x="4598770" y="2129120"/>
            <a:ext cx="3863111" cy="3863111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6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2" name="Google Shape;2312;p24"/>
          <p:cNvSpPr/>
          <p:nvPr/>
        </p:nvSpPr>
        <p:spPr>
          <a:xfrm>
            <a:off x="8380337" y="2200470"/>
            <a:ext cx="132508" cy="185510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6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13" name="Google Shape;2313;p24"/>
          <p:cNvGrpSpPr/>
          <p:nvPr/>
        </p:nvGrpSpPr>
        <p:grpSpPr>
          <a:xfrm>
            <a:off x="4333785" y="5772213"/>
            <a:ext cx="4395351" cy="404576"/>
            <a:chOff x="4333785" y="5772213"/>
            <a:chExt cx="4395351" cy="404576"/>
          </a:xfrm>
        </p:grpSpPr>
        <p:grpSp>
          <p:nvGrpSpPr>
            <p:cNvPr id="2314" name="Google Shape;2314;p24"/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2315" name="Google Shape;2315;p24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316" name="Google Shape;2316;p24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2317" name="Google Shape;2317;p24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318" name="Google Shape;2318;p24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2319" name="Google Shape;2319;p24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Calibri"/>
                    <a:buNone/>
                  </a:pP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20" name="Google Shape;2320;p24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321" name="Google Shape;2321;p24"/>
              <p:cNvGrpSpPr/>
              <p:nvPr/>
            </p:nvGrpSpPr>
            <p:grpSpPr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2322" name="Google Shape;2322;p24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23" name="Google Shape;2323;p24"/>
                <p:cNvSpPr txBox="1"/>
                <p:nvPr/>
              </p:nvSpPr>
              <p:spPr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lang="en-US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g</a:t>
                  </a: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2324" name="Google Shape;2324;p24"/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2325" name="Google Shape;2325;p24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326" name="Google Shape;2326;p24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2327" name="Google Shape;2327;p24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328" name="Google Shape;2328;p24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2329" name="Google Shape;2329;p24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Calibri"/>
                    <a:buNone/>
                  </a:pP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30" name="Google Shape;2330;p24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331" name="Google Shape;2331;p24"/>
              <p:cNvGrpSpPr/>
              <p:nvPr/>
            </p:nvGrpSpPr>
            <p:grpSpPr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2332" name="Google Shape;2332;p24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33" name="Google Shape;2333;p24"/>
                <p:cNvSpPr txBox="1"/>
                <p:nvPr/>
              </p:nvSpPr>
              <p:spPr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lang="en-US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h</a:t>
                  </a: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2334" name="Google Shape;2334;p24"/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2335" name="Google Shape;2335;p24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336" name="Google Shape;2336;p24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2337" name="Google Shape;2337;p24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338" name="Google Shape;2338;p24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2339" name="Google Shape;2339;p24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Calibri"/>
                    <a:buNone/>
                  </a:pP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40" name="Google Shape;2340;p24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341" name="Google Shape;2341;p24"/>
              <p:cNvGrpSpPr/>
              <p:nvPr/>
            </p:nvGrpSpPr>
            <p:grpSpPr>
              <a:xfrm>
                <a:off x="1500196" y="2507397"/>
                <a:ext cx="267548" cy="419100"/>
                <a:chOff x="2972" y="2425"/>
                <a:chExt cx="171" cy="264"/>
              </a:xfrm>
            </p:grpSpPr>
            <p:sp>
              <p:nvSpPr>
                <p:cNvPr id="2342" name="Google Shape;2342;p24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43" name="Google Shape;2343;p24"/>
                <p:cNvSpPr txBox="1"/>
                <p:nvPr/>
              </p:nvSpPr>
              <p:spPr>
                <a:xfrm>
                  <a:off x="2972" y="2425"/>
                  <a:ext cx="171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lang="en-US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i</a:t>
                  </a: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2344" name="Google Shape;2344;p24"/>
          <p:cNvSpPr txBox="1"/>
          <p:nvPr/>
        </p:nvSpPr>
        <p:spPr>
          <a:xfrm>
            <a:off x="4305782" y="2870522"/>
            <a:ext cx="30168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345" name="Google Shape;2345;p24"/>
          <p:cNvSpPr txBox="1"/>
          <p:nvPr/>
        </p:nvSpPr>
        <p:spPr>
          <a:xfrm>
            <a:off x="6217534" y="2860877"/>
            <a:ext cx="28886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346" name="Google Shape;2346;p24"/>
          <p:cNvSpPr txBox="1"/>
          <p:nvPr/>
        </p:nvSpPr>
        <p:spPr>
          <a:xfrm>
            <a:off x="4296138" y="4886446"/>
            <a:ext cx="30168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347" name="Google Shape;2347;p24"/>
          <p:cNvSpPr txBox="1"/>
          <p:nvPr/>
        </p:nvSpPr>
        <p:spPr>
          <a:xfrm>
            <a:off x="6231040" y="4888376"/>
            <a:ext cx="28886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348" name="Google Shape;2348;p24"/>
          <p:cNvSpPr txBox="1"/>
          <p:nvPr/>
        </p:nvSpPr>
        <p:spPr>
          <a:xfrm>
            <a:off x="8154365" y="4890306"/>
            <a:ext cx="28886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349" name="Google Shape;2349;p24"/>
          <p:cNvSpPr txBox="1"/>
          <p:nvPr/>
        </p:nvSpPr>
        <p:spPr>
          <a:xfrm>
            <a:off x="5442030" y="4029920"/>
            <a:ext cx="30168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350" name="Google Shape;2350;p24"/>
          <p:cNvSpPr txBox="1"/>
          <p:nvPr/>
        </p:nvSpPr>
        <p:spPr>
          <a:xfrm>
            <a:off x="7353782" y="4020275"/>
            <a:ext cx="28886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351" name="Google Shape;2351;p24"/>
          <p:cNvSpPr txBox="1"/>
          <p:nvPr/>
        </p:nvSpPr>
        <p:spPr>
          <a:xfrm>
            <a:off x="5443958" y="5953247"/>
            <a:ext cx="30168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352" name="Google Shape;2352;p24"/>
          <p:cNvSpPr txBox="1"/>
          <p:nvPr/>
        </p:nvSpPr>
        <p:spPr>
          <a:xfrm>
            <a:off x="7355710" y="5943602"/>
            <a:ext cx="28886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353" name="Google Shape;2353;p24"/>
          <p:cNvSpPr txBox="1"/>
          <p:nvPr/>
        </p:nvSpPr>
        <p:spPr>
          <a:xfrm>
            <a:off x="5445886" y="2123956"/>
            <a:ext cx="30168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354" name="Google Shape;2354;p24"/>
          <p:cNvSpPr txBox="1"/>
          <p:nvPr/>
        </p:nvSpPr>
        <p:spPr>
          <a:xfrm>
            <a:off x="7357638" y="2114311"/>
            <a:ext cx="28886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2355" name="Google Shape;2355;p24"/>
          <p:cNvGrpSpPr/>
          <p:nvPr/>
        </p:nvGrpSpPr>
        <p:grpSpPr>
          <a:xfrm>
            <a:off x="584365" y="1859143"/>
            <a:ext cx="736099" cy="1229581"/>
            <a:chOff x="10030307" y="3444875"/>
            <a:chExt cx="736099" cy="1229581"/>
          </a:xfrm>
        </p:grpSpPr>
        <p:sp>
          <p:nvSpPr>
            <p:cNvPr id="2356" name="Google Shape;2356;p24"/>
            <p:cNvSpPr txBox="1"/>
            <p:nvPr/>
          </p:nvSpPr>
          <p:spPr>
            <a:xfrm>
              <a:off x="10030307" y="4089681"/>
              <a:ext cx="736099" cy="58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-US" sz="32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t=0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2357" name="Google Shape;2357;p24"/>
            <p:cNvGrpSpPr/>
            <p:nvPr/>
          </p:nvGrpSpPr>
          <p:grpSpPr>
            <a:xfrm>
              <a:off x="10034588" y="3444875"/>
              <a:ext cx="682627" cy="682625"/>
              <a:chOff x="10034589" y="3444875"/>
              <a:chExt cx="682627" cy="682625"/>
            </a:xfrm>
          </p:grpSpPr>
          <p:sp>
            <p:nvSpPr>
              <p:cNvPr id="2358" name="Google Shape;2358;p24"/>
              <p:cNvSpPr/>
              <p:nvPr/>
            </p:nvSpPr>
            <p:spPr>
              <a:xfrm>
                <a:off x="10039551" y="3449256"/>
                <a:ext cx="671332" cy="671332"/>
              </a:xfrm>
              <a:prstGeom prst="ellipse">
                <a:avLst/>
              </a:prstGeom>
              <a:noFill/>
              <a:ln w="34925" cap="flat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359" name="Google Shape;2359;p24"/>
              <p:cNvCxnSpPr/>
              <p:nvPr/>
            </p:nvCxnSpPr>
            <p:spPr>
              <a:xfrm>
                <a:off x="10372725" y="3444875"/>
                <a:ext cx="0" cy="60325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60" name="Google Shape;2360;p24"/>
              <p:cNvCxnSpPr/>
              <p:nvPr/>
            </p:nvCxnSpPr>
            <p:spPr>
              <a:xfrm>
                <a:off x="10372725" y="4067175"/>
                <a:ext cx="0" cy="60325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61" name="Google Shape;2361;p24"/>
              <p:cNvCxnSpPr/>
              <p:nvPr/>
            </p:nvCxnSpPr>
            <p:spPr>
              <a:xfrm rot="10800000">
                <a:off x="10064751" y="3756025"/>
                <a:ext cx="0" cy="60325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62" name="Google Shape;2362;p24"/>
              <p:cNvCxnSpPr/>
              <p:nvPr/>
            </p:nvCxnSpPr>
            <p:spPr>
              <a:xfrm rot="10800000">
                <a:off x="10687053" y="3756025"/>
                <a:ext cx="0" cy="60325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63" name="Google Shape;2363;p24"/>
              <p:cNvCxnSpPr/>
              <p:nvPr/>
            </p:nvCxnSpPr>
            <p:spPr>
              <a:xfrm>
                <a:off x="10523542" y="4037013"/>
                <a:ext cx="26983" cy="42862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64" name="Google Shape;2364;p24"/>
              <p:cNvCxnSpPr/>
              <p:nvPr/>
            </p:nvCxnSpPr>
            <p:spPr>
              <a:xfrm>
                <a:off x="10202867" y="3490913"/>
                <a:ext cx="26983" cy="42862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65" name="Google Shape;2365;p24"/>
              <p:cNvCxnSpPr/>
              <p:nvPr/>
            </p:nvCxnSpPr>
            <p:spPr>
              <a:xfrm flipH="1">
                <a:off x="10196517" y="4033838"/>
                <a:ext cx="26983" cy="42862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66" name="Google Shape;2366;p24"/>
              <p:cNvCxnSpPr/>
              <p:nvPr/>
            </p:nvCxnSpPr>
            <p:spPr>
              <a:xfrm flipH="1">
                <a:off x="10517192" y="3487738"/>
                <a:ext cx="26983" cy="42862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67" name="Google Shape;2367;p24"/>
              <p:cNvCxnSpPr/>
              <p:nvPr/>
            </p:nvCxnSpPr>
            <p:spPr>
              <a:xfrm flipH="1">
                <a:off x="10631493" y="3611565"/>
                <a:ext cx="36507" cy="26985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68" name="Google Shape;2368;p24"/>
              <p:cNvCxnSpPr/>
              <p:nvPr/>
            </p:nvCxnSpPr>
            <p:spPr>
              <a:xfrm flipH="1">
                <a:off x="10085393" y="3929065"/>
                <a:ext cx="36507" cy="26985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69" name="Google Shape;2369;p24"/>
              <p:cNvCxnSpPr/>
              <p:nvPr/>
            </p:nvCxnSpPr>
            <p:spPr>
              <a:xfrm rot="10800000">
                <a:off x="10094918" y="3614740"/>
                <a:ext cx="36507" cy="26985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70" name="Google Shape;2370;p24"/>
              <p:cNvCxnSpPr/>
              <p:nvPr/>
            </p:nvCxnSpPr>
            <p:spPr>
              <a:xfrm rot="10800000">
                <a:off x="10631493" y="3932240"/>
                <a:ext cx="36507" cy="26985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2371" name="Google Shape;2371;p24"/>
              <p:cNvSpPr/>
              <p:nvPr/>
            </p:nvSpPr>
            <p:spPr>
              <a:xfrm>
                <a:off x="10331450" y="3743325"/>
                <a:ext cx="82550" cy="8713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372" name="Google Shape;2372;p24"/>
              <p:cNvCxnSpPr/>
              <p:nvPr/>
            </p:nvCxnSpPr>
            <p:spPr>
              <a:xfrm>
                <a:off x="10372725" y="3548510"/>
                <a:ext cx="0" cy="207515"/>
              </a:xfrm>
              <a:prstGeom prst="straightConnector1">
                <a:avLst/>
              </a:prstGeom>
              <a:noFill/>
              <a:ln w="25400" cap="flat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sp>
        <p:nvSpPr>
          <p:cNvPr id="2373" name="Google Shape;2373;p24"/>
          <p:cNvSpPr txBox="1"/>
          <p:nvPr/>
        </p:nvSpPr>
        <p:spPr>
          <a:xfrm flipH="1">
            <a:off x="427284" y="3275636"/>
            <a:ext cx="2397926" cy="1089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indent="-28575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SzPts val="1800"/>
              <a:buFont typeface="Noto Sans Symbols"/>
              <a:buChar char="▪"/>
            </a:pPr>
            <a:r>
              <a:rPr lang="en-US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All nodes have distance estimates to nearest neighbors (only)</a:t>
            </a:r>
            <a:endParaRPr sz="14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2374" name="Google Shape;2374;p24"/>
          <p:cNvGrpSpPr/>
          <p:nvPr/>
        </p:nvGrpSpPr>
        <p:grpSpPr>
          <a:xfrm>
            <a:off x="5663694" y="2293717"/>
            <a:ext cx="5624685" cy="2298788"/>
            <a:chOff x="5663694" y="2293717"/>
            <a:chExt cx="5624685" cy="2298788"/>
          </a:xfrm>
        </p:grpSpPr>
        <p:sp>
          <p:nvSpPr>
            <p:cNvPr id="2375" name="Google Shape;2375;p24"/>
            <p:cNvSpPr txBox="1"/>
            <p:nvPr/>
          </p:nvSpPr>
          <p:spPr>
            <a:xfrm>
              <a:off x="9259747" y="3669175"/>
              <a:ext cx="2028632" cy="923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-US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 few asymmetries: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marL="285750" indent="-285750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A8"/>
                </a:buClr>
                <a:buSzPts val="1800"/>
                <a:buFont typeface="Noto Sans Symbols"/>
                <a:buChar char="▪"/>
              </a:pPr>
              <a:r>
                <a:rPr lang="en-US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missing link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marL="285750" indent="-285750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A8"/>
                </a:buClr>
                <a:buSzPts val="1800"/>
                <a:buFont typeface="Noto Sans Symbols"/>
                <a:buChar char="▪"/>
              </a:pPr>
              <a:r>
                <a:rPr lang="en-US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larger cost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cxnSp>
          <p:nvCxnSpPr>
            <p:cNvPr id="2376" name="Google Shape;2376;p24"/>
            <p:cNvCxnSpPr/>
            <p:nvPr/>
          </p:nvCxnSpPr>
          <p:spPr>
            <a:xfrm rot="10800000">
              <a:off x="8414795" y="3032568"/>
              <a:ext cx="995423" cy="1111169"/>
            </a:xfrm>
            <a:prstGeom prst="straightConnector1">
              <a:avLst/>
            </a:prstGeom>
            <a:noFill/>
            <a:ln w="9525" cap="flat" cmpd="sng">
              <a:solidFill>
                <a:srgbClr val="0000A8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377" name="Google Shape;2377;p24"/>
            <p:cNvCxnSpPr/>
            <p:nvPr/>
          </p:nvCxnSpPr>
          <p:spPr>
            <a:xfrm rot="10800000">
              <a:off x="5663694" y="2293717"/>
              <a:ext cx="3726112" cy="2091470"/>
            </a:xfrm>
            <a:prstGeom prst="straightConnector1">
              <a:avLst/>
            </a:prstGeom>
            <a:noFill/>
            <a:ln w="9525" cap="flat" cmpd="sng">
              <a:solidFill>
                <a:srgbClr val="0000A8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  <p:sp>
        <p:nvSpPr>
          <p:cNvPr id="2378" name="Google Shape;2378;p24"/>
          <p:cNvSpPr/>
          <p:nvPr/>
        </p:nvSpPr>
        <p:spPr>
          <a:xfrm rot="5400000">
            <a:off x="4399933" y="2561304"/>
            <a:ext cx="639100" cy="157317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9" name="Google Shape;2379;p24"/>
          <p:cNvSpPr/>
          <p:nvPr/>
        </p:nvSpPr>
        <p:spPr>
          <a:xfrm rot="-5400000">
            <a:off x="4395017" y="3470788"/>
            <a:ext cx="639100" cy="157317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0" name="Google Shape;2380;p24"/>
          <p:cNvSpPr/>
          <p:nvPr/>
        </p:nvSpPr>
        <p:spPr>
          <a:xfrm rot="5400000">
            <a:off x="6302474" y="2546557"/>
            <a:ext cx="639100" cy="157317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1" name="Google Shape;2381;p24"/>
          <p:cNvSpPr/>
          <p:nvPr/>
        </p:nvSpPr>
        <p:spPr>
          <a:xfrm rot="-5400000">
            <a:off x="6297558" y="3456041"/>
            <a:ext cx="639100" cy="157317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2" name="Google Shape;2382;p24"/>
          <p:cNvSpPr/>
          <p:nvPr/>
        </p:nvSpPr>
        <p:spPr>
          <a:xfrm rot="5400000">
            <a:off x="4370435" y="4458934"/>
            <a:ext cx="639100" cy="157317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3" name="Google Shape;2383;p24"/>
          <p:cNvSpPr/>
          <p:nvPr/>
        </p:nvSpPr>
        <p:spPr>
          <a:xfrm rot="-5400000">
            <a:off x="4365519" y="5368418"/>
            <a:ext cx="639100" cy="157317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4" name="Google Shape;2384;p24"/>
          <p:cNvSpPr/>
          <p:nvPr/>
        </p:nvSpPr>
        <p:spPr>
          <a:xfrm rot="5400000">
            <a:off x="6312308" y="4454022"/>
            <a:ext cx="639100" cy="157317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5" name="Google Shape;2385;p24"/>
          <p:cNvSpPr/>
          <p:nvPr/>
        </p:nvSpPr>
        <p:spPr>
          <a:xfrm rot="-5400000">
            <a:off x="6307392" y="5363506"/>
            <a:ext cx="639100" cy="157317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6" name="Google Shape;2386;p24"/>
          <p:cNvSpPr/>
          <p:nvPr/>
        </p:nvSpPr>
        <p:spPr>
          <a:xfrm rot="5400000">
            <a:off x="8254181" y="4449110"/>
            <a:ext cx="639100" cy="157317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7" name="Google Shape;2387;p24"/>
          <p:cNvSpPr/>
          <p:nvPr/>
        </p:nvSpPr>
        <p:spPr>
          <a:xfrm rot="-5400000">
            <a:off x="8249265" y="5358594"/>
            <a:ext cx="639100" cy="157317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8" name="Google Shape;2388;p24"/>
          <p:cNvSpPr/>
          <p:nvPr/>
        </p:nvSpPr>
        <p:spPr>
          <a:xfrm rot="10800000">
            <a:off x="7582395" y="5829665"/>
            <a:ext cx="575190" cy="152414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9" name="Google Shape;2389;p24"/>
          <p:cNvSpPr/>
          <p:nvPr/>
        </p:nvSpPr>
        <p:spPr>
          <a:xfrm>
            <a:off x="6819704" y="5834582"/>
            <a:ext cx="575190" cy="152414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90" name="Google Shape;2390;p24"/>
          <p:cNvGrpSpPr/>
          <p:nvPr/>
        </p:nvGrpSpPr>
        <p:grpSpPr>
          <a:xfrm>
            <a:off x="4336458" y="3833790"/>
            <a:ext cx="4395351" cy="404576"/>
            <a:chOff x="4333785" y="5772213"/>
            <a:chExt cx="4395351" cy="404576"/>
          </a:xfrm>
        </p:grpSpPr>
        <p:grpSp>
          <p:nvGrpSpPr>
            <p:cNvPr id="2391" name="Google Shape;2391;p24"/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2392" name="Google Shape;2392;p24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393" name="Google Shape;2393;p24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2394" name="Google Shape;2394;p24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395" name="Google Shape;2395;p24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2396" name="Google Shape;2396;p24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Calibri"/>
                    <a:buNone/>
                  </a:pP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97" name="Google Shape;2397;p24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398" name="Google Shape;2398;p24"/>
              <p:cNvGrpSpPr/>
              <p:nvPr/>
            </p:nvGrpSpPr>
            <p:grpSpPr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2399" name="Google Shape;2399;p24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00" name="Google Shape;2400;p24"/>
                <p:cNvSpPr txBox="1"/>
                <p:nvPr/>
              </p:nvSpPr>
              <p:spPr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lang="en-US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d</a:t>
                  </a: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2401" name="Google Shape;2401;p24"/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2402" name="Google Shape;2402;p24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403" name="Google Shape;2403;p24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2404" name="Google Shape;2404;p24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05" name="Google Shape;2405;p24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2406" name="Google Shape;2406;p24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Calibri"/>
                    <a:buNone/>
                  </a:pP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07" name="Google Shape;2407;p24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408" name="Google Shape;2408;p24"/>
              <p:cNvGrpSpPr/>
              <p:nvPr/>
            </p:nvGrpSpPr>
            <p:grpSpPr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2409" name="Google Shape;2409;p24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10" name="Google Shape;2410;p24"/>
                <p:cNvSpPr txBox="1"/>
                <p:nvPr/>
              </p:nvSpPr>
              <p:spPr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lang="en-US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e</a:t>
                  </a: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2411" name="Google Shape;2411;p24"/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2412" name="Google Shape;2412;p24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413" name="Google Shape;2413;p24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2414" name="Google Shape;2414;p24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15" name="Google Shape;2415;p24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2416" name="Google Shape;2416;p24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Calibri"/>
                    <a:buNone/>
                  </a:pP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17" name="Google Shape;2417;p24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418" name="Google Shape;2418;p24"/>
              <p:cNvGrpSpPr/>
              <p:nvPr/>
            </p:nvGrpSpPr>
            <p:grpSpPr>
              <a:xfrm>
                <a:off x="1492372" y="2507397"/>
                <a:ext cx="283194" cy="419100"/>
                <a:chOff x="2967" y="2425"/>
                <a:chExt cx="181" cy="264"/>
              </a:xfrm>
            </p:grpSpPr>
            <p:sp>
              <p:nvSpPr>
                <p:cNvPr id="2419" name="Google Shape;2419;p24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20" name="Google Shape;2420;p24"/>
                <p:cNvSpPr txBox="1"/>
                <p:nvPr/>
              </p:nvSpPr>
              <p:spPr>
                <a:xfrm>
                  <a:off x="2967" y="2425"/>
                  <a:ext cx="181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lang="en-US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f</a:t>
                  </a: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2421" name="Google Shape;2421;p24"/>
          <p:cNvGrpSpPr/>
          <p:nvPr/>
        </p:nvGrpSpPr>
        <p:grpSpPr>
          <a:xfrm>
            <a:off x="4333785" y="1906063"/>
            <a:ext cx="4395351" cy="404576"/>
            <a:chOff x="4333785" y="5772213"/>
            <a:chExt cx="4395351" cy="404576"/>
          </a:xfrm>
        </p:grpSpPr>
        <p:grpSp>
          <p:nvGrpSpPr>
            <p:cNvPr id="2422" name="Google Shape;2422;p24"/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2423" name="Google Shape;2423;p24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424" name="Google Shape;2424;p24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2425" name="Google Shape;2425;p24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26" name="Google Shape;2426;p24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2427" name="Google Shape;2427;p24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Calibri"/>
                    <a:buNone/>
                  </a:pP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28" name="Google Shape;2428;p24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429" name="Google Shape;2429;p24"/>
              <p:cNvGrpSpPr/>
              <p:nvPr/>
            </p:nvGrpSpPr>
            <p:grpSpPr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2430" name="Google Shape;2430;p24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31" name="Google Shape;2431;p24"/>
                <p:cNvSpPr txBox="1"/>
                <p:nvPr/>
              </p:nvSpPr>
              <p:spPr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lang="en-US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a</a:t>
                  </a: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2432" name="Google Shape;2432;p24"/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2433" name="Google Shape;2433;p24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434" name="Google Shape;2434;p24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2435" name="Google Shape;2435;p24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36" name="Google Shape;2436;p24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2437" name="Google Shape;2437;p24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Calibri"/>
                    <a:buNone/>
                  </a:pP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38" name="Google Shape;2438;p24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439" name="Google Shape;2439;p24"/>
              <p:cNvGrpSpPr/>
              <p:nvPr/>
            </p:nvGrpSpPr>
            <p:grpSpPr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2440" name="Google Shape;2440;p24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41" name="Google Shape;2441;p24"/>
                <p:cNvSpPr txBox="1"/>
                <p:nvPr/>
              </p:nvSpPr>
              <p:spPr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lang="en-US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b</a:t>
                  </a: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2442" name="Google Shape;2442;p24"/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2443" name="Google Shape;2443;p24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444" name="Google Shape;2444;p24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2445" name="Google Shape;2445;p24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46" name="Google Shape;2446;p24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2447" name="Google Shape;2447;p24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Calibri"/>
                    <a:buNone/>
                  </a:pP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48" name="Google Shape;2448;p24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449" name="Google Shape;2449;p24"/>
              <p:cNvGrpSpPr/>
              <p:nvPr/>
            </p:nvGrpSpPr>
            <p:grpSpPr>
              <a:xfrm>
                <a:off x="1464202" y="2507397"/>
                <a:ext cx="341084" cy="419100"/>
                <a:chOff x="2949" y="2425"/>
                <a:chExt cx="218" cy="264"/>
              </a:xfrm>
            </p:grpSpPr>
            <p:sp>
              <p:nvSpPr>
                <p:cNvPr id="2450" name="Google Shape;2450;p24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51" name="Google Shape;2451;p24"/>
                <p:cNvSpPr txBox="1"/>
                <p:nvPr/>
              </p:nvSpPr>
              <p:spPr>
                <a:xfrm>
                  <a:off x="2949" y="2425"/>
                  <a:ext cx="218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lang="en-US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c</a:t>
                  </a: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2452" name="Google Shape;2452;p24"/>
          <p:cNvSpPr/>
          <p:nvPr/>
        </p:nvSpPr>
        <p:spPr>
          <a:xfrm rot="10800000">
            <a:off x="5660017" y="5843033"/>
            <a:ext cx="575190" cy="152414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3" name="Google Shape;2453;p24"/>
          <p:cNvSpPr/>
          <p:nvPr/>
        </p:nvSpPr>
        <p:spPr>
          <a:xfrm>
            <a:off x="4897326" y="5847950"/>
            <a:ext cx="575190" cy="152414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4" name="Google Shape;2454;p24"/>
          <p:cNvSpPr/>
          <p:nvPr/>
        </p:nvSpPr>
        <p:spPr>
          <a:xfrm rot="10800000">
            <a:off x="5651998" y="3904611"/>
            <a:ext cx="575190" cy="152414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5" name="Google Shape;2455;p24"/>
          <p:cNvSpPr/>
          <p:nvPr/>
        </p:nvSpPr>
        <p:spPr>
          <a:xfrm>
            <a:off x="4905348" y="3909528"/>
            <a:ext cx="575190" cy="152414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6" name="Google Shape;2456;p24"/>
          <p:cNvSpPr/>
          <p:nvPr/>
        </p:nvSpPr>
        <p:spPr>
          <a:xfrm rot="10800000">
            <a:off x="5660020" y="1966189"/>
            <a:ext cx="575190" cy="152414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7" name="Google Shape;2457;p24"/>
          <p:cNvSpPr/>
          <p:nvPr/>
        </p:nvSpPr>
        <p:spPr>
          <a:xfrm>
            <a:off x="4924064" y="1987147"/>
            <a:ext cx="575190" cy="152414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8" name="Google Shape;2458;p24"/>
          <p:cNvSpPr/>
          <p:nvPr/>
        </p:nvSpPr>
        <p:spPr>
          <a:xfrm rot="10800000">
            <a:off x="7582399" y="1968862"/>
            <a:ext cx="575190" cy="152414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9" name="Google Shape;2459;p24"/>
          <p:cNvSpPr/>
          <p:nvPr/>
        </p:nvSpPr>
        <p:spPr>
          <a:xfrm>
            <a:off x="6819708" y="1973779"/>
            <a:ext cx="575190" cy="152414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0" name="Google Shape;2460;p24"/>
          <p:cNvSpPr/>
          <p:nvPr/>
        </p:nvSpPr>
        <p:spPr>
          <a:xfrm rot="10800000">
            <a:off x="7595769" y="3907283"/>
            <a:ext cx="575190" cy="152414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1" name="Google Shape;2461;p24"/>
          <p:cNvSpPr/>
          <p:nvPr/>
        </p:nvSpPr>
        <p:spPr>
          <a:xfrm>
            <a:off x="6833078" y="3912200"/>
            <a:ext cx="575190" cy="152414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2" name="Google Shape;2462;p24"/>
          <p:cNvSpPr txBox="1"/>
          <p:nvPr/>
        </p:nvSpPr>
        <p:spPr>
          <a:xfrm flipH="1">
            <a:off x="435305" y="4375569"/>
            <a:ext cx="2321093" cy="1089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indent="-28575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SzPts val="1800"/>
              <a:buFont typeface="Noto Sans Symbols"/>
              <a:buChar char="▪"/>
            </a:pPr>
            <a:r>
              <a:rPr lang="en-US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All nodes send their local distance vector to their neighbors</a:t>
            </a:r>
            <a:endParaRPr sz="14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53528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3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2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000"/>
                            </p:stCondLst>
                            <p:childTnLst>
                              <p:par>
                                <p:cTn id="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500"/>
                            </p:stCondLst>
                            <p:childTnLst>
                              <p:par>
                                <p:cTn id="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4000"/>
                            </p:stCondLst>
                            <p:childTnLst>
                              <p:par>
                                <p:cTn id="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8" name="Google Shape;2468;p25"/>
          <p:cNvSpPr txBox="1">
            <a:spLocks noGrp="1"/>
          </p:cNvSpPr>
          <p:nvPr>
            <p:ph type="title"/>
          </p:nvPr>
        </p:nvSpPr>
        <p:spPr>
          <a:xfrm>
            <a:off x="826625" y="174028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SzPts val="4400"/>
              <a:buFont typeface="Calibri"/>
              <a:buNone/>
            </a:pPr>
            <a:r>
              <a:rPr lang="en-US">
                <a:solidFill>
                  <a:srgbClr val="0000A8"/>
                </a:solidFill>
              </a:rPr>
              <a:t>Distance vector example: iteration</a:t>
            </a:r>
            <a:endParaRPr/>
          </a:p>
        </p:txBody>
      </p:sp>
      <p:sp>
        <p:nvSpPr>
          <p:cNvPr id="2469" name="Google Shape;2469;p25"/>
          <p:cNvSpPr txBox="1">
            <a:spLocks noGrp="1"/>
          </p:cNvSpPr>
          <p:nvPr>
            <p:ph type="sldNum" idx="12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/>
              <a:t>Network Layer: 5-</a:t>
            </a:r>
            <a:fld id="{00000000-1234-1234-1234-123412341234}" type="slidenum">
              <a:rPr lang="en-US"/>
              <a:pPr/>
              <a:t>13</a:t>
            </a:fld>
            <a:endParaRPr/>
          </a:p>
        </p:txBody>
      </p:sp>
      <p:sp>
        <p:nvSpPr>
          <p:cNvPr id="2470" name="Google Shape;2470;p25"/>
          <p:cNvSpPr txBox="1"/>
          <p:nvPr/>
        </p:nvSpPr>
        <p:spPr>
          <a:xfrm flipH="1">
            <a:off x="476445" y="3078991"/>
            <a:ext cx="2195814" cy="258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All nodes: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174625" indent="-174625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SzPts val="1800"/>
              <a:buFont typeface="Noto Sans Symbols"/>
              <a:buChar char="▪"/>
            </a:pPr>
            <a:r>
              <a:rPr lang="en-US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receive distance vectors from neighbors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174625" indent="-174625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800"/>
              <a:buFont typeface="Noto Sans Symbols"/>
              <a:buChar char="▪"/>
            </a:pPr>
            <a:r>
              <a:rPr lang="en-US" kern="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compute their new local  distance vector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174625" indent="-174625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800"/>
              <a:buFont typeface="Noto Sans Symbols"/>
              <a:buChar char="▪"/>
            </a:pPr>
            <a:r>
              <a:rPr lang="en-US" kern="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send their new local distance vector to neighbors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2471" name="Google Shape;2471;p25"/>
          <p:cNvGrpSpPr/>
          <p:nvPr/>
        </p:nvGrpSpPr>
        <p:grpSpPr>
          <a:xfrm>
            <a:off x="584365" y="1859143"/>
            <a:ext cx="736099" cy="1229581"/>
            <a:chOff x="10030307" y="3444875"/>
            <a:chExt cx="736099" cy="1229581"/>
          </a:xfrm>
        </p:grpSpPr>
        <p:sp>
          <p:nvSpPr>
            <p:cNvPr id="2472" name="Google Shape;2472;p25"/>
            <p:cNvSpPr txBox="1"/>
            <p:nvPr/>
          </p:nvSpPr>
          <p:spPr>
            <a:xfrm>
              <a:off x="10030307" y="4089681"/>
              <a:ext cx="736099" cy="58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-US" sz="32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t=1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2473" name="Google Shape;2473;p25"/>
            <p:cNvGrpSpPr/>
            <p:nvPr/>
          </p:nvGrpSpPr>
          <p:grpSpPr>
            <a:xfrm>
              <a:off x="10034588" y="3444875"/>
              <a:ext cx="682627" cy="682625"/>
              <a:chOff x="10034589" y="3444875"/>
              <a:chExt cx="682627" cy="682625"/>
            </a:xfrm>
          </p:grpSpPr>
          <p:sp>
            <p:nvSpPr>
              <p:cNvPr id="2474" name="Google Shape;2474;p25"/>
              <p:cNvSpPr/>
              <p:nvPr/>
            </p:nvSpPr>
            <p:spPr>
              <a:xfrm>
                <a:off x="10039551" y="3449256"/>
                <a:ext cx="671332" cy="671332"/>
              </a:xfrm>
              <a:prstGeom prst="ellipse">
                <a:avLst/>
              </a:prstGeom>
              <a:noFill/>
              <a:ln w="34925" cap="flat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475" name="Google Shape;2475;p25"/>
              <p:cNvCxnSpPr/>
              <p:nvPr/>
            </p:nvCxnSpPr>
            <p:spPr>
              <a:xfrm>
                <a:off x="10372725" y="3444875"/>
                <a:ext cx="0" cy="60325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476" name="Google Shape;2476;p25"/>
              <p:cNvCxnSpPr/>
              <p:nvPr/>
            </p:nvCxnSpPr>
            <p:spPr>
              <a:xfrm>
                <a:off x="10372725" y="4067175"/>
                <a:ext cx="0" cy="60325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477" name="Google Shape;2477;p25"/>
              <p:cNvCxnSpPr/>
              <p:nvPr/>
            </p:nvCxnSpPr>
            <p:spPr>
              <a:xfrm rot="10800000">
                <a:off x="10064751" y="3756025"/>
                <a:ext cx="0" cy="60325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478" name="Google Shape;2478;p25"/>
              <p:cNvCxnSpPr/>
              <p:nvPr/>
            </p:nvCxnSpPr>
            <p:spPr>
              <a:xfrm rot="10800000">
                <a:off x="10687053" y="3756025"/>
                <a:ext cx="0" cy="60325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479" name="Google Shape;2479;p25"/>
              <p:cNvCxnSpPr/>
              <p:nvPr/>
            </p:nvCxnSpPr>
            <p:spPr>
              <a:xfrm>
                <a:off x="10523542" y="4037013"/>
                <a:ext cx="26983" cy="42862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480" name="Google Shape;2480;p25"/>
              <p:cNvCxnSpPr/>
              <p:nvPr/>
            </p:nvCxnSpPr>
            <p:spPr>
              <a:xfrm>
                <a:off x="10202867" y="3490913"/>
                <a:ext cx="26983" cy="42862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481" name="Google Shape;2481;p25"/>
              <p:cNvCxnSpPr/>
              <p:nvPr/>
            </p:nvCxnSpPr>
            <p:spPr>
              <a:xfrm flipH="1">
                <a:off x="10196517" y="4033838"/>
                <a:ext cx="26983" cy="42862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482" name="Google Shape;2482;p25"/>
              <p:cNvCxnSpPr/>
              <p:nvPr/>
            </p:nvCxnSpPr>
            <p:spPr>
              <a:xfrm flipH="1">
                <a:off x="10517192" y="3487738"/>
                <a:ext cx="26983" cy="42862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483" name="Google Shape;2483;p25"/>
              <p:cNvCxnSpPr/>
              <p:nvPr/>
            </p:nvCxnSpPr>
            <p:spPr>
              <a:xfrm flipH="1">
                <a:off x="10631493" y="3611565"/>
                <a:ext cx="36507" cy="26985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484" name="Google Shape;2484;p25"/>
              <p:cNvCxnSpPr/>
              <p:nvPr/>
            </p:nvCxnSpPr>
            <p:spPr>
              <a:xfrm flipH="1">
                <a:off x="10085393" y="3929065"/>
                <a:ext cx="36507" cy="26985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485" name="Google Shape;2485;p25"/>
              <p:cNvCxnSpPr/>
              <p:nvPr/>
            </p:nvCxnSpPr>
            <p:spPr>
              <a:xfrm rot="10800000">
                <a:off x="10094918" y="3614740"/>
                <a:ext cx="36507" cy="26985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486" name="Google Shape;2486;p25"/>
              <p:cNvCxnSpPr/>
              <p:nvPr/>
            </p:nvCxnSpPr>
            <p:spPr>
              <a:xfrm rot="10800000">
                <a:off x="10631493" y="3932240"/>
                <a:ext cx="36507" cy="26985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2487" name="Google Shape;2487;p25"/>
              <p:cNvSpPr/>
              <p:nvPr/>
            </p:nvSpPr>
            <p:spPr>
              <a:xfrm>
                <a:off x="10331450" y="3743325"/>
                <a:ext cx="82550" cy="8713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488" name="Google Shape;2488;p25"/>
              <p:cNvCxnSpPr/>
              <p:nvPr/>
            </p:nvCxnSpPr>
            <p:spPr>
              <a:xfrm flipH="1">
                <a:off x="10361752" y="3564494"/>
                <a:ext cx="137579" cy="231764"/>
              </a:xfrm>
              <a:prstGeom prst="straightConnector1">
                <a:avLst/>
              </a:prstGeom>
              <a:noFill/>
              <a:ln w="25400" cap="flat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cxnSp>
        <p:nvCxnSpPr>
          <p:cNvPr id="2489" name="Google Shape;2489;p25"/>
          <p:cNvCxnSpPr>
            <a:stCxn id="2490" idx="2"/>
            <a:endCxn id="2490" idx="0"/>
          </p:cNvCxnSpPr>
          <p:nvPr/>
        </p:nvCxnSpPr>
        <p:spPr>
          <a:xfrm rot="10800000">
            <a:off x="6530326" y="2129131"/>
            <a:ext cx="0" cy="38631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491" name="Google Shape;2491;p25"/>
          <p:cNvCxnSpPr>
            <a:stCxn id="2490" idx="1"/>
            <a:endCxn id="2490" idx="3"/>
          </p:cNvCxnSpPr>
          <p:nvPr/>
        </p:nvCxnSpPr>
        <p:spPr>
          <a:xfrm>
            <a:off x="4598770" y="4060676"/>
            <a:ext cx="38631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90" name="Google Shape;2490;p25"/>
          <p:cNvSpPr/>
          <p:nvPr/>
        </p:nvSpPr>
        <p:spPr>
          <a:xfrm>
            <a:off x="4598770" y="2129120"/>
            <a:ext cx="3863111" cy="3863111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6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2" name="Google Shape;2492;p25"/>
          <p:cNvSpPr/>
          <p:nvPr/>
        </p:nvSpPr>
        <p:spPr>
          <a:xfrm>
            <a:off x="8380337" y="2200470"/>
            <a:ext cx="132508" cy="185510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6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93" name="Google Shape;2493;p25"/>
          <p:cNvGrpSpPr/>
          <p:nvPr/>
        </p:nvGrpSpPr>
        <p:grpSpPr>
          <a:xfrm>
            <a:off x="4333785" y="5772213"/>
            <a:ext cx="4395351" cy="404576"/>
            <a:chOff x="4333785" y="5772213"/>
            <a:chExt cx="4395351" cy="404576"/>
          </a:xfrm>
        </p:grpSpPr>
        <p:grpSp>
          <p:nvGrpSpPr>
            <p:cNvPr id="2494" name="Google Shape;2494;p25"/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2495" name="Google Shape;2495;p25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496" name="Google Shape;2496;p25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2497" name="Google Shape;2497;p25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98" name="Google Shape;2498;p25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2499" name="Google Shape;2499;p25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Calibri"/>
                    <a:buNone/>
                  </a:pP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00" name="Google Shape;2500;p25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501" name="Google Shape;2501;p25"/>
              <p:cNvGrpSpPr/>
              <p:nvPr/>
            </p:nvGrpSpPr>
            <p:grpSpPr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2502" name="Google Shape;2502;p25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03" name="Google Shape;2503;p25"/>
                <p:cNvSpPr txBox="1"/>
                <p:nvPr/>
              </p:nvSpPr>
              <p:spPr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lang="en-US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g</a:t>
                  </a: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2504" name="Google Shape;2504;p25"/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2505" name="Google Shape;2505;p25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506" name="Google Shape;2506;p25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2507" name="Google Shape;2507;p25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508" name="Google Shape;2508;p25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2509" name="Google Shape;2509;p25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Calibri"/>
                    <a:buNone/>
                  </a:pP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10" name="Google Shape;2510;p25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511" name="Google Shape;2511;p25"/>
              <p:cNvGrpSpPr/>
              <p:nvPr/>
            </p:nvGrpSpPr>
            <p:grpSpPr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2512" name="Google Shape;2512;p25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13" name="Google Shape;2513;p25"/>
                <p:cNvSpPr txBox="1"/>
                <p:nvPr/>
              </p:nvSpPr>
              <p:spPr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lang="en-US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h</a:t>
                  </a: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2514" name="Google Shape;2514;p25"/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2515" name="Google Shape;2515;p25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516" name="Google Shape;2516;p25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2517" name="Google Shape;2517;p25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518" name="Google Shape;2518;p25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2519" name="Google Shape;2519;p25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Calibri"/>
                    <a:buNone/>
                  </a:pP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20" name="Google Shape;2520;p25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521" name="Google Shape;2521;p25"/>
              <p:cNvGrpSpPr/>
              <p:nvPr/>
            </p:nvGrpSpPr>
            <p:grpSpPr>
              <a:xfrm>
                <a:off x="1500196" y="2507397"/>
                <a:ext cx="267548" cy="419100"/>
                <a:chOff x="2972" y="2425"/>
                <a:chExt cx="171" cy="264"/>
              </a:xfrm>
            </p:grpSpPr>
            <p:sp>
              <p:nvSpPr>
                <p:cNvPr id="2522" name="Google Shape;2522;p25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23" name="Google Shape;2523;p25"/>
                <p:cNvSpPr txBox="1"/>
                <p:nvPr/>
              </p:nvSpPr>
              <p:spPr>
                <a:xfrm>
                  <a:off x="2972" y="2425"/>
                  <a:ext cx="171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lang="en-US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i</a:t>
                  </a: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2524" name="Google Shape;2524;p25"/>
          <p:cNvSpPr txBox="1"/>
          <p:nvPr/>
        </p:nvSpPr>
        <p:spPr>
          <a:xfrm>
            <a:off x="4305782" y="2870522"/>
            <a:ext cx="30168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525" name="Google Shape;2525;p25"/>
          <p:cNvSpPr txBox="1"/>
          <p:nvPr/>
        </p:nvSpPr>
        <p:spPr>
          <a:xfrm>
            <a:off x="6217534" y="2860877"/>
            <a:ext cx="28886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526" name="Google Shape;2526;p25"/>
          <p:cNvSpPr txBox="1"/>
          <p:nvPr/>
        </p:nvSpPr>
        <p:spPr>
          <a:xfrm>
            <a:off x="4296138" y="4886446"/>
            <a:ext cx="30168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527" name="Google Shape;2527;p25"/>
          <p:cNvSpPr txBox="1"/>
          <p:nvPr/>
        </p:nvSpPr>
        <p:spPr>
          <a:xfrm>
            <a:off x="6231040" y="4888376"/>
            <a:ext cx="28886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528" name="Google Shape;2528;p25"/>
          <p:cNvSpPr txBox="1"/>
          <p:nvPr/>
        </p:nvSpPr>
        <p:spPr>
          <a:xfrm>
            <a:off x="8154365" y="4890306"/>
            <a:ext cx="28886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529" name="Google Shape;2529;p25"/>
          <p:cNvSpPr txBox="1"/>
          <p:nvPr/>
        </p:nvSpPr>
        <p:spPr>
          <a:xfrm>
            <a:off x="5442030" y="4029920"/>
            <a:ext cx="30168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530" name="Google Shape;2530;p25"/>
          <p:cNvSpPr txBox="1"/>
          <p:nvPr/>
        </p:nvSpPr>
        <p:spPr>
          <a:xfrm>
            <a:off x="7353782" y="4020275"/>
            <a:ext cx="28886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531" name="Google Shape;2531;p25"/>
          <p:cNvSpPr txBox="1"/>
          <p:nvPr/>
        </p:nvSpPr>
        <p:spPr>
          <a:xfrm>
            <a:off x="5443958" y="5953247"/>
            <a:ext cx="30168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532" name="Google Shape;2532;p25"/>
          <p:cNvSpPr txBox="1"/>
          <p:nvPr/>
        </p:nvSpPr>
        <p:spPr>
          <a:xfrm>
            <a:off x="7355710" y="5943602"/>
            <a:ext cx="28886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533" name="Google Shape;2533;p25"/>
          <p:cNvSpPr txBox="1"/>
          <p:nvPr/>
        </p:nvSpPr>
        <p:spPr>
          <a:xfrm>
            <a:off x="5445886" y="2123956"/>
            <a:ext cx="30168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534" name="Google Shape;2534;p25"/>
          <p:cNvSpPr txBox="1"/>
          <p:nvPr/>
        </p:nvSpPr>
        <p:spPr>
          <a:xfrm>
            <a:off x="7357638" y="2114311"/>
            <a:ext cx="28886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535" name="Google Shape;2535;p25"/>
          <p:cNvSpPr/>
          <p:nvPr/>
        </p:nvSpPr>
        <p:spPr>
          <a:xfrm rot="5400000" flipH="1">
            <a:off x="4399933" y="2561304"/>
            <a:ext cx="639100" cy="157317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6" name="Google Shape;2536;p25"/>
          <p:cNvSpPr/>
          <p:nvPr/>
        </p:nvSpPr>
        <p:spPr>
          <a:xfrm rot="-5400000" flipH="1">
            <a:off x="4395017" y="3470788"/>
            <a:ext cx="639100" cy="157317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7" name="Google Shape;2537;p25"/>
          <p:cNvSpPr/>
          <p:nvPr/>
        </p:nvSpPr>
        <p:spPr>
          <a:xfrm rot="5400000" flipH="1">
            <a:off x="6302474" y="2546557"/>
            <a:ext cx="639100" cy="157317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8" name="Google Shape;2538;p25"/>
          <p:cNvSpPr/>
          <p:nvPr/>
        </p:nvSpPr>
        <p:spPr>
          <a:xfrm rot="-5400000" flipH="1">
            <a:off x="6297558" y="3456041"/>
            <a:ext cx="639100" cy="157317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9" name="Google Shape;2539;p25"/>
          <p:cNvSpPr/>
          <p:nvPr/>
        </p:nvSpPr>
        <p:spPr>
          <a:xfrm rot="5400000" flipH="1">
            <a:off x="4370435" y="4458934"/>
            <a:ext cx="639100" cy="157317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0" name="Google Shape;2540;p25"/>
          <p:cNvSpPr/>
          <p:nvPr/>
        </p:nvSpPr>
        <p:spPr>
          <a:xfrm rot="-5400000" flipH="1">
            <a:off x="4365519" y="5368418"/>
            <a:ext cx="639100" cy="157317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1" name="Google Shape;2541;p25"/>
          <p:cNvSpPr/>
          <p:nvPr/>
        </p:nvSpPr>
        <p:spPr>
          <a:xfrm rot="5400000" flipH="1">
            <a:off x="6312308" y="4454022"/>
            <a:ext cx="639100" cy="157317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2" name="Google Shape;2542;p25"/>
          <p:cNvSpPr/>
          <p:nvPr/>
        </p:nvSpPr>
        <p:spPr>
          <a:xfrm rot="-5400000" flipH="1">
            <a:off x="6307392" y="5363506"/>
            <a:ext cx="639100" cy="157317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3" name="Google Shape;2543;p25"/>
          <p:cNvSpPr/>
          <p:nvPr/>
        </p:nvSpPr>
        <p:spPr>
          <a:xfrm rot="5400000" flipH="1">
            <a:off x="8254181" y="4449110"/>
            <a:ext cx="639100" cy="157317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4" name="Google Shape;2544;p25"/>
          <p:cNvSpPr/>
          <p:nvPr/>
        </p:nvSpPr>
        <p:spPr>
          <a:xfrm rot="-5400000" flipH="1">
            <a:off x="8249265" y="5358594"/>
            <a:ext cx="639100" cy="157317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5" name="Google Shape;2545;p25"/>
          <p:cNvSpPr/>
          <p:nvPr/>
        </p:nvSpPr>
        <p:spPr>
          <a:xfrm rot="10800000" flipH="1">
            <a:off x="7582395" y="5829665"/>
            <a:ext cx="575190" cy="152414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6" name="Google Shape;2546;p25"/>
          <p:cNvSpPr/>
          <p:nvPr/>
        </p:nvSpPr>
        <p:spPr>
          <a:xfrm flipH="1">
            <a:off x="6819704" y="5834582"/>
            <a:ext cx="575190" cy="152414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47" name="Google Shape;2547;p25"/>
          <p:cNvGrpSpPr/>
          <p:nvPr/>
        </p:nvGrpSpPr>
        <p:grpSpPr>
          <a:xfrm>
            <a:off x="4336458" y="3833790"/>
            <a:ext cx="4395351" cy="404576"/>
            <a:chOff x="4333785" y="5772213"/>
            <a:chExt cx="4395351" cy="404576"/>
          </a:xfrm>
        </p:grpSpPr>
        <p:grpSp>
          <p:nvGrpSpPr>
            <p:cNvPr id="2548" name="Google Shape;2548;p25"/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2549" name="Google Shape;2549;p25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550" name="Google Shape;2550;p25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2551" name="Google Shape;2551;p25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552" name="Google Shape;2552;p25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2553" name="Google Shape;2553;p25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Calibri"/>
                    <a:buNone/>
                  </a:pP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54" name="Google Shape;2554;p25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555" name="Google Shape;2555;p25"/>
              <p:cNvGrpSpPr/>
              <p:nvPr/>
            </p:nvGrpSpPr>
            <p:grpSpPr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2556" name="Google Shape;2556;p25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57" name="Google Shape;2557;p25"/>
                <p:cNvSpPr txBox="1"/>
                <p:nvPr/>
              </p:nvSpPr>
              <p:spPr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lang="en-US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d</a:t>
                  </a: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2558" name="Google Shape;2558;p25"/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2559" name="Google Shape;2559;p25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560" name="Google Shape;2560;p25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2561" name="Google Shape;2561;p25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562" name="Google Shape;2562;p25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2563" name="Google Shape;2563;p25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Calibri"/>
                    <a:buNone/>
                  </a:pP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64" name="Google Shape;2564;p25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565" name="Google Shape;2565;p25"/>
              <p:cNvGrpSpPr/>
              <p:nvPr/>
            </p:nvGrpSpPr>
            <p:grpSpPr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2566" name="Google Shape;2566;p25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67" name="Google Shape;2567;p25"/>
                <p:cNvSpPr txBox="1"/>
                <p:nvPr/>
              </p:nvSpPr>
              <p:spPr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lang="en-US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e</a:t>
                  </a: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2568" name="Google Shape;2568;p25"/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2569" name="Google Shape;2569;p25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570" name="Google Shape;2570;p25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2571" name="Google Shape;2571;p25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572" name="Google Shape;2572;p25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2573" name="Google Shape;2573;p25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Calibri"/>
                    <a:buNone/>
                  </a:pP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74" name="Google Shape;2574;p25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575" name="Google Shape;2575;p25"/>
              <p:cNvGrpSpPr/>
              <p:nvPr/>
            </p:nvGrpSpPr>
            <p:grpSpPr>
              <a:xfrm>
                <a:off x="1492372" y="2507397"/>
                <a:ext cx="283194" cy="419100"/>
                <a:chOff x="2967" y="2425"/>
                <a:chExt cx="181" cy="264"/>
              </a:xfrm>
            </p:grpSpPr>
            <p:sp>
              <p:nvSpPr>
                <p:cNvPr id="2576" name="Google Shape;2576;p25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77" name="Google Shape;2577;p25"/>
                <p:cNvSpPr txBox="1"/>
                <p:nvPr/>
              </p:nvSpPr>
              <p:spPr>
                <a:xfrm>
                  <a:off x="2967" y="2425"/>
                  <a:ext cx="181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lang="en-US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f</a:t>
                  </a: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2578" name="Google Shape;2578;p25"/>
          <p:cNvGrpSpPr/>
          <p:nvPr/>
        </p:nvGrpSpPr>
        <p:grpSpPr>
          <a:xfrm>
            <a:off x="4333785" y="1906063"/>
            <a:ext cx="4395351" cy="404576"/>
            <a:chOff x="4333785" y="5772213"/>
            <a:chExt cx="4395351" cy="404576"/>
          </a:xfrm>
        </p:grpSpPr>
        <p:grpSp>
          <p:nvGrpSpPr>
            <p:cNvPr id="2579" name="Google Shape;2579;p25"/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2580" name="Google Shape;2580;p25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581" name="Google Shape;2581;p25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2582" name="Google Shape;2582;p25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583" name="Google Shape;2583;p25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2584" name="Google Shape;2584;p25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Calibri"/>
                    <a:buNone/>
                  </a:pP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85" name="Google Shape;2585;p25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586" name="Google Shape;2586;p25"/>
              <p:cNvGrpSpPr/>
              <p:nvPr/>
            </p:nvGrpSpPr>
            <p:grpSpPr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2587" name="Google Shape;2587;p25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88" name="Google Shape;2588;p25"/>
                <p:cNvSpPr txBox="1"/>
                <p:nvPr/>
              </p:nvSpPr>
              <p:spPr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lang="en-US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a</a:t>
                  </a: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2589" name="Google Shape;2589;p25"/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2590" name="Google Shape;2590;p25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591" name="Google Shape;2591;p25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2592" name="Google Shape;2592;p25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593" name="Google Shape;2593;p25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2594" name="Google Shape;2594;p25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Calibri"/>
                    <a:buNone/>
                  </a:pP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95" name="Google Shape;2595;p25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596" name="Google Shape;2596;p25"/>
              <p:cNvGrpSpPr/>
              <p:nvPr/>
            </p:nvGrpSpPr>
            <p:grpSpPr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2597" name="Google Shape;2597;p25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98" name="Google Shape;2598;p25"/>
                <p:cNvSpPr txBox="1"/>
                <p:nvPr/>
              </p:nvSpPr>
              <p:spPr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lang="en-US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b</a:t>
                  </a: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2599" name="Google Shape;2599;p25"/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2600" name="Google Shape;2600;p25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601" name="Google Shape;2601;p25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2602" name="Google Shape;2602;p25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603" name="Google Shape;2603;p25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2604" name="Google Shape;2604;p25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Calibri"/>
                    <a:buNone/>
                  </a:pP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05" name="Google Shape;2605;p25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606" name="Google Shape;2606;p25"/>
              <p:cNvGrpSpPr/>
              <p:nvPr/>
            </p:nvGrpSpPr>
            <p:grpSpPr>
              <a:xfrm>
                <a:off x="1464202" y="2507397"/>
                <a:ext cx="341084" cy="419100"/>
                <a:chOff x="2949" y="2425"/>
                <a:chExt cx="218" cy="264"/>
              </a:xfrm>
            </p:grpSpPr>
            <p:sp>
              <p:nvSpPr>
                <p:cNvPr id="2607" name="Google Shape;2607;p25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08" name="Google Shape;2608;p25"/>
                <p:cNvSpPr txBox="1"/>
                <p:nvPr/>
              </p:nvSpPr>
              <p:spPr>
                <a:xfrm>
                  <a:off x="2949" y="2425"/>
                  <a:ext cx="218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lang="en-US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c</a:t>
                  </a: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2609" name="Google Shape;2609;p25"/>
          <p:cNvSpPr/>
          <p:nvPr/>
        </p:nvSpPr>
        <p:spPr>
          <a:xfrm rot="10800000" flipH="1">
            <a:off x="5660017" y="5843033"/>
            <a:ext cx="575190" cy="152414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0" name="Google Shape;2610;p25"/>
          <p:cNvSpPr/>
          <p:nvPr/>
        </p:nvSpPr>
        <p:spPr>
          <a:xfrm flipH="1">
            <a:off x="4897326" y="5847950"/>
            <a:ext cx="575190" cy="152414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1" name="Google Shape;2611;p25"/>
          <p:cNvSpPr/>
          <p:nvPr/>
        </p:nvSpPr>
        <p:spPr>
          <a:xfrm rot="10800000" flipH="1">
            <a:off x="5651998" y="3904611"/>
            <a:ext cx="575190" cy="152414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2" name="Google Shape;2612;p25"/>
          <p:cNvSpPr/>
          <p:nvPr/>
        </p:nvSpPr>
        <p:spPr>
          <a:xfrm flipH="1">
            <a:off x="4905348" y="3909528"/>
            <a:ext cx="575190" cy="152414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3" name="Google Shape;2613;p25"/>
          <p:cNvSpPr/>
          <p:nvPr/>
        </p:nvSpPr>
        <p:spPr>
          <a:xfrm>
            <a:off x="5660020" y="1966189"/>
            <a:ext cx="575190" cy="152414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4" name="Google Shape;2614;p25"/>
          <p:cNvSpPr/>
          <p:nvPr/>
        </p:nvSpPr>
        <p:spPr>
          <a:xfrm rot="10800000">
            <a:off x="4924064" y="1987147"/>
            <a:ext cx="575190" cy="152414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5" name="Google Shape;2615;p25"/>
          <p:cNvSpPr/>
          <p:nvPr/>
        </p:nvSpPr>
        <p:spPr>
          <a:xfrm rot="10800000" flipH="1">
            <a:off x="7582399" y="1968862"/>
            <a:ext cx="575190" cy="152414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6" name="Google Shape;2616;p25"/>
          <p:cNvSpPr/>
          <p:nvPr/>
        </p:nvSpPr>
        <p:spPr>
          <a:xfrm rot="10800000">
            <a:off x="6819708" y="1973779"/>
            <a:ext cx="575190" cy="152414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7" name="Google Shape;2617;p25"/>
          <p:cNvSpPr/>
          <p:nvPr/>
        </p:nvSpPr>
        <p:spPr>
          <a:xfrm rot="10800000" flipH="1">
            <a:off x="7595769" y="3907283"/>
            <a:ext cx="575190" cy="152414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8" name="Google Shape;2618;p25"/>
          <p:cNvSpPr/>
          <p:nvPr/>
        </p:nvSpPr>
        <p:spPr>
          <a:xfrm flipH="1">
            <a:off x="6833078" y="3912200"/>
            <a:ext cx="575190" cy="152414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54998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4" name="Google Shape;2624;p26"/>
          <p:cNvSpPr txBox="1">
            <a:spLocks noGrp="1"/>
          </p:cNvSpPr>
          <p:nvPr>
            <p:ph type="title"/>
          </p:nvPr>
        </p:nvSpPr>
        <p:spPr>
          <a:xfrm>
            <a:off x="826625" y="174028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SzPts val="4400"/>
              <a:buFont typeface="Calibri"/>
              <a:buNone/>
            </a:pPr>
            <a:r>
              <a:rPr lang="en-US">
                <a:solidFill>
                  <a:srgbClr val="0000A8"/>
                </a:solidFill>
              </a:rPr>
              <a:t>Distance vector example: iteration</a:t>
            </a:r>
            <a:endParaRPr/>
          </a:p>
        </p:txBody>
      </p:sp>
      <p:sp>
        <p:nvSpPr>
          <p:cNvPr id="2625" name="Google Shape;2625;p26"/>
          <p:cNvSpPr txBox="1">
            <a:spLocks noGrp="1"/>
          </p:cNvSpPr>
          <p:nvPr>
            <p:ph type="sldNum" idx="12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/>
              <a:t>Network Layer: 5-</a:t>
            </a:r>
            <a:fld id="{00000000-1234-1234-1234-123412341234}" type="slidenum">
              <a:rPr lang="en-US"/>
              <a:pPr/>
              <a:t>14</a:t>
            </a:fld>
            <a:endParaRPr/>
          </a:p>
        </p:txBody>
      </p:sp>
      <p:cxnSp>
        <p:nvCxnSpPr>
          <p:cNvPr id="2626" name="Google Shape;2626;p26"/>
          <p:cNvCxnSpPr>
            <a:stCxn id="2627" idx="2"/>
            <a:endCxn id="2627" idx="0"/>
          </p:cNvCxnSpPr>
          <p:nvPr/>
        </p:nvCxnSpPr>
        <p:spPr>
          <a:xfrm rot="10800000">
            <a:off x="6530326" y="2129131"/>
            <a:ext cx="0" cy="38631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628" name="Google Shape;2628;p26"/>
          <p:cNvCxnSpPr>
            <a:stCxn id="2627" idx="1"/>
            <a:endCxn id="2627" idx="3"/>
          </p:cNvCxnSpPr>
          <p:nvPr/>
        </p:nvCxnSpPr>
        <p:spPr>
          <a:xfrm>
            <a:off x="4598770" y="4060676"/>
            <a:ext cx="38631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627" name="Google Shape;2627;p26"/>
          <p:cNvSpPr/>
          <p:nvPr/>
        </p:nvSpPr>
        <p:spPr>
          <a:xfrm>
            <a:off x="4598770" y="2129120"/>
            <a:ext cx="3863111" cy="3863111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6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9" name="Google Shape;2629;p26"/>
          <p:cNvSpPr/>
          <p:nvPr/>
        </p:nvSpPr>
        <p:spPr>
          <a:xfrm>
            <a:off x="8380337" y="2200470"/>
            <a:ext cx="132508" cy="185510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6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30" name="Google Shape;2630;p26"/>
          <p:cNvGrpSpPr/>
          <p:nvPr/>
        </p:nvGrpSpPr>
        <p:grpSpPr>
          <a:xfrm>
            <a:off x="4333785" y="5772213"/>
            <a:ext cx="4395351" cy="404576"/>
            <a:chOff x="4333785" y="5772213"/>
            <a:chExt cx="4395351" cy="404576"/>
          </a:xfrm>
        </p:grpSpPr>
        <p:grpSp>
          <p:nvGrpSpPr>
            <p:cNvPr id="2631" name="Google Shape;2631;p26"/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2632" name="Google Shape;2632;p26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633" name="Google Shape;2633;p26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2634" name="Google Shape;2634;p26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635" name="Google Shape;2635;p26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2636" name="Google Shape;2636;p26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Calibri"/>
                    <a:buNone/>
                  </a:pP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37" name="Google Shape;2637;p26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638" name="Google Shape;2638;p26"/>
              <p:cNvGrpSpPr/>
              <p:nvPr/>
            </p:nvGrpSpPr>
            <p:grpSpPr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2639" name="Google Shape;2639;p26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40" name="Google Shape;2640;p26"/>
                <p:cNvSpPr txBox="1"/>
                <p:nvPr/>
              </p:nvSpPr>
              <p:spPr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lang="en-US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g</a:t>
                  </a: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2641" name="Google Shape;2641;p26"/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2642" name="Google Shape;2642;p26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643" name="Google Shape;2643;p26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2644" name="Google Shape;2644;p26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645" name="Google Shape;2645;p26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2646" name="Google Shape;2646;p26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Calibri"/>
                    <a:buNone/>
                  </a:pP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47" name="Google Shape;2647;p26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648" name="Google Shape;2648;p26"/>
              <p:cNvGrpSpPr/>
              <p:nvPr/>
            </p:nvGrpSpPr>
            <p:grpSpPr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2649" name="Google Shape;2649;p26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50" name="Google Shape;2650;p26"/>
                <p:cNvSpPr txBox="1"/>
                <p:nvPr/>
              </p:nvSpPr>
              <p:spPr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lang="en-US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h</a:t>
                  </a: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2651" name="Google Shape;2651;p26"/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2652" name="Google Shape;2652;p26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653" name="Google Shape;2653;p26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2654" name="Google Shape;2654;p26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655" name="Google Shape;2655;p26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2656" name="Google Shape;2656;p26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Calibri"/>
                    <a:buNone/>
                  </a:pP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57" name="Google Shape;2657;p26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658" name="Google Shape;2658;p26"/>
              <p:cNvGrpSpPr/>
              <p:nvPr/>
            </p:nvGrpSpPr>
            <p:grpSpPr>
              <a:xfrm>
                <a:off x="1500196" y="2507397"/>
                <a:ext cx="267548" cy="419100"/>
                <a:chOff x="2972" y="2425"/>
                <a:chExt cx="171" cy="264"/>
              </a:xfrm>
            </p:grpSpPr>
            <p:sp>
              <p:nvSpPr>
                <p:cNvPr id="2659" name="Google Shape;2659;p26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60" name="Google Shape;2660;p26"/>
                <p:cNvSpPr txBox="1"/>
                <p:nvPr/>
              </p:nvSpPr>
              <p:spPr>
                <a:xfrm>
                  <a:off x="2972" y="2425"/>
                  <a:ext cx="171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lang="en-US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i</a:t>
                  </a: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2661" name="Google Shape;2661;p26"/>
          <p:cNvSpPr txBox="1"/>
          <p:nvPr/>
        </p:nvSpPr>
        <p:spPr>
          <a:xfrm>
            <a:off x="4305782" y="2870522"/>
            <a:ext cx="30168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662" name="Google Shape;2662;p26"/>
          <p:cNvSpPr txBox="1"/>
          <p:nvPr/>
        </p:nvSpPr>
        <p:spPr>
          <a:xfrm>
            <a:off x="6217534" y="2860877"/>
            <a:ext cx="28886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663" name="Google Shape;2663;p26"/>
          <p:cNvSpPr txBox="1"/>
          <p:nvPr/>
        </p:nvSpPr>
        <p:spPr>
          <a:xfrm>
            <a:off x="4296138" y="4886446"/>
            <a:ext cx="30168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664" name="Google Shape;2664;p26"/>
          <p:cNvSpPr txBox="1"/>
          <p:nvPr/>
        </p:nvSpPr>
        <p:spPr>
          <a:xfrm>
            <a:off x="6231040" y="4888376"/>
            <a:ext cx="28886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665" name="Google Shape;2665;p26"/>
          <p:cNvSpPr txBox="1"/>
          <p:nvPr/>
        </p:nvSpPr>
        <p:spPr>
          <a:xfrm>
            <a:off x="8154365" y="4890306"/>
            <a:ext cx="28886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666" name="Google Shape;2666;p26"/>
          <p:cNvSpPr txBox="1"/>
          <p:nvPr/>
        </p:nvSpPr>
        <p:spPr>
          <a:xfrm>
            <a:off x="5442030" y="4029920"/>
            <a:ext cx="30168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667" name="Google Shape;2667;p26"/>
          <p:cNvSpPr txBox="1"/>
          <p:nvPr/>
        </p:nvSpPr>
        <p:spPr>
          <a:xfrm>
            <a:off x="7353782" y="4020275"/>
            <a:ext cx="28886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668" name="Google Shape;2668;p26"/>
          <p:cNvSpPr txBox="1"/>
          <p:nvPr/>
        </p:nvSpPr>
        <p:spPr>
          <a:xfrm>
            <a:off x="5443958" y="5953247"/>
            <a:ext cx="30168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669" name="Google Shape;2669;p26"/>
          <p:cNvSpPr txBox="1"/>
          <p:nvPr/>
        </p:nvSpPr>
        <p:spPr>
          <a:xfrm>
            <a:off x="7355710" y="5943602"/>
            <a:ext cx="28886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670" name="Google Shape;2670;p26"/>
          <p:cNvSpPr txBox="1"/>
          <p:nvPr/>
        </p:nvSpPr>
        <p:spPr>
          <a:xfrm>
            <a:off x="5445886" y="2123956"/>
            <a:ext cx="30168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671" name="Google Shape;2671;p26"/>
          <p:cNvSpPr txBox="1"/>
          <p:nvPr/>
        </p:nvSpPr>
        <p:spPr>
          <a:xfrm>
            <a:off x="7357638" y="2114311"/>
            <a:ext cx="28886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2672" name="Google Shape;2672;p26"/>
          <p:cNvGrpSpPr/>
          <p:nvPr/>
        </p:nvGrpSpPr>
        <p:grpSpPr>
          <a:xfrm>
            <a:off x="4336458" y="3833790"/>
            <a:ext cx="4395351" cy="404576"/>
            <a:chOff x="4333785" y="5772213"/>
            <a:chExt cx="4395351" cy="404576"/>
          </a:xfrm>
        </p:grpSpPr>
        <p:grpSp>
          <p:nvGrpSpPr>
            <p:cNvPr id="2673" name="Google Shape;2673;p26"/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2674" name="Google Shape;2674;p26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675" name="Google Shape;2675;p26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2676" name="Google Shape;2676;p26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677" name="Google Shape;2677;p26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2678" name="Google Shape;2678;p26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Calibri"/>
                    <a:buNone/>
                  </a:pP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79" name="Google Shape;2679;p26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680" name="Google Shape;2680;p26"/>
              <p:cNvGrpSpPr/>
              <p:nvPr/>
            </p:nvGrpSpPr>
            <p:grpSpPr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2681" name="Google Shape;2681;p26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82" name="Google Shape;2682;p26"/>
                <p:cNvSpPr txBox="1"/>
                <p:nvPr/>
              </p:nvSpPr>
              <p:spPr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lang="en-US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d</a:t>
                  </a: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2683" name="Google Shape;2683;p26"/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2684" name="Google Shape;2684;p26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685" name="Google Shape;2685;p26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2686" name="Google Shape;2686;p26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687" name="Google Shape;2687;p26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2688" name="Google Shape;2688;p26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Calibri"/>
                    <a:buNone/>
                  </a:pP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89" name="Google Shape;2689;p26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690" name="Google Shape;2690;p26"/>
              <p:cNvGrpSpPr/>
              <p:nvPr/>
            </p:nvGrpSpPr>
            <p:grpSpPr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2691" name="Google Shape;2691;p26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92" name="Google Shape;2692;p26"/>
                <p:cNvSpPr txBox="1"/>
                <p:nvPr/>
              </p:nvSpPr>
              <p:spPr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lang="en-US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e</a:t>
                  </a: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2693" name="Google Shape;2693;p26"/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2694" name="Google Shape;2694;p26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695" name="Google Shape;2695;p26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2696" name="Google Shape;2696;p26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697" name="Google Shape;2697;p26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2698" name="Google Shape;2698;p26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Calibri"/>
                    <a:buNone/>
                  </a:pP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99" name="Google Shape;2699;p26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00" name="Google Shape;2700;p26"/>
              <p:cNvGrpSpPr/>
              <p:nvPr/>
            </p:nvGrpSpPr>
            <p:grpSpPr>
              <a:xfrm>
                <a:off x="1492372" y="2507397"/>
                <a:ext cx="283194" cy="419100"/>
                <a:chOff x="2967" y="2425"/>
                <a:chExt cx="181" cy="264"/>
              </a:xfrm>
            </p:grpSpPr>
            <p:sp>
              <p:nvSpPr>
                <p:cNvPr id="2701" name="Google Shape;2701;p26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02" name="Google Shape;2702;p26"/>
                <p:cNvSpPr txBox="1"/>
                <p:nvPr/>
              </p:nvSpPr>
              <p:spPr>
                <a:xfrm>
                  <a:off x="2967" y="2425"/>
                  <a:ext cx="181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lang="en-US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f</a:t>
                  </a: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2703" name="Google Shape;2703;p26"/>
          <p:cNvGrpSpPr/>
          <p:nvPr/>
        </p:nvGrpSpPr>
        <p:grpSpPr>
          <a:xfrm>
            <a:off x="4333785" y="1906063"/>
            <a:ext cx="4395351" cy="404576"/>
            <a:chOff x="4333785" y="5772213"/>
            <a:chExt cx="4395351" cy="404576"/>
          </a:xfrm>
        </p:grpSpPr>
        <p:grpSp>
          <p:nvGrpSpPr>
            <p:cNvPr id="2704" name="Google Shape;2704;p26"/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2705" name="Google Shape;2705;p26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706" name="Google Shape;2706;p26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2707" name="Google Shape;2707;p26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08" name="Google Shape;2708;p26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2709" name="Google Shape;2709;p26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Calibri"/>
                    <a:buNone/>
                  </a:pP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10" name="Google Shape;2710;p26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11" name="Google Shape;2711;p26"/>
              <p:cNvGrpSpPr/>
              <p:nvPr/>
            </p:nvGrpSpPr>
            <p:grpSpPr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2712" name="Google Shape;2712;p26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13" name="Google Shape;2713;p26"/>
                <p:cNvSpPr txBox="1"/>
                <p:nvPr/>
              </p:nvSpPr>
              <p:spPr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lang="en-US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a</a:t>
                  </a: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2714" name="Google Shape;2714;p26"/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2715" name="Google Shape;2715;p26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716" name="Google Shape;2716;p26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2717" name="Google Shape;2717;p26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18" name="Google Shape;2718;p26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2719" name="Google Shape;2719;p26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Calibri"/>
                    <a:buNone/>
                  </a:pP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20" name="Google Shape;2720;p26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21" name="Google Shape;2721;p26"/>
              <p:cNvGrpSpPr/>
              <p:nvPr/>
            </p:nvGrpSpPr>
            <p:grpSpPr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2722" name="Google Shape;2722;p26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23" name="Google Shape;2723;p26"/>
                <p:cNvSpPr txBox="1"/>
                <p:nvPr/>
              </p:nvSpPr>
              <p:spPr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lang="en-US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b</a:t>
                  </a: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2724" name="Google Shape;2724;p26"/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2725" name="Google Shape;2725;p26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726" name="Google Shape;2726;p26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2727" name="Google Shape;2727;p26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28" name="Google Shape;2728;p26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2729" name="Google Shape;2729;p26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Calibri"/>
                    <a:buNone/>
                  </a:pP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30" name="Google Shape;2730;p26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31" name="Google Shape;2731;p26"/>
              <p:cNvGrpSpPr/>
              <p:nvPr/>
            </p:nvGrpSpPr>
            <p:grpSpPr>
              <a:xfrm>
                <a:off x="1464202" y="2507397"/>
                <a:ext cx="341084" cy="419100"/>
                <a:chOff x="2949" y="2425"/>
                <a:chExt cx="218" cy="264"/>
              </a:xfrm>
            </p:grpSpPr>
            <p:sp>
              <p:nvSpPr>
                <p:cNvPr id="2732" name="Google Shape;2732;p26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33" name="Google Shape;2733;p26"/>
                <p:cNvSpPr txBox="1"/>
                <p:nvPr/>
              </p:nvSpPr>
              <p:spPr>
                <a:xfrm>
                  <a:off x="2949" y="2425"/>
                  <a:ext cx="218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lang="en-US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c</a:t>
                  </a: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2734" name="Google Shape;2734;p26"/>
          <p:cNvSpPr txBox="1"/>
          <p:nvPr/>
        </p:nvSpPr>
        <p:spPr>
          <a:xfrm flipH="1">
            <a:off x="476445" y="3078991"/>
            <a:ext cx="2195814" cy="258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All nodes: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174625" indent="-174625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800"/>
              <a:buFont typeface="Noto Sans Symbols"/>
              <a:buChar char="▪"/>
            </a:pPr>
            <a:r>
              <a:rPr lang="en-US" kern="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receive distance vectors from neighbors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174625" indent="-174625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SzPts val="1800"/>
              <a:buFont typeface="Noto Sans Symbols"/>
              <a:buChar char="▪"/>
            </a:pPr>
            <a:r>
              <a:rPr lang="en-US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compute their new local  distance vector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174625" indent="-174625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800"/>
              <a:buFont typeface="Noto Sans Symbols"/>
              <a:buChar char="▪"/>
            </a:pPr>
            <a:r>
              <a:rPr lang="en-US" kern="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send their new local distance vector to neighbors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2735" name="Google Shape;2735;p26"/>
          <p:cNvGrpSpPr/>
          <p:nvPr/>
        </p:nvGrpSpPr>
        <p:grpSpPr>
          <a:xfrm>
            <a:off x="584365" y="1859143"/>
            <a:ext cx="736099" cy="1229581"/>
            <a:chOff x="10030307" y="3444875"/>
            <a:chExt cx="736099" cy="1229581"/>
          </a:xfrm>
        </p:grpSpPr>
        <p:sp>
          <p:nvSpPr>
            <p:cNvPr id="2736" name="Google Shape;2736;p26"/>
            <p:cNvSpPr txBox="1"/>
            <p:nvPr/>
          </p:nvSpPr>
          <p:spPr>
            <a:xfrm>
              <a:off x="10030307" y="4089681"/>
              <a:ext cx="736099" cy="58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-US" sz="32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t=1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2737" name="Google Shape;2737;p26"/>
            <p:cNvGrpSpPr/>
            <p:nvPr/>
          </p:nvGrpSpPr>
          <p:grpSpPr>
            <a:xfrm>
              <a:off x="10034588" y="3444875"/>
              <a:ext cx="682627" cy="682625"/>
              <a:chOff x="10034589" y="3444875"/>
              <a:chExt cx="682627" cy="682625"/>
            </a:xfrm>
          </p:grpSpPr>
          <p:sp>
            <p:nvSpPr>
              <p:cNvPr id="2738" name="Google Shape;2738;p26"/>
              <p:cNvSpPr/>
              <p:nvPr/>
            </p:nvSpPr>
            <p:spPr>
              <a:xfrm>
                <a:off x="10039551" y="3449256"/>
                <a:ext cx="671332" cy="671332"/>
              </a:xfrm>
              <a:prstGeom prst="ellipse">
                <a:avLst/>
              </a:prstGeom>
              <a:noFill/>
              <a:ln w="34925" cap="flat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739" name="Google Shape;2739;p26"/>
              <p:cNvCxnSpPr/>
              <p:nvPr/>
            </p:nvCxnSpPr>
            <p:spPr>
              <a:xfrm>
                <a:off x="10372725" y="3444875"/>
                <a:ext cx="0" cy="60325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740" name="Google Shape;2740;p26"/>
              <p:cNvCxnSpPr/>
              <p:nvPr/>
            </p:nvCxnSpPr>
            <p:spPr>
              <a:xfrm>
                <a:off x="10372725" y="4067175"/>
                <a:ext cx="0" cy="60325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741" name="Google Shape;2741;p26"/>
              <p:cNvCxnSpPr/>
              <p:nvPr/>
            </p:nvCxnSpPr>
            <p:spPr>
              <a:xfrm rot="10800000">
                <a:off x="10064751" y="3756025"/>
                <a:ext cx="0" cy="60325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742" name="Google Shape;2742;p26"/>
              <p:cNvCxnSpPr/>
              <p:nvPr/>
            </p:nvCxnSpPr>
            <p:spPr>
              <a:xfrm rot="10800000">
                <a:off x="10687053" y="3756025"/>
                <a:ext cx="0" cy="60325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743" name="Google Shape;2743;p26"/>
              <p:cNvCxnSpPr/>
              <p:nvPr/>
            </p:nvCxnSpPr>
            <p:spPr>
              <a:xfrm>
                <a:off x="10523542" y="4037013"/>
                <a:ext cx="26983" cy="42862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744" name="Google Shape;2744;p26"/>
              <p:cNvCxnSpPr/>
              <p:nvPr/>
            </p:nvCxnSpPr>
            <p:spPr>
              <a:xfrm>
                <a:off x="10202867" y="3490913"/>
                <a:ext cx="26983" cy="42862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745" name="Google Shape;2745;p26"/>
              <p:cNvCxnSpPr/>
              <p:nvPr/>
            </p:nvCxnSpPr>
            <p:spPr>
              <a:xfrm flipH="1">
                <a:off x="10196517" y="4033838"/>
                <a:ext cx="26983" cy="42862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746" name="Google Shape;2746;p26"/>
              <p:cNvCxnSpPr/>
              <p:nvPr/>
            </p:nvCxnSpPr>
            <p:spPr>
              <a:xfrm flipH="1">
                <a:off x="10517192" y="3487738"/>
                <a:ext cx="26983" cy="42862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747" name="Google Shape;2747;p26"/>
              <p:cNvCxnSpPr/>
              <p:nvPr/>
            </p:nvCxnSpPr>
            <p:spPr>
              <a:xfrm flipH="1">
                <a:off x="10631493" y="3611565"/>
                <a:ext cx="36507" cy="26985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748" name="Google Shape;2748;p26"/>
              <p:cNvCxnSpPr/>
              <p:nvPr/>
            </p:nvCxnSpPr>
            <p:spPr>
              <a:xfrm flipH="1">
                <a:off x="10085393" y="3929065"/>
                <a:ext cx="36507" cy="26985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749" name="Google Shape;2749;p26"/>
              <p:cNvCxnSpPr/>
              <p:nvPr/>
            </p:nvCxnSpPr>
            <p:spPr>
              <a:xfrm rot="10800000">
                <a:off x="10094918" y="3614740"/>
                <a:ext cx="36507" cy="26985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750" name="Google Shape;2750;p26"/>
              <p:cNvCxnSpPr/>
              <p:nvPr/>
            </p:nvCxnSpPr>
            <p:spPr>
              <a:xfrm rot="10800000">
                <a:off x="10631493" y="3932240"/>
                <a:ext cx="36507" cy="26985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2751" name="Google Shape;2751;p26"/>
              <p:cNvSpPr/>
              <p:nvPr/>
            </p:nvSpPr>
            <p:spPr>
              <a:xfrm>
                <a:off x="10331450" y="3743325"/>
                <a:ext cx="82550" cy="8713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752" name="Google Shape;2752;p26"/>
          <p:cNvGrpSpPr/>
          <p:nvPr/>
        </p:nvGrpSpPr>
        <p:grpSpPr>
          <a:xfrm>
            <a:off x="3972233" y="1627242"/>
            <a:ext cx="5089626" cy="4955455"/>
            <a:chOff x="3982064" y="1612491"/>
            <a:chExt cx="5089626" cy="4955455"/>
          </a:xfrm>
        </p:grpSpPr>
        <p:grpSp>
          <p:nvGrpSpPr>
            <p:cNvPr id="2753" name="Google Shape;2753;p26"/>
            <p:cNvGrpSpPr/>
            <p:nvPr/>
          </p:nvGrpSpPr>
          <p:grpSpPr>
            <a:xfrm>
              <a:off x="4011560" y="1641985"/>
              <a:ext cx="1196054" cy="1022555"/>
              <a:chOff x="9655277" y="2349909"/>
              <a:chExt cx="1196054" cy="1022555"/>
            </a:xfrm>
          </p:grpSpPr>
          <p:sp>
            <p:nvSpPr>
              <p:cNvPr id="2754" name="Google Shape;2754;p26"/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/>
                <a:ahLst/>
                <a:cxnLst/>
                <a:rect l="l" t="t" r="r" b="b"/>
                <a:pathLst>
                  <a:path w="2820074" h="2290046" extrusionOk="0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2941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55" name="Google Shape;2755;p26"/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rPr lang="en-US" kern="0">
                    <a:solidFill>
                      <a:srgbClr val="C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compute</a:t>
                </a: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756" name="Google Shape;2756;p26"/>
            <p:cNvGrpSpPr/>
            <p:nvPr/>
          </p:nvGrpSpPr>
          <p:grpSpPr>
            <a:xfrm>
              <a:off x="5943598" y="1627238"/>
              <a:ext cx="1196054" cy="1022555"/>
              <a:chOff x="9655277" y="2349909"/>
              <a:chExt cx="1196054" cy="1022555"/>
            </a:xfrm>
          </p:grpSpPr>
          <p:sp>
            <p:nvSpPr>
              <p:cNvPr id="2757" name="Google Shape;2757;p26"/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/>
                <a:ahLst/>
                <a:cxnLst/>
                <a:rect l="l" t="t" r="r" b="b"/>
                <a:pathLst>
                  <a:path w="2820074" h="2290046" extrusionOk="0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2941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58" name="Google Shape;2758;p26"/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rPr lang="en-US" kern="0">
                    <a:solidFill>
                      <a:srgbClr val="C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compute</a:t>
                </a: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759" name="Google Shape;2759;p26"/>
            <p:cNvGrpSpPr/>
            <p:nvPr/>
          </p:nvGrpSpPr>
          <p:grpSpPr>
            <a:xfrm>
              <a:off x="7875636" y="1612491"/>
              <a:ext cx="1196054" cy="1022555"/>
              <a:chOff x="9655277" y="2349909"/>
              <a:chExt cx="1196054" cy="1022555"/>
            </a:xfrm>
          </p:grpSpPr>
          <p:sp>
            <p:nvSpPr>
              <p:cNvPr id="2760" name="Google Shape;2760;p26"/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/>
                <a:ahLst/>
                <a:cxnLst/>
                <a:rect l="l" t="t" r="r" b="b"/>
                <a:pathLst>
                  <a:path w="2820074" h="2290046" extrusionOk="0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2941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61" name="Google Shape;2761;p26"/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rPr lang="en-US" kern="0">
                    <a:solidFill>
                      <a:srgbClr val="C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compute</a:t>
                </a: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762" name="Google Shape;2762;p26"/>
            <p:cNvGrpSpPr/>
            <p:nvPr/>
          </p:nvGrpSpPr>
          <p:grpSpPr>
            <a:xfrm>
              <a:off x="3996812" y="3593688"/>
              <a:ext cx="1196054" cy="1022555"/>
              <a:chOff x="9655277" y="2349909"/>
              <a:chExt cx="1196054" cy="1022555"/>
            </a:xfrm>
          </p:grpSpPr>
          <p:sp>
            <p:nvSpPr>
              <p:cNvPr id="2763" name="Google Shape;2763;p26"/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/>
                <a:ahLst/>
                <a:cxnLst/>
                <a:rect l="l" t="t" r="r" b="b"/>
                <a:pathLst>
                  <a:path w="2820074" h="2290046" extrusionOk="0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2941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64" name="Google Shape;2764;p26"/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rPr lang="en-US" kern="0">
                    <a:solidFill>
                      <a:srgbClr val="C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compute</a:t>
                </a: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765" name="Google Shape;2765;p26"/>
            <p:cNvGrpSpPr/>
            <p:nvPr/>
          </p:nvGrpSpPr>
          <p:grpSpPr>
            <a:xfrm>
              <a:off x="5928850" y="3578941"/>
              <a:ext cx="1196054" cy="1022555"/>
              <a:chOff x="9655277" y="2349909"/>
              <a:chExt cx="1196054" cy="1022555"/>
            </a:xfrm>
          </p:grpSpPr>
          <p:sp>
            <p:nvSpPr>
              <p:cNvPr id="2766" name="Google Shape;2766;p26"/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/>
                <a:ahLst/>
                <a:cxnLst/>
                <a:rect l="l" t="t" r="r" b="b"/>
                <a:pathLst>
                  <a:path w="2820074" h="2290046" extrusionOk="0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2941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67" name="Google Shape;2767;p26"/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rPr lang="en-US" kern="0">
                    <a:solidFill>
                      <a:srgbClr val="C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compute</a:t>
                </a: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768" name="Google Shape;2768;p26"/>
            <p:cNvGrpSpPr/>
            <p:nvPr/>
          </p:nvGrpSpPr>
          <p:grpSpPr>
            <a:xfrm>
              <a:off x="7860888" y="3564194"/>
              <a:ext cx="1196054" cy="1022555"/>
              <a:chOff x="9655277" y="2349909"/>
              <a:chExt cx="1196054" cy="1022555"/>
            </a:xfrm>
          </p:grpSpPr>
          <p:sp>
            <p:nvSpPr>
              <p:cNvPr id="2769" name="Google Shape;2769;p26"/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/>
                <a:ahLst/>
                <a:cxnLst/>
                <a:rect l="l" t="t" r="r" b="b"/>
                <a:pathLst>
                  <a:path w="2820074" h="2290046" extrusionOk="0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2941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70" name="Google Shape;2770;p26"/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rPr lang="en-US" kern="0">
                    <a:solidFill>
                      <a:srgbClr val="C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compute</a:t>
                </a: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771" name="Google Shape;2771;p26"/>
            <p:cNvGrpSpPr/>
            <p:nvPr/>
          </p:nvGrpSpPr>
          <p:grpSpPr>
            <a:xfrm>
              <a:off x="3982064" y="5545391"/>
              <a:ext cx="1196054" cy="1022555"/>
              <a:chOff x="9655277" y="2349909"/>
              <a:chExt cx="1196054" cy="1022555"/>
            </a:xfrm>
          </p:grpSpPr>
          <p:sp>
            <p:nvSpPr>
              <p:cNvPr id="2772" name="Google Shape;2772;p26"/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/>
                <a:ahLst/>
                <a:cxnLst/>
                <a:rect l="l" t="t" r="r" b="b"/>
                <a:pathLst>
                  <a:path w="2820074" h="2290046" extrusionOk="0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2941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73" name="Google Shape;2773;p26"/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rPr lang="en-US" kern="0">
                    <a:solidFill>
                      <a:srgbClr val="C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compute</a:t>
                </a: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774" name="Google Shape;2774;p26"/>
            <p:cNvGrpSpPr/>
            <p:nvPr/>
          </p:nvGrpSpPr>
          <p:grpSpPr>
            <a:xfrm>
              <a:off x="5914102" y="5530644"/>
              <a:ext cx="1196054" cy="1022555"/>
              <a:chOff x="9655277" y="2349909"/>
              <a:chExt cx="1196054" cy="1022555"/>
            </a:xfrm>
          </p:grpSpPr>
          <p:sp>
            <p:nvSpPr>
              <p:cNvPr id="2775" name="Google Shape;2775;p26"/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/>
                <a:ahLst/>
                <a:cxnLst/>
                <a:rect l="l" t="t" r="r" b="b"/>
                <a:pathLst>
                  <a:path w="2820074" h="2290046" extrusionOk="0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2941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76" name="Google Shape;2776;p26"/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rPr lang="en-US" kern="0">
                    <a:solidFill>
                      <a:srgbClr val="C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compute</a:t>
                </a: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777" name="Google Shape;2777;p26"/>
            <p:cNvGrpSpPr/>
            <p:nvPr/>
          </p:nvGrpSpPr>
          <p:grpSpPr>
            <a:xfrm>
              <a:off x="7846140" y="5515897"/>
              <a:ext cx="1196054" cy="1022555"/>
              <a:chOff x="9655277" y="2349909"/>
              <a:chExt cx="1196054" cy="1022555"/>
            </a:xfrm>
          </p:grpSpPr>
          <p:sp>
            <p:nvSpPr>
              <p:cNvPr id="2778" name="Google Shape;2778;p26"/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/>
                <a:ahLst/>
                <a:cxnLst/>
                <a:rect l="l" t="t" r="r" b="b"/>
                <a:pathLst>
                  <a:path w="2820074" h="2290046" extrusionOk="0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2941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79" name="Google Shape;2779;p26"/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rPr lang="en-US" kern="0">
                    <a:solidFill>
                      <a:srgbClr val="C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compute</a:t>
                </a: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</p:grpSp>
      <p:cxnSp>
        <p:nvCxnSpPr>
          <p:cNvPr id="2780" name="Google Shape;2780;p26"/>
          <p:cNvCxnSpPr/>
          <p:nvPr/>
        </p:nvCxnSpPr>
        <p:spPr>
          <a:xfrm flipH="1">
            <a:off x="901961" y="1975104"/>
            <a:ext cx="151428" cy="257429"/>
          </a:xfrm>
          <a:prstGeom prst="straightConnector1">
            <a:avLst/>
          </a:prstGeom>
          <a:noFill/>
          <a:ln w="254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34043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6" name="Google Shape;2786;p27"/>
          <p:cNvSpPr txBox="1">
            <a:spLocks noGrp="1"/>
          </p:cNvSpPr>
          <p:nvPr>
            <p:ph type="title"/>
          </p:nvPr>
        </p:nvSpPr>
        <p:spPr>
          <a:xfrm>
            <a:off x="826625" y="174028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lang="en-US"/>
              <a:t>Distance vector example: </a:t>
            </a:r>
            <a:r>
              <a:rPr lang="en-US">
                <a:solidFill>
                  <a:srgbClr val="0000A8"/>
                </a:solidFill>
              </a:rPr>
              <a:t>iteration</a:t>
            </a:r>
            <a:endParaRPr/>
          </a:p>
        </p:txBody>
      </p:sp>
      <p:sp>
        <p:nvSpPr>
          <p:cNvPr id="2787" name="Google Shape;2787;p27"/>
          <p:cNvSpPr txBox="1">
            <a:spLocks noGrp="1"/>
          </p:cNvSpPr>
          <p:nvPr>
            <p:ph type="sldNum" idx="12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/>
              <a:t>Network Layer: 5-</a:t>
            </a:r>
            <a:fld id="{00000000-1234-1234-1234-123412341234}" type="slidenum">
              <a:rPr lang="en-US"/>
              <a:pPr/>
              <a:t>15</a:t>
            </a:fld>
            <a:endParaRPr/>
          </a:p>
        </p:txBody>
      </p:sp>
      <p:cxnSp>
        <p:nvCxnSpPr>
          <p:cNvPr id="2788" name="Google Shape;2788;p27"/>
          <p:cNvCxnSpPr>
            <a:stCxn id="2789" idx="2"/>
            <a:endCxn id="2789" idx="0"/>
          </p:cNvCxnSpPr>
          <p:nvPr/>
        </p:nvCxnSpPr>
        <p:spPr>
          <a:xfrm rot="10800000">
            <a:off x="6530326" y="2129131"/>
            <a:ext cx="0" cy="38631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790" name="Google Shape;2790;p27"/>
          <p:cNvCxnSpPr>
            <a:stCxn id="2789" idx="1"/>
            <a:endCxn id="2789" idx="3"/>
          </p:cNvCxnSpPr>
          <p:nvPr/>
        </p:nvCxnSpPr>
        <p:spPr>
          <a:xfrm>
            <a:off x="4598770" y="4060676"/>
            <a:ext cx="38631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789" name="Google Shape;2789;p27"/>
          <p:cNvSpPr/>
          <p:nvPr/>
        </p:nvSpPr>
        <p:spPr>
          <a:xfrm>
            <a:off x="4598770" y="2129120"/>
            <a:ext cx="3863111" cy="3863111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6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1" name="Google Shape;2791;p27"/>
          <p:cNvSpPr/>
          <p:nvPr/>
        </p:nvSpPr>
        <p:spPr>
          <a:xfrm>
            <a:off x="8380337" y="2200470"/>
            <a:ext cx="132508" cy="185510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6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92" name="Google Shape;2792;p27"/>
          <p:cNvGrpSpPr/>
          <p:nvPr/>
        </p:nvGrpSpPr>
        <p:grpSpPr>
          <a:xfrm>
            <a:off x="4333785" y="5772213"/>
            <a:ext cx="4395351" cy="404576"/>
            <a:chOff x="4333785" y="5772213"/>
            <a:chExt cx="4395351" cy="404576"/>
          </a:xfrm>
        </p:grpSpPr>
        <p:grpSp>
          <p:nvGrpSpPr>
            <p:cNvPr id="2793" name="Google Shape;2793;p27"/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2794" name="Google Shape;2794;p27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795" name="Google Shape;2795;p27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2796" name="Google Shape;2796;p27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97" name="Google Shape;2797;p27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2798" name="Google Shape;2798;p27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Calibri"/>
                    <a:buNone/>
                  </a:pP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99" name="Google Shape;2799;p27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800" name="Google Shape;2800;p27"/>
              <p:cNvGrpSpPr/>
              <p:nvPr/>
            </p:nvGrpSpPr>
            <p:grpSpPr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2801" name="Google Shape;2801;p27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02" name="Google Shape;2802;p27"/>
                <p:cNvSpPr txBox="1"/>
                <p:nvPr/>
              </p:nvSpPr>
              <p:spPr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lang="en-US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g</a:t>
                  </a: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2803" name="Google Shape;2803;p27"/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2804" name="Google Shape;2804;p27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805" name="Google Shape;2805;p27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2806" name="Google Shape;2806;p27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807" name="Google Shape;2807;p27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2808" name="Google Shape;2808;p27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Calibri"/>
                    <a:buNone/>
                  </a:pP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09" name="Google Shape;2809;p27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810" name="Google Shape;2810;p27"/>
              <p:cNvGrpSpPr/>
              <p:nvPr/>
            </p:nvGrpSpPr>
            <p:grpSpPr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2811" name="Google Shape;2811;p27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12" name="Google Shape;2812;p27"/>
                <p:cNvSpPr txBox="1"/>
                <p:nvPr/>
              </p:nvSpPr>
              <p:spPr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lang="en-US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h</a:t>
                  </a: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2813" name="Google Shape;2813;p27"/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2814" name="Google Shape;2814;p27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815" name="Google Shape;2815;p27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2816" name="Google Shape;2816;p27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817" name="Google Shape;2817;p27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2818" name="Google Shape;2818;p27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Calibri"/>
                    <a:buNone/>
                  </a:pP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19" name="Google Shape;2819;p27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820" name="Google Shape;2820;p27"/>
              <p:cNvGrpSpPr/>
              <p:nvPr/>
            </p:nvGrpSpPr>
            <p:grpSpPr>
              <a:xfrm>
                <a:off x="1500196" y="2507397"/>
                <a:ext cx="267548" cy="419100"/>
                <a:chOff x="2972" y="2425"/>
                <a:chExt cx="171" cy="264"/>
              </a:xfrm>
            </p:grpSpPr>
            <p:sp>
              <p:nvSpPr>
                <p:cNvPr id="2821" name="Google Shape;2821;p27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22" name="Google Shape;2822;p27"/>
                <p:cNvSpPr txBox="1"/>
                <p:nvPr/>
              </p:nvSpPr>
              <p:spPr>
                <a:xfrm>
                  <a:off x="2972" y="2425"/>
                  <a:ext cx="171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lang="en-US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i</a:t>
                  </a: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2823" name="Google Shape;2823;p27"/>
          <p:cNvSpPr txBox="1"/>
          <p:nvPr/>
        </p:nvSpPr>
        <p:spPr>
          <a:xfrm>
            <a:off x="4305782" y="2870522"/>
            <a:ext cx="30168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824" name="Google Shape;2824;p27"/>
          <p:cNvSpPr txBox="1"/>
          <p:nvPr/>
        </p:nvSpPr>
        <p:spPr>
          <a:xfrm>
            <a:off x="6217534" y="2860877"/>
            <a:ext cx="28886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825" name="Google Shape;2825;p27"/>
          <p:cNvSpPr txBox="1"/>
          <p:nvPr/>
        </p:nvSpPr>
        <p:spPr>
          <a:xfrm>
            <a:off x="4296138" y="4886446"/>
            <a:ext cx="30168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826" name="Google Shape;2826;p27"/>
          <p:cNvSpPr txBox="1"/>
          <p:nvPr/>
        </p:nvSpPr>
        <p:spPr>
          <a:xfrm>
            <a:off x="6231040" y="4888376"/>
            <a:ext cx="28886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827" name="Google Shape;2827;p27"/>
          <p:cNvSpPr txBox="1"/>
          <p:nvPr/>
        </p:nvSpPr>
        <p:spPr>
          <a:xfrm>
            <a:off x="8154365" y="4890306"/>
            <a:ext cx="28886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828" name="Google Shape;2828;p27"/>
          <p:cNvSpPr txBox="1"/>
          <p:nvPr/>
        </p:nvSpPr>
        <p:spPr>
          <a:xfrm>
            <a:off x="5442030" y="4029920"/>
            <a:ext cx="30168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829" name="Google Shape;2829;p27"/>
          <p:cNvSpPr txBox="1"/>
          <p:nvPr/>
        </p:nvSpPr>
        <p:spPr>
          <a:xfrm>
            <a:off x="7353782" y="4020275"/>
            <a:ext cx="28886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830" name="Google Shape;2830;p27"/>
          <p:cNvSpPr txBox="1"/>
          <p:nvPr/>
        </p:nvSpPr>
        <p:spPr>
          <a:xfrm>
            <a:off x="5443958" y="5953247"/>
            <a:ext cx="30168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831" name="Google Shape;2831;p27"/>
          <p:cNvSpPr txBox="1"/>
          <p:nvPr/>
        </p:nvSpPr>
        <p:spPr>
          <a:xfrm>
            <a:off x="7355710" y="5943602"/>
            <a:ext cx="28886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832" name="Google Shape;2832;p27"/>
          <p:cNvSpPr txBox="1"/>
          <p:nvPr/>
        </p:nvSpPr>
        <p:spPr>
          <a:xfrm>
            <a:off x="5445886" y="2123956"/>
            <a:ext cx="30168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833" name="Google Shape;2833;p27"/>
          <p:cNvSpPr txBox="1"/>
          <p:nvPr/>
        </p:nvSpPr>
        <p:spPr>
          <a:xfrm>
            <a:off x="7357638" y="2114311"/>
            <a:ext cx="28886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834" name="Google Shape;2834;p27"/>
          <p:cNvSpPr/>
          <p:nvPr/>
        </p:nvSpPr>
        <p:spPr>
          <a:xfrm rot="5400000">
            <a:off x="4399933" y="2561304"/>
            <a:ext cx="639100" cy="157317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5" name="Google Shape;2835;p27"/>
          <p:cNvSpPr/>
          <p:nvPr/>
        </p:nvSpPr>
        <p:spPr>
          <a:xfrm rot="-5400000">
            <a:off x="4395017" y="3470788"/>
            <a:ext cx="639100" cy="157317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6" name="Google Shape;2836;p27"/>
          <p:cNvSpPr/>
          <p:nvPr/>
        </p:nvSpPr>
        <p:spPr>
          <a:xfrm rot="5400000">
            <a:off x="6302474" y="2546557"/>
            <a:ext cx="639100" cy="157317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7" name="Google Shape;2837;p27"/>
          <p:cNvSpPr/>
          <p:nvPr/>
        </p:nvSpPr>
        <p:spPr>
          <a:xfrm rot="-5400000">
            <a:off x="6297558" y="3456041"/>
            <a:ext cx="639100" cy="157317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8" name="Google Shape;2838;p27"/>
          <p:cNvSpPr/>
          <p:nvPr/>
        </p:nvSpPr>
        <p:spPr>
          <a:xfrm rot="5400000">
            <a:off x="4370435" y="4458934"/>
            <a:ext cx="639100" cy="157317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9" name="Google Shape;2839;p27"/>
          <p:cNvSpPr/>
          <p:nvPr/>
        </p:nvSpPr>
        <p:spPr>
          <a:xfrm rot="-5400000">
            <a:off x="4365519" y="5368418"/>
            <a:ext cx="639100" cy="157317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0" name="Google Shape;2840;p27"/>
          <p:cNvSpPr/>
          <p:nvPr/>
        </p:nvSpPr>
        <p:spPr>
          <a:xfrm rot="5400000">
            <a:off x="6312308" y="4454022"/>
            <a:ext cx="639100" cy="157317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1" name="Google Shape;2841;p27"/>
          <p:cNvSpPr/>
          <p:nvPr/>
        </p:nvSpPr>
        <p:spPr>
          <a:xfrm rot="-5400000">
            <a:off x="6307392" y="5363506"/>
            <a:ext cx="639100" cy="157317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2" name="Google Shape;2842;p27"/>
          <p:cNvSpPr/>
          <p:nvPr/>
        </p:nvSpPr>
        <p:spPr>
          <a:xfrm rot="5400000">
            <a:off x="8254181" y="4449110"/>
            <a:ext cx="639100" cy="157317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3" name="Google Shape;2843;p27"/>
          <p:cNvSpPr/>
          <p:nvPr/>
        </p:nvSpPr>
        <p:spPr>
          <a:xfrm rot="-5400000">
            <a:off x="8249265" y="5358594"/>
            <a:ext cx="639100" cy="157317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4" name="Google Shape;2844;p27"/>
          <p:cNvSpPr/>
          <p:nvPr/>
        </p:nvSpPr>
        <p:spPr>
          <a:xfrm rot="10800000">
            <a:off x="7582395" y="5829665"/>
            <a:ext cx="575190" cy="152414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5" name="Google Shape;2845;p27"/>
          <p:cNvSpPr/>
          <p:nvPr/>
        </p:nvSpPr>
        <p:spPr>
          <a:xfrm>
            <a:off x="6819704" y="5834582"/>
            <a:ext cx="575190" cy="152414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46" name="Google Shape;2846;p27"/>
          <p:cNvGrpSpPr/>
          <p:nvPr/>
        </p:nvGrpSpPr>
        <p:grpSpPr>
          <a:xfrm>
            <a:off x="4336458" y="3833790"/>
            <a:ext cx="4395351" cy="404576"/>
            <a:chOff x="4333785" y="5772213"/>
            <a:chExt cx="4395351" cy="404576"/>
          </a:xfrm>
        </p:grpSpPr>
        <p:grpSp>
          <p:nvGrpSpPr>
            <p:cNvPr id="2847" name="Google Shape;2847;p27"/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2848" name="Google Shape;2848;p27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849" name="Google Shape;2849;p27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2850" name="Google Shape;2850;p27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851" name="Google Shape;2851;p27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2852" name="Google Shape;2852;p27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Calibri"/>
                    <a:buNone/>
                  </a:pP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53" name="Google Shape;2853;p27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854" name="Google Shape;2854;p27"/>
              <p:cNvGrpSpPr/>
              <p:nvPr/>
            </p:nvGrpSpPr>
            <p:grpSpPr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2855" name="Google Shape;2855;p27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56" name="Google Shape;2856;p27"/>
                <p:cNvSpPr txBox="1"/>
                <p:nvPr/>
              </p:nvSpPr>
              <p:spPr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lang="en-US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d</a:t>
                  </a: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2857" name="Google Shape;2857;p27"/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2858" name="Google Shape;2858;p27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859" name="Google Shape;2859;p27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2860" name="Google Shape;2860;p27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861" name="Google Shape;2861;p27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2862" name="Google Shape;2862;p27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Calibri"/>
                    <a:buNone/>
                  </a:pP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63" name="Google Shape;2863;p27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864" name="Google Shape;2864;p27"/>
              <p:cNvGrpSpPr/>
              <p:nvPr/>
            </p:nvGrpSpPr>
            <p:grpSpPr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2865" name="Google Shape;2865;p27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66" name="Google Shape;2866;p27"/>
                <p:cNvSpPr txBox="1"/>
                <p:nvPr/>
              </p:nvSpPr>
              <p:spPr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lang="en-US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e</a:t>
                  </a: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2867" name="Google Shape;2867;p27"/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2868" name="Google Shape;2868;p27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869" name="Google Shape;2869;p27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2870" name="Google Shape;2870;p27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871" name="Google Shape;2871;p27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2872" name="Google Shape;2872;p27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Calibri"/>
                    <a:buNone/>
                  </a:pP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73" name="Google Shape;2873;p27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874" name="Google Shape;2874;p27"/>
              <p:cNvGrpSpPr/>
              <p:nvPr/>
            </p:nvGrpSpPr>
            <p:grpSpPr>
              <a:xfrm>
                <a:off x="1492372" y="2507397"/>
                <a:ext cx="283194" cy="419100"/>
                <a:chOff x="2967" y="2425"/>
                <a:chExt cx="181" cy="264"/>
              </a:xfrm>
            </p:grpSpPr>
            <p:sp>
              <p:nvSpPr>
                <p:cNvPr id="2875" name="Google Shape;2875;p27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76" name="Google Shape;2876;p27"/>
                <p:cNvSpPr txBox="1"/>
                <p:nvPr/>
              </p:nvSpPr>
              <p:spPr>
                <a:xfrm>
                  <a:off x="2967" y="2425"/>
                  <a:ext cx="181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lang="en-US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f</a:t>
                  </a: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2877" name="Google Shape;2877;p27"/>
          <p:cNvGrpSpPr/>
          <p:nvPr/>
        </p:nvGrpSpPr>
        <p:grpSpPr>
          <a:xfrm>
            <a:off x="4333785" y="1906063"/>
            <a:ext cx="4395351" cy="404576"/>
            <a:chOff x="4333785" y="5772213"/>
            <a:chExt cx="4395351" cy="404576"/>
          </a:xfrm>
        </p:grpSpPr>
        <p:grpSp>
          <p:nvGrpSpPr>
            <p:cNvPr id="2878" name="Google Shape;2878;p27"/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2879" name="Google Shape;2879;p27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880" name="Google Shape;2880;p27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2881" name="Google Shape;2881;p27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882" name="Google Shape;2882;p27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2883" name="Google Shape;2883;p27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Calibri"/>
                    <a:buNone/>
                  </a:pP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84" name="Google Shape;2884;p27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885" name="Google Shape;2885;p27"/>
              <p:cNvGrpSpPr/>
              <p:nvPr/>
            </p:nvGrpSpPr>
            <p:grpSpPr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2886" name="Google Shape;2886;p27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87" name="Google Shape;2887;p27"/>
                <p:cNvSpPr txBox="1"/>
                <p:nvPr/>
              </p:nvSpPr>
              <p:spPr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lang="en-US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a</a:t>
                  </a: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2888" name="Google Shape;2888;p27"/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2889" name="Google Shape;2889;p27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890" name="Google Shape;2890;p27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2891" name="Google Shape;2891;p27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892" name="Google Shape;2892;p27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2893" name="Google Shape;2893;p27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Calibri"/>
                    <a:buNone/>
                  </a:pP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94" name="Google Shape;2894;p27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895" name="Google Shape;2895;p27"/>
              <p:cNvGrpSpPr/>
              <p:nvPr/>
            </p:nvGrpSpPr>
            <p:grpSpPr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2896" name="Google Shape;2896;p27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97" name="Google Shape;2897;p27"/>
                <p:cNvSpPr txBox="1"/>
                <p:nvPr/>
              </p:nvSpPr>
              <p:spPr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lang="en-US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b</a:t>
                  </a: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2898" name="Google Shape;2898;p27"/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2899" name="Google Shape;2899;p27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900" name="Google Shape;2900;p27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2901" name="Google Shape;2901;p27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02" name="Google Shape;2902;p27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2903" name="Google Shape;2903;p27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Calibri"/>
                    <a:buNone/>
                  </a:pP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04" name="Google Shape;2904;p27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905" name="Google Shape;2905;p27"/>
              <p:cNvGrpSpPr/>
              <p:nvPr/>
            </p:nvGrpSpPr>
            <p:grpSpPr>
              <a:xfrm>
                <a:off x="1464202" y="2507397"/>
                <a:ext cx="341084" cy="419100"/>
                <a:chOff x="2949" y="2425"/>
                <a:chExt cx="218" cy="264"/>
              </a:xfrm>
            </p:grpSpPr>
            <p:sp>
              <p:nvSpPr>
                <p:cNvPr id="2906" name="Google Shape;2906;p27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07" name="Google Shape;2907;p27"/>
                <p:cNvSpPr txBox="1"/>
                <p:nvPr/>
              </p:nvSpPr>
              <p:spPr>
                <a:xfrm>
                  <a:off x="2949" y="2425"/>
                  <a:ext cx="218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lang="en-US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c</a:t>
                  </a: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2908" name="Google Shape;2908;p27"/>
          <p:cNvSpPr/>
          <p:nvPr/>
        </p:nvSpPr>
        <p:spPr>
          <a:xfrm rot="10800000">
            <a:off x="5660017" y="5843033"/>
            <a:ext cx="575190" cy="152414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9" name="Google Shape;2909;p27"/>
          <p:cNvSpPr/>
          <p:nvPr/>
        </p:nvSpPr>
        <p:spPr>
          <a:xfrm>
            <a:off x="4897326" y="5847950"/>
            <a:ext cx="575190" cy="152414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0" name="Google Shape;2910;p27"/>
          <p:cNvSpPr/>
          <p:nvPr/>
        </p:nvSpPr>
        <p:spPr>
          <a:xfrm rot="10800000">
            <a:off x="5651998" y="3904611"/>
            <a:ext cx="575190" cy="152414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1" name="Google Shape;2911;p27"/>
          <p:cNvSpPr/>
          <p:nvPr/>
        </p:nvSpPr>
        <p:spPr>
          <a:xfrm>
            <a:off x="4905348" y="3909528"/>
            <a:ext cx="575190" cy="152414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2" name="Google Shape;2912;p27"/>
          <p:cNvSpPr/>
          <p:nvPr/>
        </p:nvSpPr>
        <p:spPr>
          <a:xfrm rot="10800000">
            <a:off x="5660020" y="1966189"/>
            <a:ext cx="575190" cy="152414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3" name="Google Shape;2913;p27"/>
          <p:cNvSpPr/>
          <p:nvPr/>
        </p:nvSpPr>
        <p:spPr>
          <a:xfrm>
            <a:off x="4924064" y="1987147"/>
            <a:ext cx="575190" cy="152414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4" name="Google Shape;2914;p27"/>
          <p:cNvSpPr/>
          <p:nvPr/>
        </p:nvSpPr>
        <p:spPr>
          <a:xfrm rot="10800000">
            <a:off x="7582399" y="1968862"/>
            <a:ext cx="575190" cy="152414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5" name="Google Shape;2915;p27"/>
          <p:cNvSpPr/>
          <p:nvPr/>
        </p:nvSpPr>
        <p:spPr>
          <a:xfrm>
            <a:off x="6819708" y="1973779"/>
            <a:ext cx="575190" cy="152414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6" name="Google Shape;2916;p27"/>
          <p:cNvSpPr/>
          <p:nvPr/>
        </p:nvSpPr>
        <p:spPr>
          <a:xfrm rot="10800000">
            <a:off x="7595769" y="3907283"/>
            <a:ext cx="575190" cy="152414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7" name="Google Shape;2917;p27"/>
          <p:cNvSpPr/>
          <p:nvPr/>
        </p:nvSpPr>
        <p:spPr>
          <a:xfrm>
            <a:off x="6833078" y="3912200"/>
            <a:ext cx="575190" cy="152414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8" name="Google Shape;2918;p27"/>
          <p:cNvSpPr txBox="1"/>
          <p:nvPr/>
        </p:nvSpPr>
        <p:spPr>
          <a:xfrm flipH="1">
            <a:off x="476445" y="3078991"/>
            <a:ext cx="2195814" cy="258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All nodes: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174625" indent="-174625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800"/>
              <a:buFont typeface="Noto Sans Symbols"/>
              <a:buChar char="▪"/>
            </a:pPr>
            <a:r>
              <a:rPr lang="en-US" kern="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receive distance vectors from neighbors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174625" indent="-174625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800"/>
              <a:buFont typeface="Noto Sans Symbols"/>
              <a:buChar char="▪"/>
            </a:pPr>
            <a:r>
              <a:rPr lang="en-US" kern="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compute their new local  distance vector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174625" indent="-174625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SzPts val="1800"/>
              <a:buFont typeface="Noto Sans Symbols"/>
              <a:buChar char="▪"/>
            </a:pPr>
            <a:r>
              <a:rPr lang="en-US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send their new local distance vector to neighbors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2919" name="Google Shape;2919;p27"/>
          <p:cNvGrpSpPr/>
          <p:nvPr/>
        </p:nvGrpSpPr>
        <p:grpSpPr>
          <a:xfrm>
            <a:off x="584365" y="1859143"/>
            <a:ext cx="736099" cy="1229581"/>
            <a:chOff x="10030307" y="3444875"/>
            <a:chExt cx="736099" cy="1229581"/>
          </a:xfrm>
        </p:grpSpPr>
        <p:sp>
          <p:nvSpPr>
            <p:cNvPr id="2920" name="Google Shape;2920;p27"/>
            <p:cNvSpPr txBox="1"/>
            <p:nvPr/>
          </p:nvSpPr>
          <p:spPr>
            <a:xfrm>
              <a:off x="10030307" y="4089681"/>
              <a:ext cx="736099" cy="58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-US" sz="32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t=1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2921" name="Google Shape;2921;p27"/>
            <p:cNvGrpSpPr/>
            <p:nvPr/>
          </p:nvGrpSpPr>
          <p:grpSpPr>
            <a:xfrm>
              <a:off x="10034588" y="3444875"/>
              <a:ext cx="682627" cy="682625"/>
              <a:chOff x="10034589" y="3444875"/>
              <a:chExt cx="682627" cy="682625"/>
            </a:xfrm>
          </p:grpSpPr>
          <p:sp>
            <p:nvSpPr>
              <p:cNvPr id="2922" name="Google Shape;2922;p27"/>
              <p:cNvSpPr/>
              <p:nvPr/>
            </p:nvSpPr>
            <p:spPr>
              <a:xfrm>
                <a:off x="10039551" y="3449256"/>
                <a:ext cx="671332" cy="671332"/>
              </a:xfrm>
              <a:prstGeom prst="ellipse">
                <a:avLst/>
              </a:prstGeom>
              <a:noFill/>
              <a:ln w="34925" cap="flat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923" name="Google Shape;2923;p27"/>
              <p:cNvCxnSpPr/>
              <p:nvPr/>
            </p:nvCxnSpPr>
            <p:spPr>
              <a:xfrm>
                <a:off x="10372725" y="3444875"/>
                <a:ext cx="0" cy="60325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924" name="Google Shape;2924;p27"/>
              <p:cNvCxnSpPr/>
              <p:nvPr/>
            </p:nvCxnSpPr>
            <p:spPr>
              <a:xfrm>
                <a:off x="10372725" y="4067175"/>
                <a:ext cx="0" cy="60325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925" name="Google Shape;2925;p27"/>
              <p:cNvCxnSpPr/>
              <p:nvPr/>
            </p:nvCxnSpPr>
            <p:spPr>
              <a:xfrm rot="10800000">
                <a:off x="10064751" y="3756025"/>
                <a:ext cx="0" cy="60325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926" name="Google Shape;2926;p27"/>
              <p:cNvCxnSpPr/>
              <p:nvPr/>
            </p:nvCxnSpPr>
            <p:spPr>
              <a:xfrm rot="10800000">
                <a:off x="10687053" y="3756025"/>
                <a:ext cx="0" cy="60325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927" name="Google Shape;2927;p27"/>
              <p:cNvCxnSpPr/>
              <p:nvPr/>
            </p:nvCxnSpPr>
            <p:spPr>
              <a:xfrm>
                <a:off x="10523542" y="4037013"/>
                <a:ext cx="26983" cy="42862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928" name="Google Shape;2928;p27"/>
              <p:cNvCxnSpPr/>
              <p:nvPr/>
            </p:nvCxnSpPr>
            <p:spPr>
              <a:xfrm>
                <a:off x="10202867" y="3490913"/>
                <a:ext cx="26983" cy="42862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929" name="Google Shape;2929;p27"/>
              <p:cNvCxnSpPr/>
              <p:nvPr/>
            </p:nvCxnSpPr>
            <p:spPr>
              <a:xfrm flipH="1">
                <a:off x="10196517" y="4033838"/>
                <a:ext cx="26983" cy="42862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930" name="Google Shape;2930;p27"/>
              <p:cNvCxnSpPr/>
              <p:nvPr/>
            </p:nvCxnSpPr>
            <p:spPr>
              <a:xfrm flipH="1">
                <a:off x="10517192" y="3487738"/>
                <a:ext cx="26983" cy="42862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931" name="Google Shape;2931;p27"/>
              <p:cNvCxnSpPr/>
              <p:nvPr/>
            </p:nvCxnSpPr>
            <p:spPr>
              <a:xfrm flipH="1">
                <a:off x="10631493" y="3611565"/>
                <a:ext cx="36507" cy="26985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932" name="Google Shape;2932;p27"/>
              <p:cNvCxnSpPr/>
              <p:nvPr/>
            </p:nvCxnSpPr>
            <p:spPr>
              <a:xfrm flipH="1">
                <a:off x="10085393" y="3929065"/>
                <a:ext cx="36507" cy="26985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933" name="Google Shape;2933;p27"/>
              <p:cNvCxnSpPr/>
              <p:nvPr/>
            </p:nvCxnSpPr>
            <p:spPr>
              <a:xfrm rot="10800000">
                <a:off x="10094918" y="3614740"/>
                <a:ext cx="36507" cy="26985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934" name="Google Shape;2934;p27"/>
              <p:cNvCxnSpPr/>
              <p:nvPr/>
            </p:nvCxnSpPr>
            <p:spPr>
              <a:xfrm rot="10800000">
                <a:off x="10631493" y="3932240"/>
                <a:ext cx="36507" cy="26985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2935" name="Google Shape;2935;p27"/>
              <p:cNvSpPr/>
              <p:nvPr/>
            </p:nvSpPr>
            <p:spPr>
              <a:xfrm>
                <a:off x="10331450" y="3743325"/>
                <a:ext cx="82550" cy="8713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cxnSp>
        <p:nvCxnSpPr>
          <p:cNvPr id="2936" name="Google Shape;2936;p27"/>
          <p:cNvCxnSpPr/>
          <p:nvPr/>
        </p:nvCxnSpPr>
        <p:spPr>
          <a:xfrm flipH="1">
            <a:off x="908583" y="1975104"/>
            <a:ext cx="148463" cy="246136"/>
          </a:xfrm>
          <a:prstGeom prst="straightConnector1">
            <a:avLst/>
          </a:prstGeom>
          <a:noFill/>
          <a:ln w="254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039015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2" name="Google Shape;2942;p28"/>
          <p:cNvSpPr txBox="1">
            <a:spLocks noGrp="1"/>
          </p:cNvSpPr>
          <p:nvPr>
            <p:ph type="title"/>
          </p:nvPr>
        </p:nvSpPr>
        <p:spPr>
          <a:xfrm>
            <a:off x="826625" y="174028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SzPts val="4400"/>
              <a:buFont typeface="Calibri"/>
              <a:buNone/>
            </a:pPr>
            <a:r>
              <a:rPr lang="en-US">
                <a:solidFill>
                  <a:srgbClr val="0000A8"/>
                </a:solidFill>
              </a:rPr>
              <a:t>Distance vector example: iteration</a:t>
            </a:r>
            <a:endParaRPr/>
          </a:p>
        </p:txBody>
      </p:sp>
      <p:sp>
        <p:nvSpPr>
          <p:cNvPr id="2943" name="Google Shape;2943;p28"/>
          <p:cNvSpPr txBox="1">
            <a:spLocks noGrp="1"/>
          </p:cNvSpPr>
          <p:nvPr>
            <p:ph type="sldNum" idx="12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/>
              <a:t>Network Layer: 5-</a:t>
            </a:r>
            <a:fld id="{00000000-1234-1234-1234-123412341234}" type="slidenum">
              <a:rPr lang="en-US"/>
              <a:pPr/>
              <a:t>16</a:t>
            </a:fld>
            <a:endParaRPr/>
          </a:p>
        </p:txBody>
      </p:sp>
      <p:cxnSp>
        <p:nvCxnSpPr>
          <p:cNvPr id="2944" name="Google Shape;2944;p28"/>
          <p:cNvCxnSpPr>
            <a:stCxn id="2945" idx="2"/>
            <a:endCxn id="2945" idx="0"/>
          </p:cNvCxnSpPr>
          <p:nvPr/>
        </p:nvCxnSpPr>
        <p:spPr>
          <a:xfrm rot="10800000">
            <a:off x="6530326" y="2129131"/>
            <a:ext cx="0" cy="38631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946" name="Google Shape;2946;p28"/>
          <p:cNvCxnSpPr>
            <a:stCxn id="2945" idx="1"/>
            <a:endCxn id="2945" idx="3"/>
          </p:cNvCxnSpPr>
          <p:nvPr/>
        </p:nvCxnSpPr>
        <p:spPr>
          <a:xfrm>
            <a:off x="4598770" y="4060676"/>
            <a:ext cx="38631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945" name="Google Shape;2945;p28"/>
          <p:cNvSpPr/>
          <p:nvPr/>
        </p:nvSpPr>
        <p:spPr>
          <a:xfrm>
            <a:off x="4598770" y="2129120"/>
            <a:ext cx="3863111" cy="3863111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6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7" name="Google Shape;2947;p28"/>
          <p:cNvSpPr/>
          <p:nvPr/>
        </p:nvSpPr>
        <p:spPr>
          <a:xfrm>
            <a:off x="8380337" y="2200470"/>
            <a:ext cx="132508" cy="185510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6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48" name="Google Shape;2948;p28"/>
          <p:cNvGrpSpPr/>
          <p:nvPr/>
        </p:nvGrpSpPr>
        <p:grpSpPr>
          <a:xfrm>
            <a:off x="4333785" y="5772213"/>
            <a:ext cx="4395351" cy="404576"/>
            <a:chOff x="4333785" y="5772213"/>
            <a:chExt cx="4395351" cy="404576"/>
          </a:xfrm>
        </p:grpSpPr>
        <p:grpSp>
          <p:nvGrpSpPr>
            <p:cNvPr id="2949" name="Google Shape;2949;p28"/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2950" name="Google Shape;2950;p28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951" name="Google Shape;2951;p28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2952" name="Google Shape;2952;p28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53" name="Google Shape;2953;p28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2954" name="Google Shape;2954;p28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Calibri"/>
                    <a:buNone/>
                  </a:pP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55" name="Google Shape;2955;p28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956" name="Google Shape;2956;p28"/>
              <p:cNvGrpSpPr/>
              <p:nvPr/>
            </p:nvGrpSpPr>
            <p:grpSpPr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2957" name="Google Shape;2957;p28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58" name="Google Shape;2958;p28"/>
                <p:cNvSpPr txBox="1"/>
                <p:nvPr/>
              </p:nvSpPr>
              <p:spPr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lang="en-US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g</a:t>
                  </a: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2959" name="Google Shape;2959;p28"/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2960" name="Google Shape;2960;p28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961" name="Google Shape;2961;p28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2962" name="Google Shape;2962;p28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63" name="Google Shape;2963;p28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2964" name="Google Shape;2964;p28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Calibri"/>
                    <a:buNone/>
                  </a:pP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65" name="Google Shape;2965;p28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966" name="Google Shape;2966;p28"/>
              <p:cNvGrpSpPr/>
              <p:nvPr/>
            </p:nvGrpSpPr>
            <p:grpSpPr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2967" name="Google Shape;2967;p28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68" name="Google Shape;2968;p28"/>
                <p:cNvSpPr txBox="1"/>
                <p:nvPr/>
              </p:nvSpPr>
              <p:spPr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lang="en-US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h</a:t>
                  </a: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2969" name="Google Shape;2969;p28"/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2970" name="Google Shape;2970;p28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971" name="Google Shape;2971;p28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2972" name="Google Shape;2972;p28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73" name="Google Shape;2973;p28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2974" name="Google Shape;2974;p28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Calibri"/>
                    <a:buNone/>
                  </a:pP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75" name="Google Shape;2975;p28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976" name="Google Shape;2976;p28"/>
              <p:cNvGrpSpPr/>
              <p:nvPr/>
            </p:nvGrpSpPr>
            <p:grpSpPr>
              <a:xfrm>
                <a:off x="1500196" y="2507397"/>
                <a:ext cx="267548" cy="419100"/>
                <a:chOff x="2972" y="2425"/>
                <a:chExt cx="171" cy="264"/>
              </a:xfrm>
            </p:grpSpPr>
            <p:sp>
              <p:nvSpPr>
                <p:cNvPr id="2977" name="Google Shape;2977;p28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78" name="Google Shape;2978;p28"/>
                <p:cNvSpPr txBox="1"/>
                <p:nvPr/>
              </p:nvSpPr>
              <p:spPr>
                <a:xfrm>
                  <a:off x="2972" y="2425"/>
                  <a:ext cx="171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lang="en-US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i</a:t>
                  </a: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2979" name="Google Shape;2979;p28"/>
          <p:cNvSpPr txBox="1"/>
          <p:nvPr/>
        </p:nvSpPr>
        <p:spPr>
          <a:xfrm>
            <a:off x="4305782" y="2870522"/>
            <a:ext cx="30168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980" name="Google Shape;2980;p28"/>
          <p:cNvSpPr txBox="1"/>
          <p:nvPr/>
        </p:nvSpPr>
        <p:spPr>
          <a:xfrm>
            <a:off x="6217534" y="2860877"/>
            <a:ext cx="28886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981" name="Google Shape;2981;p28"/>
          <p:cNvSpPr txBox="1"/>
          <p:nvPr/>
        </p:nvSpPr>
        <p:spPr>
          <a:xfrm>
            <a:off x="4296138" y="4886446"/>
            <a:ext cx="30168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982" name="Google Shape;2982;p28"/>
          <p:cNvSpPr txBox="1"/>
          <p:nvPr/>
        </p:nvSpPr>
        <p:spPr>
          <a:xfrm>
            <a:off x="6231040" y="4888376"/>
            <a:ext cx="28886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983" name="Google Shape;2983;p28"/>
          <p:cNvSpPr txBox="1"/>
          <p:nvPr/>
        </p:nvSpPr>
        <p:spPr>
          <a:xfrm>
            <a:off x="8154365" y="4890306"/>
            <a:ext cx="28886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984" name="Google Shape;2984;p28"/>
          <p:cNvSpPr txBox="1"/>
          <p:nvPr/>
        </p:nvSpPr>
        <p:spPr>
          <a:xfrm>
            <a:off x="5442030" y="4029920"/>
            <a:ext cx="30168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985" name="Google Shape;2985;p28"/>
          <p:cNvSpPr txBox="1"/>
          <p:nvPr/>
        </p:nvSpPr>
        <p:spPr>
          <a:xfrm>
            <a:off x="7353782" y="4020275"/>
            <a:ext cx="28886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986" name="Google Shape;2986;p28"/>
          <p:cNvSpPr txBox="1"/>
          <p:nvPr/>
        </p:nvSpPr>
        <p:spPr>
          <a:xfrm>
            <a:off x="5443958" y="5953247"/>
            <a:ext cx="30168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987" name="Google Shape;2987;p28"/>
          <p:cNvSpPr txBox="1"/>
          <p:nvPr/>
        </p:nvSpPr>
        <p:spPr>
          <a:xfrm>
            <a:off x="7355710" y="5943602"/>
            <a:ext cx="28886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988" name="Google Shape;2988;p28"/>
          <p:cNvSpPr txBox="1"/>
          <p:nvPr/>
        </p:nvSpPr>
        <p:spPr>
          <a:xfrm>
            <a:off x="5445886" y="2123956"/>
            <a:ext cx="30168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989" name="Google Shape;2989;p28"/>
          <p:cNvSpPr txBox="1"/>
          <p:nvPr/>
        </p:nvSpPr>
        <p:spPr>
          <a:xfrm>
            <a:off x="7357638" y="2114311"/>
            <a:ext cx="28886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990" name="Google Shape;2990;p28"/>
          <p:cNvSpPr/>
          <p:nvPr/>
        </p:nvSpPr>
        <p:spPr>
          <a:xfrm rot="5400000" flipH="1">
            <a:off x="4399933" y="2561304"/>
            <a:ext cx="639100" cy="157317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1" name="Google Shape;2991;p28"/>
          <p:cNvSpPr/>
          <p:nvPr/>
        </p:nvSpPr>
        <p:spPr>
          <a:xfrm rot="-5400000" flipH="1">
            <a:off x="4395017" y="3470788"/>
            <a:ext cx="639100" cy="157317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2" name="Google Shape;2992;p28"/>
          <p:cNvSpPr/>
          <p:nvPr/>
        </p:nvSpPr>
        <p:spPr>
          <a:xfrm rot="5400000" flipH="1">
            <a:off x="6302474" y="2546557"/>
            <a:ext cx="639100" cy="157317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3" name="Google Shape;2993;p28"/>
          <p:cNvSpPr/>
          <p:nvPr/>
        </p:nvSpPr>
        <p:spPr>
          <a:xfrm rot="-5400000" flipH="1">
            <a:off x="6297558" y="3456041"/>
            <a:ext cx="639100" cy="157317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4" name="Google Shape;2994;p28"/>
          <p:cNvSpPr/>
          <p:nvPr/>
        </p:nvSpPr>
        <p:spPr>
          <a:xfrm rot="5400000" flipH="1">
            <a:off x="4370435" y="4458934"/>
            <a:ext cx="639100" cy="157317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5" name="Google Shape;2995;p28"/>
          <p:cNvSpPr/>
          <p:nvPr/>
        </p:nvSpPr>
        <p:spPr>
          <a:xfrm rot="-5400000" flipH="1">
            <a:off x="4365519" y="5368418"/>
            <a:ext cx="639100" cy="157317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6" name="Google Shape;2996;p28"/>
          <p:cNvSpPr/>
          <p:nvPr/>
        </p:nvSpPr>
        <p:spPr>
          <a:xfrm rot="5400000" flipH="1">
            <a:off x="6312308" y="4454022"/>
            <a:ext cx="639100" cy="157317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7" name="Google Shape;2997;p28"/>
          <p:cNvSpPr/>
          <p:nvPr/>
        </p:nvSpPr>
        <p:spPr>
          <a:xfrm rot="-5400000" flipH="1">
            <a:off x="6307392" y="5363506"/>
            <a:ext cx="639100" cy="157317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8" name="Google Shape;2998;p28"/>
          <p:cNvSpPr/>
          <p:nvPr/>
        </p:nvSpPr>
        <p:spPr>
          <a:xfrm rot="5400000" flipH="1">
            <a:off x="8254181" y="4449110"/>
            <a:ext cx="639100" cy="157317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9" name="Google Shape;2999;p28"/>
          <p:cNvSpPr/>
          <p:nvPr/>
        </p:nvSpPr>
        <p:spPr>
          <a:xfrm rot="-5400000" flipH="1">
            <a:off x="8249265" y="5358594"/>
            <a:ext cx="639100" cy="157317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0" name="Google Shape;3000;p28"/>
          <p:cNvSpPr/>
          <p:nvPr/>
        </p:nvSpPr>
        <p:spPr>
          <a:xfrm rot="10800000" flipH="1">
            <a:off x="7582395" y="5829665"/>
            <a:ext cx="575190" cy="152414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1" name="Google Shape;3001;p28"/>
          <p:cNvSpPr/>
          <p:nvPr/>
        </p:nvSpPr>
        <p:spPr>
          <a:xfrm flipH="1">
            <a:off x="6819704" y="5834582"/>
            <a:ext cx="575190" cy="152414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02" name="Google Shape;3002;p28"/>
          <p:cNvGrpSpPr/>
          <p:nvPr/>
        </p:nvGrpSpPr>
        <p:grpSpPr>
          <a:xfrm>
            <a:off x="4336458" y="3833790"/>
            <a:ext cx="4395351" cy="404576"/>
            <a:chOff x="4333785" y="5772213"/>
            <a:chExt cx="4395351" cy="404576"/>
          </a:xfrm>
        </p:grpSpPr>
        <p:grpSp>
          <p:nvGrpSpPr>
            <p:cNvPr id="3003" name="Google Shape;3003;p28"/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004" name="Google Shape;3004;p28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05" name="Google Shape;3005;p28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3006" name="Google Shape;3006;p28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07" name="Google Shape;3007;p28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3008" name="Google Shape;3008;p28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Calibri"/>
                    <a:buNone/>
                  </a:pP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09" name="Google Shape;3009;p28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010" name="Google Shape;3010;p28"/>
              <p:cNvGrpSpPr/>
              <p:nvPr/>
            </p:nvGrpSpPr>
            <p:grpSpPr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011" name="Google Shape;3011;p28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12" name="Google Shape;3012;p28"/>
                <p:cNvSpPr txBox="1"/>
                <p:nvPr/>
              </p:nvSpPr>
              <p:spPr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lang="en-US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d</a:t>
                  </a: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3013" name="Google Shape;3013;p28"/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3014" name="Google Shape;3014;p28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15" name="Google Shape;3015;p28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3016" name="Google Shape;3016;p28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17" name="Google Shape;3017;p28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3018" name="Google Shape;3018;p28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Calibri"/>
                    <a:buNone/>
                  </a:pP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19" name="Google Shape;3019;p28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020" name="Google Shape;3020;p28"/>
              <p:cNvGrpSpPr/>
              <p:nvPr/>
            </p:nvGrpSpPr>
            <p:grpSpPr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3021" name="Google Shape;3021;p28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22" name="Google Shape;3022;p28"/>
                <p:cNvSpPr txBox="1"/>
                <p:nvPr/>
              </p:nvSpPr>
              <p:spPr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lang="en-US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e</a:t>
                  </a: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3023" name="Google Shape;3023;p28"/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3024" name="Google Shape;3024;p28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25" name="Google Shape;3025;p28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3026" name="Google Shape;3026;p28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27" name="Google Shape;3027;p28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3028" name="Google Shape;3028;p28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Calibri"/>
                    <a:buNone/>
                  </a:pP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29" name="Google Shape;3029;p28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030" name="Google Shape;3030;p28"/>
              <p:cNvGrpSpPr/>
              <p:nvPr/>
            </p:nvGrpSpPr>
            <p:grpSpPr>
              <a:xfrm>
                <a:off x="1492372" y="2507397"/>
                <a:ext cx="283194" cy="419100"/>
                <a:chOff x="2967" y="2425"/>
                <a:chExt cx="181" cy="264"/>
              </a:xfrm>
            </p:grpSpPr>
            <p:sp>
              <p:nvSpPr>
                <p:cNvPr id="3031" name="Google Shape;3031;p28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32" name="Google Shape;3032;p28"/>
                <p:cNvSpPr txBox="1"/>
                <p:nvPr/>
              </p:nvSpPr>
              <p:spPr>
                <a:xfrm>
                  <a:off x="2967" y="2425"/>
                  <a:ext cx="181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lang="en-US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f</a:t>
                  </a: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3033" name="Google Shape;3033;p28"/>
          <p:cNvGrpSpPr/>
          <p:nvPr/>
        </p:nvGrpSpPr>
        <p:grpSpPr>
          <a:xfrm>
            <a:off x="4333785" y="1906063"/>
            <a:ext cx="4395351" cy="404576"/>
            <a:chOff x="4333785" y="5772213"/>
            <a:chExt cx="4395351" cy="404576"/>
          </a:xfrm>
        </p:grpSpPr>
        <p:grpSp>
          <p:nvGrpSpPr>
            <p:cNvPr id="3034" name="Google Shape;3034;p28"/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035" name="Google Shape;3035;p28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36" name="Google Shape;3036;p28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3037" name="Google Shape;3037;p28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38" name="Google Shape;3038;p28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3039" name="Google Shape;3039;p28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Calibri"/>
                    <a:buNone/>
                  </a:pP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40" name="Google Shape;3040;p28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041" name="Google Shape;3041;p28"/>
              <p:cNvGrpSpPr/>
              <p:nvPr/>
            </p:nvGrpSpPr>
            <p:grpSpPr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042" name="Google Shape;3042;p28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43" name="Google Shape;3043;p28"/>
                <p:cNvSpPr txBox="1"/>
                <p:nvPr/>
              </p:nvSpPr>
              <p:spPr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lang="en-US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a</a:t>
                  </a: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3044" name="Google Shape;3044;p28"/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3045" name="Google Shape;3045;p28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46" name="Google Shape;3046;p28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3047" name="Google Shape;3047;p28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48" name="Google Shape;3048;p28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3049" name="Google Shape;3049;p28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Calibri"/>
                    <a:buNone/>
                  </a:pP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50" name="Google Shape;3050;p28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051" name="Google Shape;3051;p28"/>
              <p:cNvGrpSpPr/>
              <p:nvPr/>
            </p:nvGrpSpPr>
            <p:grpSpPr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3052" name="Google Shape;3052;p28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53" name="Google Shape;3053;p28"/>
                <p:cNvSpPr txBox="1"/>
                <p:nvPr/>
              </p:nvSpPr>
              <p:spPr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lang="en-US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b</a:t>
                  </a: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3054" name="Google Shape;3054;p28"/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3055" name="Google Shape;3055;p28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56" name="Google Shape;3056;p28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3057" name="Google Shape;3057;p28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58" name="Google Shape;3058;p28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3059" name="Google Shape;3059;p28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Calibri"/>
                    <a:buNone/>
                  </a:pP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60" name="Google Shape;3060;p28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061" name="Google Shape;3061;p28"/>
              <p:cNvGrpSpPr/>
              <p:nvPr/>
            </p:nvGrpSpPr>
            <p:grpSpPr>
              <a:xfrm>
                <a:off x="1464202" y="2507397"/>
                <a:ext cx="341084" cy="419100"/>
                <a:chOff x="2949" y="2425"/>
                <a:chExt cx="218" cy="264"/>
              </a:xfrm>
            </p:grpSpPr>
            <p:sp>
              <p:nvSpPr>
                <p:cNvPr id="3062" name="Google Shape;3062;p28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63" name="Google Shape;3063;p28"/>
                <p:cNvSpPr txBox="1"/>
                <p:nvPr/>
              </p:nvSpPr>
              <p:spPr>
                <a:xfrm>
                  <a:off x="2949" y="2425"/>
                  <a:ext cx="218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lang="en-US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c</a:t>
                  </a: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3064" name="Google Shape;3064;p28"/>
          <p:cNvSpPr/>
          <p:nvPr/>
        </p:nvSpPr>
        <p:spPr>
          <a:xfrm rot="10800000" flipH="1">
            <a:off x="5660017" y="5843033"/>
            <a:ext cx="575190" cy="152414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5" name="Google Shape;3065;p28"/>
          <p:cNvSpPr/>
          <p:nvPr/>
        </p:nvSpPr>
        <p:spPr>
          <a:xfrm flipH="1">
            <a:off x="4897326" y="5847950"/>
            <a:ext cx="575190" cy="152414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6" name="Google Shape;3066;p28"/>
          <p:cNvSpPr/>
          <p:nvPr/>
        </p:nvSpPr>
        <p:spPr>
          <a:xfrm rot="10800000" flipH="1">
            <a:off x="5651998" y="3904611"/>
            <a:ext cx="575190" cy="152414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7" name="Google Shape;3067;p28"/>
          <p:cNvSpPr/>
          <p:nvPr/>
        </p:nvSpPr>
        <p:spPr>
          <a:xfrm flipH="1">
            <a:off x="4905348" y="3909528"/>
            <a:ext cx="575190" cy="152414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8" name="Google Shape;3068;p28"/>
          <p:cNvSpPr/>
          <p:nvPr/>
        </p:nvSpPr>
        <p:spPr>
          <a:xfrm>
            <a:off x="5660020" y="1966189"/>
            <a:ext cx="575190" cy="152414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9" name="Google Shape;3069;p28"/>
          <p:cNvSpPr/>
          <p:nvPr/>
        </p:nvSpPr>
        <p:spPr>
          <a:xfrm rot="10800000">
            <a:off x="4924064" y="1987147"/>
            <a:ext cx="575190" cy="152414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0" name="Google Shape;3070;p28"/>
          <p:cNvSpPr/>
          <p:nvPr/>
        </p:nvSpPr>
        <p:spPr>
          <a:xfrm rot="10800000" flipH="1">
            <a:off x="7582399" y="1968862"/>
            <a:ext cx="575190" cy="152414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1" name="Google Shape;3071;p28"/>
          <p:cNvSpPr/>
          <p:nvPr/>
        </p:nvSpPr>
        <p:spPr>
          <a:xfrm rot="10800000">
            <a:off x="6819708" y="1973779"/>
            <a:ext cx="575190" cy="152414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2" name="Google Shape;3072;p28"/>
          <p:cNvSpPr/>
          <p:nvPr/>
        </p:nvSpPr>
        <p:spPr>
          <a:xfrm rot="10800000" flipH="1">
            <a:off x="7595769" y="3907283"/>
            <a:ext cx="575190" cy="152414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3" name="Google Shape;3073;p28"/>
          <p:cNvSpPr/>
          <p:nvPr/>
        </p:nvSpPr>
        <p:spPr>
          <a:xfrm flipH="1">
            <a:off x="6833078" y="3912200"/>
            <a:ext cx="575190" cy="152414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4" name="Google Shape;3074;p28"/>
          <p:cNvSpPr txBox="1"/>
          <p:nvPr/>
        </p:nvSpPr>
        <p:spPr>
          <a:xfrm flipH="1">
            <a:off x="476445" y="3078991"/>
            <a:ext cx="2195814" cy="258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All nodes: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174625" indent="-174625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SzPts val="1800"/>
              <a:buFont typeface="Noto Sans Symbols"/>
              <a:buChar char="▪"/>
            </a:pPr>
            <a:r>
              <a:rPr lang="en-US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receive distance vectors from neighbors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174625" indent="-174625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800"/>
              <a:buFont typeface="Noto Sans Symbols"/>
              <a:buChar char="▪"/>
            </a:pPr>
            <a:r>
              <a:rPr lang="en-US" kern="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compute their new local  distance vector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174625" indent="-174625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800"/>
              <a:buFont typeface="Noto Sans Symbols"/>
              <a:buChar char="▪"/>
            </a:pPr>
            <a:r>
              <a:rPr lang="en-US" kern="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send their new local distance vector to neighbors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3075" name="Google Shape;3075;p28"/>
          <p:cNvGrpSpPr/>
          <p:nvPr/>
        </p:nvGrpSpPr>
        <p:grpSpPr>
          <a:xfrm>
            <a:off x="584365" y="1859143"/>
            <a:ext cx="736099" cy="1229581"/>
            <a:chOff x="10030307" y="3444875"/>
            <a:chExt cx="736099" cy="1229581"/>
          </a:xfrm>
        </p:grpSpPr>
        <p:sp>
          <p:nvSpPr>
            <p:cNvPr id="3076" name="Google Shape;3076;p28"/>
            <p:cNvSpPr txBox="1"/>
            <p:nvPr/>
          </p:nvSpPr>
          <p:spPr>
            <a:xfrm>
              <a:off x="10030307" y="4089681"/>
              <a:ext cx="736099" cy="58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-US" sz="32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t=2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3077" name="Google Shape;3077;p28"/>
            <p:cNvGrpSpPr/>
            <p:nvPr/>
          </p:nvGrpSpPr>
          <p:grpSpPr>
            <a:xfrm>
              <a:off x="10034588" y="3444875"/>
              <a:ext cx="682627" cy="682625"/>
              <a:chOff x="10034589" y="3444875"/>
              <a:chExt cx="682627" cy="682625"/>
            </a:xfrm>
          </p:grpSpPr>
          <p:sp>
            <p:nvSpPr>
              <p:cNvPr id="3078" name="Google Shape;3078;p28"/>
              <p:cNvSpPr/>
              <p:nvPr/>
            </p:nvSpPr>
            <p:spPr>
              <a:xfrm>
                <a:off x="10039551" y="3449256"/>
                <a:ext cx="671332" cy="671332"/>
              </a:xfrm>
              <a:prstGeom prst="ellipse">
                <a:avLst/>
              </a:prstGeom>
              <a:noFill/>
              <a:ln w="34925" cap="flat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079" name="Google Shape;3079;p28"/>
              <p:cNvCxnSpPr/>
              <p:nvPr/>
            </p:nvCxnSpPr>
            <p:spPr>
              <a:xfrm>
                <a:off x="10372725" y="3444875"/>
                <a:ext cx="0" cy="60325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080" name="Google Shape;3080;p28"/>
              <p:cNvCxnSpPr/>
              <p:nvPr/>
            </p:nvCxnSpPr>
            <p:spPr>
              <a:xfrm>
                <a:off x="10372725" y="4067175"/>
                <a:ext cx="0" cy="60325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081" name="Google Shape;3081;p28"/>
              <p:cNvCxnSpPr/>
              <p:nvPr/>
            </p:nvCxnSpPr>
            <p:spPr>
              <a:xfrm rot="10800000">
                <a:off x="10064751" y="3756025"/>
                <a:ext cx="0" cy="60325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082" name="Google Shape;3082;p28"/>
              <p:cNvCxnSpPr/>
              <p:nvPr/>
            </p:nvCxnSpPr>
            <p:spPr>
              <a:xfrm rot="10800000">
                <a:off x="10687053" y="3756025"/>
                <a:ext cx="0" cy="60325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083" name="Google Shape;3083;p28"/>
              <p:cNvCxnSpPr/>
              <p:nvPr/>
            </p:nvCxnSpPr>
            <p:spPr>
              <a:xfrm>
                <a:off x="10523542" y="4037013"/>
                <a:ext cx="26983" cy="42862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084" name="Google Shape;3084;p28"/>
              <p:cNvCxnSpPr/>
              <p:nvPr/>
            </p:nvCxnSpPr>
            <p:spPr>
              <a:xfrm>
                <a:off x="10202867" y="3490913"/>
                <a:ext cx="26983" cy="42862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085" name="Google Shape;3085;p28"/>
              <p:cNvCxnSpPr/>
              <p:nvPr/>
            </p:nvCxnSpPr>
            <p:spPr>
              <a:xfrm flipH="1">
                <a:off x="10196517" y="4033838"/>
                <a:ext cx="26983" cy="42862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086" name="Google Shape;3086;p28"/>
              <p:cNvCxnSpPr/>
              <p:nvPr/>
            </p:nvCxnSpPr>
            <p:spPr>
              <a:xfrm flipH="1">
                <a:off x="10517192" y="3487738"/>
                <a:ext cx="26983" cy="42862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087" name="Google Shape;3087;p28"/>
              <p:cNvCxnSpPr/>
              <p:nvPr/>
            </p:nvCxnSpPr>
            <p:spPr>
              <a:xfrm flipH="1">
                <a:off x="10631493" y="3611565"/>
                <a:ext cx="36507" cy="26985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088" name="Google Shape;3088;p28"/>
              <p:cNvCxnSpPr/>
              <p:nvPr/>
            </p:nvCxnSpPr>
            <p:spPr>
              <a:xfrm flipH="1">
                <a:off x="10085393" y="3929065"/>
                <a:ext cx="36507" cy="26985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089" name="Google Shape;3089;p28"/>
              <p:cNvCxnSpPr/>
              <p:nvPr/>
            </p:nvCxnSpPr>
            <p:spPr>
              <a:xfrm rot="10800000">
                <a:off x="10094918" y="3614740"/>
                <a:ext cx="36507" cy="26985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090" name="Google Shape;3090;p28"/>
              <p:cNvCxnSpPr/>
              <p:nvPr/>
            </p:nvCxnSpPr>
            <p:spPr>
              <a:xfrm rot="10800000">
                <a:off x="10631493" y="3932240"/>
                <a:ext cx="36507" cy="26985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3091" name="Google Shape;3091;p28"/>
              <p:cNvSpPr/>
              <p:nvPr/>
            </p:nvSpPr>
            <p:spPr>
              <a:xfrm>
                <a:off x="10331450" y="3743325"/>
                <a:ext cx="82550" cy="8713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092" name="Google Shape;3092;p28"/>
              <p:cNvCxnSpPr/>
              <p:nvPr/>
            </p:nvCxnSpPr>
            <p:spPr>
              <a:xfrm flipH="1">
                <a:off x="10365498" y="3656685"/>
                <a:ext cx="240612" cy="121026"/>
              </a:xfrm>
              <a:prstGeom prst="straightConnector1">
                <a:avLst/>
              </a:prstGeom>
              <a:noFill/>
              <a:ln w="25400" cap="flat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2752569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8" name="Google Shape;3098;p29"/>
          <p:cNvSpPr txBox="1">
            <a:spLocks noGrp="1"/>
          </p:cNvSpPr>
          <p:nvPr>
            <p:ph type="title"/>
          </p:nvPr>
        </p:nvSpPr>
        <p:spPr>
          <a:xfrm>
            <a:off x="826625" y="174028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SzPts val="4400"/>
              <a:buFont typeface="Calibri"/>
              <a:buNone/>
            </a:pPr>
            <a:r>
              <a:rPr lang="en-US">
                <a:solidFill>
                  <a:srgbClr val="0000A8"/>
                </a:solidFill>
              </a:rPr>
              <a:t>Distance vector example: iteration</a:t>
            </a:r>
            <a:endParaRPr/>
          </a:p>
        </p:txBody>
      </p:sp>
      <p:sp>
        <p:nvSpPr>
          <p:cNvPr id="3099" name="Google Shape;3099;p29"/>
          <p:cNvSpPr txBox="1">
            <a:spLocks noGrp="1"/>
          </p:cNvSpPr>
          <p:nvPr>
            <p:ph type="sldNum" idx="12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/>
              <a:t>Network Layer: 5-</a:t>
            </a:r>
            <a:fld id="{00000000-1234-1234-1234-123412341234}" type="slidenum">
              <a:rPr lang="en-US"/>
              <a:pPr/>
              <a:t>17</a:t>
            </a:fld>
            <a:endParaRPr/>
          </a:p>
        </p:txBody>
      </p:sp>
      <p:cxnSp>
        <p:nvCxnSpPr>
          <p:cNvPr id="3100" name="Google Shape;3100;p29"/>
          <p:cNvCxnSpPr>
            <a:stCxn id="3101" idx="2"/>
            <a:endCxn id="3101" idx="0"/>
          </p:cNvCxnSpPr>
          <p:nvPr/>
        </p:nvCxnSpPr>
        <p:spPr>
          <a:xfrm rot="10800000">
            <a:off x="6530326" y="2129131"/>
            <a:ext cx="0" cy="38631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102" name="Google Shape;3102;p29"/>
          <p:cNvCxnSpPr>
            <a:stCxn id="3101" idx="1"/>
            <a:endCxn id="3101" idx="3"/>
          </p:cNvCxnSpPr>
          <p:nvPr/>
        </p:nvCxnSpPr>
        <p:spPr>
          <a:xfrm>
            <a:off x="4598770" y="4060676"/>
            <a:ext cx="38631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01" name="Google Shape;3101;p29"/>
          <p:cNvSpPr/>
          <p:nvPr/>
        </p:nvSpPr>
        <p:spPr>
          <a:xfrm>
            <a:off x="4598770" y="2129120"/>
            <a:ext cx="3863111" cy="3863111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6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3" name="Google Shape;3103;p29"/>
          <p:cNvSpPr/>
          <p:nvPr/>
        </p:nvSpPr>
        <p:spPr>
          <a:xfrm>
            <a:off x="8380337" y="2200470"/>
            <a:ext cx="132508" cy="185510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6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04" name="Google Shape;3104;p29"/>
          <p:cNvGrpSpPr/>
          <p:nvPr/>
        </p:nvGrpSpPr>
        <p:grpSpPr>
          <a:xfrm>
            <a:off x="4333785" y="5772213"/>
            <a:ext cx="4395351" cy="404576"/>
            <a:chOff x="4333785" y="5772213"/>
            <a:chExt cx="4395351" cy="404576"/>
          </a:xfrm>
        </p:grpSpPr>
        <p:grpSp>
          <p:nvGrpSpPr>
            <p:cNvPr id="3105" name="Google Shape;3105;p29"/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106" name="Google Shape;3106;p29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107" name="Google Shape;3107;p29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3108" name="Google Shape;3108;p29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09" name="Google Shape;3109;p29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3110" name="Google Shape;3110;p29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Calibri"/>
                    <a:buNone/>
                  </a:pP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11" name="Google Shape;3111;p29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112" name="Google Shape;3112;p29"/>
              <p:cNvGrpSpPr/>
              <p:nvPr/>
            </p:nvGrpSpPr>
            <p:grpSpPr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113" name="Google Shape;3113;p29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14" name="Google Shape;3114;p29"/>
                <p:cNvSpPr txBox="1"/>
                <p:nvPr/>
              </p:nvSpPr>
              <p:spPr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lang="en-US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g</a:t>
                  </a: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3115" name="Google Shape;3115;p29"/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3116" name="Google Shape;3116;p29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117" name="Google Shape;3117;p29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3118" name="Google Shape;3118;p29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19" name="Google Shape;3119;p29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3120" name="Google Shape;3120;p29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Calibri"/>
                    <a:buNone/>
                  </a:pP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21" name="Google Shape;3121;p29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122" name="Google Shape;3122;p29"/>
              <p:cNvGrpSpPr/>
              <p:nvPr/>
            </p:nvGrpSpPr>
            <p:grpSpPr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3123" name="Google Shape;3123;p29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24" name="Google Shape;3124;p29"/>
                <p:cNvSpPr txBox="1"/>
                <p:nvPr/>
              </p:nvSpPr>
              <p:spPr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lang="en-US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h</a:t>
                  </a: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3125" name="Google Shape;3125;p29"/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3126" name="Google Shape;3126;p29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127" name="Google Shape;3127;p29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3128" name="Google Shape;3128;p29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29" name="Google Shape;3129;p29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3130" name="Google Shape;3130;p29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Calibri"/>
                    <a:buNone/>
                  </a:pP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31" name="Google Shape;3131;p29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132" name="Google Shape;3132;p29"/>
              <p:cNvGrpSpPr/>
              <p:nvPr/>
            </p:nvGrpSpPr>
            <p:grpSpPr>
              <a:xfrm>
                <a:off x="1500196" y="2507397"/>
                <a:ext cx="267548" cy="419100"/>
                <a:chOff x="2972" y="2425"/>
                <a:chExt cx="171" cy="264"/>
              </a:xfrm>
            </p:grpSpPr>
            <p:sp>
              <p:nvSpPr>
                <p:cNvPr id="3133" name="Google Shape;3133;p29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34" name="Google Shape;3134;p29"/>
                <p:cNvSpPr txBox="1"/>
                <p:nvPr/>
              </p:nvSpPr>
              <p:spPr>
                <a:xfrm>
                  <a:off x="2972" y="2425"/>
                  <a:ext cx="171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lang="en-US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i</a:t>
                  </a: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3135" name="Google Shape;3135;p29"/>
          <p:cNvSpPr txBox="1"/>
          <p:nvPr/>
        </p:nvSpPr>
        <p:spPr>
          <a:xfrm>
            <a:off x="4305782" y="2870522"/>
            <a:ext cx="30168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136" name="Google Shape;3136;p29"/>
          <p:cNvSpPr txBox="1"/>
          <p:nvPr/>
        </p:nvSpPr>
        <p:spPr>
          <a:xfrm>
            <a:off x="6217534" y="2860877"/>
            <a:ext cx="28886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137" name="Google Shape;3137;p29"/>
          <p:cNvSpPr txBox="1"/>
          <p:nvPr/>
        </p:nvSpPr>
        <p:spPr>
          <a:xfrm>
            <a:off x="4296138" y="4886446"/>
            <a:ext cx="30168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138" name="Google Shape;3138;p29"/>
          <p:cNvSpPr txBox="1"/>
          <p:nvPr/>
        </p:nvSpPr>
        <p:spPr>
          <a:xfrm>
            <a:off x="6231040" y="4888376"/>
            <a:ext cx="28886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139" name="Google Shape;3139;p29"/>
          <p:cNvSpPr txBox="1"/>
          <p:nvPr/>
        </p:nvSpPr>
        <p:spPr>
          <a:xfrm>
            <a:off x="8154365" y="4890306"/>
            <a:ext cx="28886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140" name="Google Shape;3140;p29"/>
          <p:cNvSpPr txBox="1"/>
          <p:nvPr/>
        </p:nvSpPr>
        <p:spPr>
          <a:xfrm>
            <a:off x="5442030" y="4029920"/>
            <a:ext cx="30168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141" name="Google Shape;3141;p29"/>
          <p:cNvSpPr txBox="1"/>
          <p:nvPr/>
        </p:nvSpPr>
        <p:spPr>
          <a:xfrm>
            <a:off x="7353782" y="4020275"/>
            <a:ext cx="28886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142" name="Google Shape;3142;p29"/>
          <p:cNvSpPr txBox="1"/>
          <p:nvPr/>
        </p:nvSpPr>
        <p:spPr>
          <a:xfrm>
            <a:off x="5443958" y="5953247"/>
            <a:ext cx="30168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143" name="Google Shape;3143;p29"/>
          <p:cNvSpPr txBox="1"/>
          <p:nvPr/>
        </p:nvSpPr>
        <p:spPr>
          <a:xfrm>
            <a:off x="7355710" y="5943602"/>
            <a:ext cx="28886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144" name="Google Shape;3144;p29"/>
          <p:cNvSpPr txBox="1"/>
          <p:nvPr/>
        </p:nvSpPr>
        <p:spPr>
          <a:xfrm>
            <a:off x="5445886" y="2123956"/>
            <a:ext cx="30168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145" name="Google Shape;3145;p29"/>
          <p:cNvSpPr txBox="1"/>
          <p:nvPr/>
        </p:nvSpPr>
        <p:spPr>
          <a:xfrm>
            <a:off x="7357638" y="2114311"/>
            <a:ext cx="28886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3146" name="Google Shape;3146;p29"/>
          <p:cNvGrpSpPr/>
          <p:nvPr/>
        </p:nvGrpSpPr>
        <p:grpSpPr>
          <a:xfrm>
            <a:off x="4336458" y="3833790"/>
            <a:ext cx="4395351" cy="404576"/>
            <a:chOff x="4333785" y="5772213"/>
            <a:chExt cx="4395351" cy="404576"/>
          </a:xfrm>
        </p:grpSpPr>
        <p:grpSp>
          <p:nvGrpSpPr>
            <p:cNvPr id="3147" name="Google Shape;3147;p29"/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148" name="Google Shape;3148;p29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149" name="Google Shape;3149;p29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3150" name="Google Shape;3150;p29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51" name="Google Shape;3151;p29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3152" name="Google Shape;3152;p29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Calibri"/>
                    <a:buNone/>
                  </a:pP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53" name="Google Shape;3153;p29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154" name="Google Shape;3154;p29"/>
              <p:cNvGrpSpPr/>
              <p:nvPr/>
            </p:nvGrpSpPr>
            <p:grpSpPr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155" name="Google Shape;3155;p29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56" name="Google Shape;3156;p29"/>
                <p:cNvSpPr txBox="1"/>
                <p:nvPr/>
              </p:nvSpPr>
              <p:spPr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lang="en-US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d</a:t>
                  </a: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3157" name="Google Shape;3157;p29"/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3158" name="Google Shape;3158;p29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159" name="Google Shape;3159;p29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3160" name="Google Shape;3160;p29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61" name="Google Shape;3161;p29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3162" name="Google Shape;3162;p29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Calibri"/>
                    <a:buNone/>
                  </a:pP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63" name="Google Shape;3163;p29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164" name="Google Shape;3164;p29"/>
              <p:cNvGrpSpPr/>
              <p:nvPr/>
            </p:nvGrpSpPr>
            <p:grpSpPr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3165" name="Google Shape;3165;p29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66" name="Google Shape;3166;p29"/>
                <p:cNvSpPr txBox="1"/>
                <p:nvPr/>
              </p:nvSpPr>
              <p:spPr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lang="en-US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e</a:t>
                  </a: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3167" name="Google Shape;3167;p29"/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3168" name="Google Shape;3168;p29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169" name="Google Shape;3169;p29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3170" name="Google Shape;3170;p29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71" name="Google Shape;3171;p29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3172" name="Google Shape;3172;p29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Calibri"/>
                    <a:buNone/>
                  </a:pP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73" name="Google Shape;3173;p29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174" name="Google Shape;3174;p29"/>
              <p:cNvGrpSpPr/>
              <p:nvPr/>
            </p:nvGrpSpPr>
            <p:grpSpPr>
              <a:xfrm>
                <a:off x="1492372" y="2507397"/>
                <a:ext cx="283194" cy="419100"/>
                <a:chOff x="2967" y="2425"/>
                <a:chExt cx="181" cy="264"/>
              </a:xfrm>
            </p:grpSpPr>
            <p:sp>
              <p:nvSpPr>
                <p:cNvPr id="3175" name="Google Shape;3175;p29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76" name="Google Shape;3176;p29"/>
                <p:cNvSpPr txBox="1"/>
                <p:nvPr/>
              </p:nvSpPr>
              <p:spPr>
                <a:xfrm>
                  <a:off x="2967" y="2425"/>
                  <a:ext cx="181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lang="en-US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f</a:t>
                  </a: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3177" name="Google Shape;3177;p29"/>
          <p:cNvGrpSpPr/>
          <p:nvPr/>
        </p:nvGrpSpPr>
        <p:grpSpPr>
          <a:xfrm>
            <a:off x="4333785" y="1906063"/>
            <a:ext cx="4395351" cy="404576"/>
            <a:chOff x="4333785" y="5772213"/>
            <a:chExt cx="4395351" cy="404576"/>
          </a:xfrm>
        </p:grpSpPr>
        <p:grpSp>
          <p:nvGrpSpPr>
            <p:cNvPr id="3178" name="Google Shape;3178;p29"/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179" name="Google Shape;3179;p29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180" name="Google Shape;3180;p29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3181" name="Google Shape;3181;p29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82" name="Google Shape;3182;p29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3183" name="Google Shape;3183;p29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Calibri"/>
                    <a:buNone/>
                  </a:pP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84" name="Google Shape;3184;p29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185" name="Google Shape;3185;p29"/>
              <p:cNvGrpSpPr/>
              <p:nvPr/>
            </p:nvGrpSpPr>
            <p:grpSpPr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186" name="Google Shape;3186;p29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87" name="Google Shape;3187;p29"/>
                <p:cNvSpPr txBox="1"/>
                <p:nvPr/>
              </p:nvSpPr>
              <p:spPr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lang="en-US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a</a:t>
                  </a: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3188" name="Google Shape;3188;p29"/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3189" name="Google Shape;3189;p29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190" name="Google Shape;3190;p29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3191" name="Google Shape;3191;p29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92" name="Google Shape;3192;p29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3193" name="Google Shape;3193;p29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Calibri"/>
                    <a:buNone/>
                  </a:pP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94" name="Google Shape;3194;p29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195" name="Google Shape;3195;p29"/>
              <p:cNvGrpSpPr/>
              <p:nvPr/>
            </p:nvGrpSpPr>
            <p:grpSpPr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3196" name="Google Shape;3196;p29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97" name="Google Shape;3197;p29"/>
                <p:cNvSpPr txBox="1"/>
                <p:nvPr/>
              </p:nvSpPr>
              <p:spPr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lang="en-US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b</a:t>
                  </a: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3198" name="Google Shape;3198;p29"/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3199" name="Google Shape;3199;p29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200" name="Google Shape;3200;p29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3201" name="Google Shape;3201;p29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202" name="Google Shape;3202;p29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3203" name="Google Shape;3203;p29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Calibri"/>
                    <a:buNone/>
                  </a:pP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04" name="Google Shape;3204;p29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205" name="Google Shape;3205;p29"/>
              <p:cNvGrpSpPr/>
              <p:nvPr/>
            </p:nvGrpSpPr>
            <p:grpSpPr>
              <a:xfrm>
                <a:off x="1464202" y="2507397"/>
                <a:ext cx="341084" cy="419100"/>
                <a:chOff x="2949" y="2425"/>
                <a:chExt cx="218" cy="264"/>
              </a:xfrm>
            </p:grpSpPr>
            <p:sp>
              <p:nvSpPr>
                <p:cNvPr id="3206" name="Google Shape;3206;p29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07" name="Google Shape;3207;p29"/>
                <p:cNvSpPr txBox="1"/>
                <p:nvPr/>
              </p:nvSpPr>
              <p:spPr>
                <a:xfrm>
                  <a:off x="2949" y="2425"/>
                  <a:ext cx="218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lang="en-US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c</a:t>
                  </a: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3208" name="Google Shape;3208;p29"/>
          <p:cNvSpPr txBox="1"/>
          <p:nvPr/>
        </p:nvSpPr>
        <p:spPr>
          <a:xfrm flipH="1">
            <a:off x="476445" y="3078991"/>
            <a:ext cx="2195814" cy="258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All nodes: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174625" indent="-174625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800"/>
              <a:buFont typeface="Noto Sans Symbols"/>
              <a:buChar char="▪"/>
            </a:pPr>
            <a:r>
              <a:rPr lang="en-US" kern="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receive distance vectors from neighbors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174625" indent="-174625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SzPts val="1800"/>
              <a:buFont typeface="Noto Sans Symbols"/>
              <a:buChar char="▪"/>
            </a:pPr>
            <a:r>
              <a:rPr lang="en-US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compute their new local  distance vector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174625" indent="-174625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800"/>
              <a:buFont typeface="Noto Sans Symbols"/>
              <a:buChar char="▪"/>
            </a:pPr>
            <a:r>
              <a:rPr lang="en-US" kern="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send their new local distance vector to neighbors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3209" name="Google Shape;3209;p29"/>
          <p:cNvGrpSpPr/>
          <p:nvPr/>
        </p:nvGrpSpPr>
        <p:grpSpPr>
          <a:xfrm>
            <a:off x="584365" y="1859143"/>
            <a:ext cx="736099" cy="1229581"/>
            <a:chOff x="10030307" y="3444875"/>
            <a:chExt cx="736099" cy="1229581"/>
          </a:xfrm>
        </p:grpSpPr>
        <p:sp>
          <p:nvSpPr>
            <p:cNvPr id="3210" name="Google Shape;3210;p29"/>
            <p:cNvSpPr txBox="1"/>
            <p:nvPr/>
          </p:nvSpPr>
          <p:spPr>
            <a:xfrm>
              <a:off x="10030307" y="4089681"/>
              <a:ext cx="736099" cy="58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-US" sz="32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t=2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3211" name="Google Shape;3211;p29"/>
            <p:cNvGrpSpPr/>
            <p:nvPr/>
          </p:nvGrpSpPr>
          <p:grpSpPr>
            <a:xfrm>
              <a:off x="10034588" y="3444875"/>
              <a:ext cx="682627" cy="682625"/>
              <a:chOff x="10034589" y="3444875"/>
              <a:chExt cx="682627" cy="682625"/>
            </a:xfrm>
          </p:grpSpPr>
          <p:sp>
            <p:nvSpPr>
              <p:cNvPr id="3212" name="Google Shape;3212;p29"/>
              <p:cNvSpPr/>
              <p:nvPr/>
            </p:nvSpPr>
            <p:spPr>
              <a:xfrm>
                <a:off x="10039551" y="3449256"/>
                <a:ext cx="671332" cy="671332"/>
              </a:xfrm>
              <a:prstGeom prst="ellipse">
                <a:avLst/>
              </a:prstGeom>
              <a:noFill/>
              <a:ln w="34925" cap="flat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213" name="Google Shape;3213;p29"/>
              <p:cNvCxnSpPr/>
              <p:nvPr/>
            </p:nvCxnSpPr>
            <p:spPr>
              <a:xfrm>
                <a:off x="10372725" y="3444875"/>
                <a:ext cx="0" cy="60325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214" name="Google Shape;3214;p29"/>
              <p:cNvCxnSpPr/>
              <p:nvPr/>
            </p:nvCxnSpPr>
            <p:spPr>
              <a:xfrm>
                <a:off x="10372725" y="4067175"/>
                <a:ext cx="0" cy="60325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215" name="Google Shape;3215;p29"/>
              <p:cNvCxnSpPr/>
              <p:nvPr/>
            </p:nvCxnSpPr>
            <p:spPr>
              <a:xfrm rot="10800000">
                <a:off x="10064751" y="3756025"/>
                <a:ext cx="0" cy="60325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216" name="Google Shape;3216;p29"/>
              <p:cNvCxnSpPr/>
              <p:nvPr/>
            </p:nvCxnSpPr>
            <p:spPr>
              <a:xfrm rot="10800000">
                <a:off x="10687053" y="3756025"/>
                <a:ext cx="0" cy="60325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217" name="Google Shape;3217;p29"/>
              <p:cNvCxnSpPr/>
              <p:nvPr/>
            </p:nvCxnSpPr>
            <p:spPr>
              <a:xfrm>
                <a:off x="10523542" y="4037013"/>
                <a:ext cx="26983" cy="42862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218" name="Google Shape;3218;p29"/>
              <p:cNvCxnSpPr/>
              <p:nvPr/>
            </p:nvCxnSpPr>
            <p:spPr>
              <a:xfrm>
                <a:off x="10202867" y="3490913"/>
                <a:ext cx="26983" cy="42862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219" name="Google Shape;3219;p29"/>
              <p:cNvCxnSpPr/>
              <p:nvPr/>
            </p:nvCxnSpPr>
            <p:spPr>
              <a:xfrm flipH="1">
                <a:off x="10196517" y="4033838"/>
                <a:ext cx="26983" cy="42862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220" name="Google Shape;3220;p29"/>
              <p:cNvCxnSpPr/>
              <p:nvPr/>
            </p:nvCxnSpPr>
            <p:spPr>
              <a:xfrm flipH="1">
                <a:off x="10517192" y="3487738"/>
                <a:ext cx="26983" cy="42862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221" name="Google Shape;3221;p29"/>
              <p:cNvCxnSpPr/>
              <p:nvPr/>
            </p:nvCxnSpPr>
            <p:spPr>
              <a:xfrm flipH="1">
                <a:off x="10631493" y="3611565"/>
                <a:ext cx="36507" cy="26985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222" name="Google Shape;3222;p29"/>
              <p:cNvCxnSpPr/>
              <p:nvPr/>
            </p:nvCxnSpPr>
            <p:spPr>
              <a:xfrm flipH="1">
                <a:off x="10085393" y="3929065"/>
                <a:ext cx="36507" cy="26985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223" name="Google Shape;3223;p29"/>
              <p:cNvCxnSpPr/>
              <p:nvPr/>
            </p:nvCxnSpPr>
            <p:spPr>
              <a:xfrm rot="10800000">
                <a:off x="10094918" y="3614740"/>
                <a:ext cx="36507" cy="26985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224" name="Google Shape;3224;p29"/>
              <p:cNvCxnSpPr/>
              <p:nvPr/>
            </p:nvCxnSpPr>
            <p:spPr>
              <a:xfrm rot="10800000">
                <a:off x="10631493" y="3932240"/>
                <a:ext cx="36507" cy="26985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3225" name="Google Shape;3225;p29"/>
              <p:cNvSpPr/>
              <p:nvPr/>
            </p:nvSpPr>
            <p:spPr>
              <a:xfrm>
                <a:off x="10331450" y="3743325"/>
                <a:ext cx="82550" cy="8713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226" name="Google Shape;3226;p29"/>
          <p:cNvGrpSpPr/>
          <p:nvPr/>
        </p:nvGrpSpPr>
        <p:grpSpPr>
          <a:xfrm>
            <a:off x="4041058" y="1582994"/>
            <a:ext cx="5089626" cy="4955455"/>
            <a:chOff x="3982064" y="1612491"/>
            <a:chExt cx="5089626" cy="4955455"/>
          </a:xfrm>
        </p:grpSpPr>
        <p:grpSp>
          <p:nvGrpSpPr>
            <p:cNvPr id="3227" name="Google Shape;3227;p29"/>
            <p:cNvGrpSpPr/>
            <p:nvPr/>
          </p:nvGrpSpPr>
          <p:grpSpPr>
            <a:xfrm>
              <a:off x="4011560" y="1641985"/>
              <a:ext cx="1196054" cy="1022555"/>
              <a:chOff x="9655277" y="2349909"/>
              <a:chExt cx="1196054" cy="1022555"/>
            </a:xfrm>
          </p:grpSpPr>
          <p:sp>
            <p:nvSpPr>
              <p:cNvPr id="3228" name="Google Shape;3228;p29"/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/>
                <a:ahLst/>
                <a:cxnLst/>
                <a:rect l="l" t="t" r="r" b="b"/>
                <a:pathLst>
                  <a:path w="2820074" h="2290046" extrusionOk="0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2941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9" name="Google Shape;3229;p29"/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rPr lang="en-US" kern="0">
                    <a:solidFill>
                      <a:srgbClr val="C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compute</a:t>
                </a: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230" name="Google Shape;3230;p29"/>
            <p:cNvGrpSpPr/>
            <p:nvPr/>
          </p:nvGrpSpPr>
          <p:grpSpPr>
            <a:xfrm>
              <a:off x="5943598" y="1627238"/>
              <a:ext cx="1196054" cy="1022555"/>
              <a:chOff x="9655277" y="2349909"/>
              <a:chExt cx="1196054" cy="1022555"/>
            </a:xfrm>
          </p:grpSpPr>
          <p:sp>
            <p:nvSpPr>
              <p:cNvPr id="3231" name="Google Shape;3231;p29"/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/>
                <a:ahLst/>
                <a:cxnLst/>
                <a:rect l="l" t="t" r="r" b="b"/>
                <a:pathLst>
                  <a:path w="2820074" h="2290046" extrusionOk="0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2941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2" name="Google Shape;3232;p29"/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rPr lang="en-US" kern="0">
                    <a:solidFill>
                      <a:srgbClr val="C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compute</a:t>
                </a: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233" name="Google Shape;3233;p29"/>
            <p:cNvGrpSpPr/>
            <p:nvPr/>
          </p:nvGrpSpPr>
          <p:grpSpPr>
            <a:xfrm>
              <a:off x="7875636" y="1612491"/>
              <a:ext cx="1196054" cy="1022555"/>
              <a:chOff x="9655277" y="2349909"/>
              <a:chExt cx="1196054" cy="1022555"/>
            </a:xfrm>
          </p:grpSpPr>
          <p:sp>
            <p:nvSpPr>
              <p:cNvPr id="3234" name="Google Shape;3234;p29"/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/>
                <a:ahLst/>
                <a:cxnLst/>
                <a:rect l="l" t="t" r="r" b="b"/>
                <a:pathLst>
                  <a:path w="2820074" h="2290046" extrusionOk="0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2941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5" name="Google Shape;3235;p29"/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rPr lang="en-US" kern="0">
                    <a:solidFill>
                      <a:srgbClr val="C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compute</a:t>
                </a: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236" name="Google Shape;3236;p29"/>
            <p:cNvGrpSpPr/>
            <p:nvPr/>
          </p:nvGrpSpPr>
          <p:grpSpPr>
            <a:xfrm>
              <a:off x="3996812" y="3593688"/>
              <a:ext cx="1196054" cy="1022555"/>
              <a:chOff x="9655277" y="2349909"/>
              <a:chExt cx="1196054" cy="1022555"/>
            </a:xfrm>
          </p:grpSpPr>
          <p:sp>
            <p:nvSpPr>
              <p:cNvPr id="3237" name="Google Shape;3237;p29"/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/>
                <a:ahLst/>
                <a:cxnLst/>
                <a:rect l="l" t="t" r="r" b="b"/>
                <a:pathLst>
                  <a:path w="2820074" h="2290046" extrusionOk="0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2941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8" name="Google Shape;3238;p29"/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rPr lang="en-US" kern="0">
                    <a:solidFill>
                      <a:srgbClr val="C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compute</a:t>
                </a: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239" name="Google Shape;3239;p29"/>
            <p:cNvGrpSpPr/>
            <p:nvPr/>
          </p:nvGrpSpPr>
          <p:grpSpPr>
            <a:xfrm>
              <a:off x="5928850" y="3578941"/>
              <a:ext cx="1196054" cy="1022555"/>
              <a:chOff x="9655277" y="2349909"/>
              <a:chExt cx="1196054" cy="1022555"/>
            </a:xfrm>
          </p:grpSpPr>
          <p:sp>
            <p:nvSpPr>
              <p:cNvPr id="3240" name="Google Shape;3240;p29"/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/>
                <a:ahLst/>
                <a:cxnLst/>
                <a:rect l="l" t="t" r="r" b="b"/>
                <a:pathLst>
                  <a:path w="2820074" h="2290046" extrusionOk="0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2941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1" name="Google Shape;3241;p29"/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rPr lang="en-US" kern="0">
                    <a:solidFill>
                      <a:srgbClr val="C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compute</a:t>
                </a: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242" name="Google Shape;3242;p29"/>
            <p:cNvGrpSpPr/>
            <p:nvPr/>
          </p:nvGrpSpPr>
          <p:grpSpPr>
            <a:xfrm>
              <a:off x="7860888" y="3564194"/>
              <a:ext cx="1196054" cy="1022555"/>
              <a:chOff x="9655277" y="2349909"/>
              <a:chExt cx="1196054" cy="1022555"/>
            </a:xfrm>
          </p:grpSpPr>
          <p:sp>
            <p:nvSpPr>
              <p:cNvPr id="3243" name="Google Shape;3243;p29"/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/>
                <a:ahLst/>
                <a:cxnLst/>
                <a:rect l="l" t="t" r="r" b="b"/>
                <a:pathLst>
                  <a:path w="2820074" h="2290046" extrusionOk="0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2941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4" name="Google Shape;3244;p29"/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rPr lang="en-US" kern="0">
                    <a:solidFill>
                      <a:srgbClr val="C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compute</a:t>
                </a: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245" name="Google Shape;3245;p29"/>
            <p:cNvGrpSpPr/>
            <p:nvPr/>
          </p:nvGrpSpPr>
          <p:grpSpPr>
            <a:xfrm>
              <a:off x="3982064" y="5545391"/>
              <a:ext cx="1196054" cy="1022555"/>
              <a:chOff x="9655277" y="2349909"/>
              <a:chExt cx="1196054" cy="1022555"/>
            </a:xfrm>
          </p:grpSpPr>
          <p:sp>
            <p:nvSpPr>
              <p:cNvPr id="3246" name="Google Shape;3246;p29"/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/>
                <a:ahLst/>
                <a:cxnLst/>
                <a:rect l="l" t="t" r="r" b="b"/>
                <a:pathLst>
                  <a:path w="2820074" h="2290046" extrusionOk="0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2941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7" name="Google Shape;3247;p29"/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rPr lang="en-US" kern="0">
                    <a:solidFill>
                      <a:srgbClr val="C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compute</a:t>
                </a: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248" name="Google Shape;3248;p29"/>
            <p:cNvGrpSpPr/>
            <p:nvPr/>
          </p:nvGrpSpPr>
          <p:grpSpPr>
            <a:xfrm>
              <a:off x="5914102" y="5530644"/>
              <a:ext cx="1196054" cy="1022555"/>
              <a:chOff x="9655277" y="2349909"/>
              <a:chExt cx="1196054" cy="1022555"/>
            </a:xfrm>
          </p:grpSpPr>
          <p:sp>
            <p:nvSpPr>
              <p:cNvPr id="3249" name="Google Shape;3249;p29"/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/>
                <a:ahLst/>
                <a:cxnLst/>
                <a:rect l="l" t="t" r="r" b="b"/>
                <a:pathLst>
                  <a:path w="2820074" h="2290046" extrusionOk="0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2941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0" name="Google Shape;3250;p29"/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rPr lang="en-US" kern="0">
                    <a:solidFill>
                      <a:srgbClr val="C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compute</a:t>
                </a: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251" name="Google Shape;3251;p29"/>
            <p:cNvGrpSpPr/>
            <p:nvPr/>
          </p:nvGrpSpPr>
          <p:grpSpPr>
            <a:xfrm>
              <a:off x="7846140" y="5515897"/>
              <a:ext cx="1196054" cy="1022555"/>
              <a:chOff x="9655277" y="2349909"/>
              <a:chExt cx="1196054" cy="1022555"/>
            </a:xfrm>
          </p:grpSpPr>
          <p:sp>
            <p:nvSpPr>
              <p:cNvPr id="3252" name="Google Shape;3252;p29"/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/>
                <a:ahLst/>
                <a:cxnLst/>
                <a:rect l="l" t="t" r="r" b="b"/>
                <a:pathLst>
                  <a:path w="2820074" h="2290046" extrusionOk="0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2941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3" name="Google Shape;3253;p29"/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rPr lang="en-US" kern="0">
                    <a:solidFill>
                      <a:srgbClr val="C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compute</a:t>
                </a: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</p:grpSp>
      <p:cxnSp>
        <p:nvCxnSpPr>
          <p:cNvPr id="3254" name="Google Shape;3254;p29"/>
          <p:cNvCxnSpPr/>
          <p:nvPr/>
        </p:nvCxnSpPr>
        <p:spPr>
          <a:xfrm flipH="1">
            <a:off x="919556" y="2070953"/>
            <a:ext cx="240612" cy="121026"/>
          </a:xfrm>
          <a:prstGeom prst="straightConnector1">
            <a:avLst/>
          </a:prstGeom>
          <a:noFill/>
          <a:ln w="254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1614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0" name="Google Shape;3260;p30"/>
          <p:cNvSpPr txBox="1">
            <a:spLocks noGrp="1"/>
          </p:cNvSpPr>
          <p:nvPr>
            <p:ph type="title"/>
          </p:nvPr>
        </p:nvSpPr>
        <p:spPr>
          <a:xfrm>
            <a:off x="826625" y="174028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lang="en-US"/>
              <a:t>Distance vector example: </a:t>
            </a:r>
            <a:r>
              <a:rPr lang="en-US">
                <a:solidFill>
                  <a:srgbClr val="0000A8"/>
                </a:solidFill>
              </a:rPr>
              <a:t>iteration</a:t>
            </a:r>
            <a:endParaRPr/>
          </a:p>
        </p:txBody>
      </p:sp>
      <p:sp>
        <p:nvSpPr>
          <p:cNvPr id="3261" name="Google Shape;3261;p30"/>
          <p:cNvSpPr txBox="1">
            <a:spLocks noGrp="1"/>
          </p:cNvSpPr>
          <p:nvPr>
            <p:ph type="sldNum" idx="12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/>
              <a:t>Network Layer: 5-</a:t>
            </a:r>
            <a:fld id="{00000000-1234-1234-1234-123412341234}" type="slidenum">
              <a:rPr lang="en-US"/>
              <a:pPr/>
              <a:t>18</a:t>
            </a:fld>
            <a:endParaRPr/>
          </a:p>
        </p:txBody>
      </p:sp>
      <p:cxnSp>
        <p:nvCxnSpPr>
          <p:cNvPr id="3262" name="Google Shape;3262;p30"/>
          <p:cNvCxnSpPr>
            <a:stCxn id="3263" idx="2"/>
            <a:endCxn id="3263" idx="0"/>
          </p:cNvCxnSpPr>
          <p:nvPr/>
        </p:nvCxnSpPr>
        <p:spPr>
          <a:xfrm rot="10800000">
            <a:off x="6530326" y="2129131"/>
            <a:ext cx="0" cy="38631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264" name="Google Shape;3264;p30"/>
          <p:cNvCxnSpPr>
            <a:stCxn id="3263" idx="1"/>
            <a:endCxn id="3263" idx="3"/>
          </p:cNvCxnSpPr>
          <p:nvPr/>
        </p:nvCxnSpPr>
        <p:spPr>
          <a:xfrm>
            <a:off x="4598770" y="4060676"/>
            <a:ext cx="38631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263" name="Google Shape;3263;p30"/>
          <p:cNvSpPr/>
          <p:nvPr/>
        </p:nvSpPr>
        <p:spPr>
          <a:xfrm>
            <a:off x="4598770" y="2129120"/>
            <a:ext cx="3863111" cy="3863111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6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5" name="Google Shape;3265;p30"/>
          <p:cNvSpPr/>
          <p:nvPr/>
        </p:nvSpPr>
        <p:spPr>
          <a:xfrm>
            <a:off x="8380337" y="2200470"/>
            <a:ext cx="132508" cy="185510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6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66" name="Google Shape;3266;p30"/>
          <p:cNvGrpSpPr/>
          <p:nvPr/>
        </p:nvGrpSpPr>
        <p:grpSpPr>
          <a:xfrm>
            <a:off x="4333785" y="5772213"/>
            <a:ext cx="4395351" cy="404576"/>
            <a:chOff x="4333785" y="5772213"/>
            <a:chExt cx="4395351" cy="404576"/>
          </a:xfrm>
        </p:grpSpPr>
        <p:grpSp>
          <p:nvGrpSpPr>
            <p:cNvPr id="3267" name="Google Shape;3267;p30"/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268" name="Google Shape;3268;p30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269" name="Google Shape;3269;p30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3270" name="Google Shape;3270;p30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271" name="Google Shape;3271;p30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3272" name="Google Shape;3272;p30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Calibri"/>
                    <a:buNone/>
                  </a:pP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73" name="Google Shape;3273;p30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274" name="Google Shape;3274;p30"/>
              <p:cNvGrpSpPr/>
              <p:nvPr/>
            </p:nvGrpSpPr>
            <p:grpSpPr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275" name="Google Shape;3275;p30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76" name="Google Shape;3276;p30"/>
                <p:cNvSpPr txBox="1"/>
                <p:nvPr/>
              </p:nvSpPr>
              <p:spPr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lang="en-US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g</a:t>
                  </a: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3277" name="Google Shape;3277;p30"/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3278" name="Google Shape;3278;p30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279" name="Google Shape;3279;p30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3280" name="Google Shape;3280;p30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281" name="Google Shape;3281;p30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3282" name="Google Shape;3282;p30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Calibri"/>
                    <a:buNone/>
                  </a:pP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83" name="Google Shape;3283;p30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284" name="Google Shape;3284;p30"/>
              <p:cNvGrpSpPr/>
              <p:nvPr/>
            </p:nvGrpSpPr>
            <p:grpSpPr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3285" name="Google Shape;3285;p30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86" name="Google Shape;3286;p30"/>
                <p:cNvSpPr txBox="1"/>
                <p:nvPr/>
              </p:nvSpPr>
              <p:spPr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lang="en-US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h</a:t>
                  </a: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3287" name="Google Shape;3287;p30"/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3288" name="Google Shape;3288;p30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289" name="Google Shape;3289;p30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3290" name="Google Shape;3290;p30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291" name="Google Shape;3291;p30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3292" name="Google Shape;3292;p30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Calibri"/>
                    <a:buNone/>
                  </a:pP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93" name="Google Shape;3293;p30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294" name="Google Shape;3294;p30"/>
              <p:cNvGrpSpPr/>
              <p:nvPr/>
            </p:nvGrpSpPr>
            <p:grpSpPr>
              <a:xfrm>
                <a:off x="1500196" y="2507397"/>
                <a:ext cx="267548" cy="419100"/>
                <a:chOff x="2972" y="2425"/>
                <a:chExt cx="171" cy="264"/>
              </a:xfrm>
            </p:grpSpPr>
            <p:sp>
              <p:nvSpPr>
                <p:cNvPr id="3295" name="Google Shape;3295;p30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96" name="Google Shape;3296;p30"/>
                <p:cNvSpPr txBox="1"/>
                <p:nvPr/>
              </p:nvSpPr>
              <p:spPr>
                <a:xfrm>
                  <a:off x="2972" y="2425"/>
                  <a:ext cx="171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lang="en-US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i</a:t>
                  </a: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3297" name="Google Shape;3297;p30"/>
          <p:cNvSpPr txBox="1"/>
          <p:nvPr/>
        </p:nvSpPr>
        <p:spPr>
          <a:xfrm>
            <a:off x="4305782" y="2870522"/>
            <a:ext cx="30168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298" name="Google Shape;3298;p30"/>
          <p:cNvSpPr txBox="1"/>
          <p:nvPr/>
        </p:nvSpPr>
        <p:spPr>
          <a:xfrm>
            <a:off x="6217534" y="2860877"/>
            <a:ext cx="28886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299" name="Google Shape;3299;p30"/>
          <p:cNvSpPr txBox="1"/>
          <p:nvPr/>
        </p:nvSpPr>
        <p:spPr>
          <a:xfrm>
            <a:off x="4296138" y="4886446"/>
            <a:ext cx="30168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300" name="Google Shape;3300;p30"/>
          <p:cNvSpPr txBox="1"/>
          <p:nvPr/>
        </p:nvSpPr>
        <p:spPr>
          <a:xfrm>
            <a:off x="6231040" y="4888376"/>
            <a:ext cx="28886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301" name="Google Shape;3301;p30"/>
          <p:cNvSpPr txBox="1"/>
          <p:nvPr/>
        </p:nvSpPr>
        <p:spPr>
          <a:xfrm>
            <a:off x="8154365" y="4890306"/>
            <a:ext cx="28886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302" name="Google Shape;3302;p30"/>
          <p:cNvSpPr txBox="1"/>
          <p:nvPr/>
        </p:nvSpPr>
        <p:spPr>
          <a:xfrm>
            <a:off x="5442030" y="4029920"/>
            <a:ext cx="30168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303" name="Google Shape;3303;p30"/>
          <p:cNvSpPr txBox="1"/>
          <p:nvPr/>
        </p:nvSpPr>
        <p:spPr>
          <a:xfrm>
            <a:off x="7353782" y="4020275"/>
            <a:ext cx="28886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304" name="Google Shape;3304;p30"/>
          <p:cNvSpPr txBox="1"/>
          <p:nvPr/>
        </p:nvSpPr>
        <p:spPr>
          <a:xfrm>
            <a:off x="5443958" y="5953247"/>
            <a:ext cx="30168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305" name="Google Shape;3305;p30"/>
          <p:cNvSpPr txBox="1"/>
          <p:nvPr/>
        </p:nvSpPr>
        <p:spPr>
          <a:xfrm>
            <a:off x="7355710" y="5943602"/>
            <a:ext cx="28886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306" name="Google Shape;3306;p30"/>
          <p:cNvSpPr txBox="1"/>
          <p:nvPr/>
        </p:nvSpPr>
        <p:spPr>
          <a:xfrm>
            <a:off x="5445886" y="2123956"/>
            <a:ext cx="30168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307" name="Google Shape;3307;p30"/>
          <p:cNvSpPr txBox="1"/>
          <p:nvPr/>
        </p:nvSpPr>
        <p:spPr>
          <a:xfrm>
            <a:off x="7357638" y="2114311"/>
            <a:ext cx="28886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308" name="Google Shape;3308;p30"/>
          <p:cNvSpPr/>
          <p:nvPr/>
        </p:nvSpPr>
        <p:spPr>
          <a:xfrm rot="5400000">
            <a:off x="4399933" y="2561304"/>
            <a:ext cx="639100" cy="157317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9" name="Google Shape;3309;p30"/>
          <p:cNvSpPr/>
          <p:nvPr/>
        </p:nvSpPr>
        <p:spPr>
          <a:xfrm rot="-5400000">
            <a:off x="4395017" y="3470788"/>
            <a:ext cx="639100" cy="157317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0" name="Google Shape;3310;p30"/>
          <p:cNvSpPr/>
          <p:nvPr/>
        </p:nvSpPr>
        <p:spPr>
          <a:xfrm rot="5400000">
            <a:off x="6302474" y="2546557"/>
            <a:ext cx="639100" cy="157317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1" name="Google Shape;3311;p30"/>
          <p:cNvSpPr/>
          <p:nvPr/>
        </p:nvSpPr>
        <p:spPr>
          <a:xfrm rot="-5400000">
            <a:off x="6297558" y="3456041"/>
            <a:ext cx="639100" cy="157317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2" name="Google Shape;3312;p30"/>
          <p:cNvSpPr/>
          <p:nvPr/>
        </p:nvSpPr>
        <p:spPr>
          <a:xfrm rot="5400000">
            <a:off x="4370435" y="4458934"/>
            <a:ext cx="639100" cy="157317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3" name="Google Shape;3313;p30"/>
          <p:cNvSpPr/>
          <p:nvPr/>
        </p:nvSpPr>
        <p:spPr>
          <a:xfrm rot="-5400000">
            <a:off x="4365519" y="5368418"/>
            <a:ext cx="639100" cy="157317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4" name="Google Shape;3314;p30"/>
          <p:cNvSpPr/>
          <p:nvPr/>
        </p:nvSpPr>
        <p:spPr>
          <a:xfrm rot="5400000">
            <a:off x="6312308" y="4454022"/>
            <a:ext cx="639100" cy="157317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5" name="Google Shape;3315;p30"/>
          <p:cNvSpPr/>
          <p:nvPr/>
        </p:nvSpPr>
        <p:spPr>
          <a:xfrm rot="-5400000">
            <a:off x="6307392" y="5363506"/>
            <a:ext cx="639100" cy="157317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6" name="Google Shape;3316;p30"/>
          <p:cNvSpPr/>
          <p:nvPr/>
        </p:nvSpPr>
        <p:spPr>
          <a:xfrm rot="5400000">
            <a:off x="8254181" y="4449110"/>
            <a:ext cx="639100" cy="157317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7" name="Google Shape;3317;p30"/>
          <p:cNvSpPr/>
          <p:nvPr/>
        </p:nvSpPr>
        <p:spPr>
          <a:xfrm rot="-5400000">
            <a:off x="8249265" y="5358594"/>
            <a:ext cx="639100" cy="157317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8" name="Google Shape;3318;p30"/>
          <p:cNvSpPr/>
          <p:nvPr/>
        </p:nvSpPr>
        <p:spPr>
          <a:xfrm rot="10800000">
            <a:off x="7582395" y="5829665"/>
            <a:ext cx="575190" cy="152414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9" name="Google Shape;3319;p30"/>
          <p:cNvSpPr/>
          <p:nvPr/>
        </p:nvSpPr>
        <p:spPr>
          <a:xfrm>
            <a:off x="6819704" y="5834582"/>
            <a:ext cx="575190" cy="152414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320" name="Google Shape;3320;p30"/>
          <p:cNvGrpSpPr/>
          <p:nvPr/>
        </p:nvGrpSpPr>
        <p:grpSpPr>
          <a:xfrm>
            <a:off x="4336458" y="3833790"/>
            <a:ext cx="4395351" cy="404576"/>
            <a:chOff x="4333785" y="5772213"/>
            <a:chExt cx="4395351" cy="404576"/>
          </a:xfrm>
        </p:grpSpPr>
        <p:grpSp>
          <p:nvGrpSpPr>
            <p:cNvPr id="3321" name="Google Shape;3321;p30"/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322" name="Google Shape;3322;p30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323" name="Google Shape;3323;p30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3324" name="Google Shape;3324;p30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25" name="Google Shape;3325;p30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3326" name="Google Shape;3326;p30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Calibri"/>
                    <a:buNone/>
                  </a:pP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27" name="Google Shape;3327;p30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328" name="Google Shape;3328;p30"/>
              <p:cNvGrpSpPr/>
              <p:nvPr/>
            </p:nvGrpSpPr>
            <p:grpSpPr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329" name="Google Shape;3329;p30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30" name="Google Shape;3330;p30"/>
                <p:cNvSpPr txBox="1"/>
                <p:nvPr/>
              </p:nvSpPr>
              <p:spPr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lang="en-US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d</a:t>
                  </a: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3331" name="Google Shape;3331;p30"/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3332" name="Google Shape;3332;p30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333" name="Google Shape;3333;p30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3334" name="Google Shape;3334;p30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35" name="Google Shape;3335;p30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3336" name="Google Shape;3336;p30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Calibri"/>
                    <a:buNone/>
                  </a:pP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37" name="Google Shape;3337;p30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338" name="Google Shape;3338;p30"/>
              <p:cNvGrpSpPr/>
              <p:nvPr/>
            </p:nvGrpSpPr>
            <p:grpSpPr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3339" name="Google Shape;3339;p30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40" name="Google Shape;3340;p30"/>
                <p:cNvSpPr txBox="1"/>
                <p:nvPr/>
              </p:nvSpPr>
              <p:spPr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lang="en-US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e</a:t>
                  </a: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3341" name="Google Shape;3341;p30"/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3342" name="Google Shape;3342;p30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343" name="Google Shape;3343;p30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3344" name="Google Shape;3344;p30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45" name="Google Shape;3345;p30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3346" name="Google Shape;3346;p30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Calibri"/>
                    <a:buNone/>
                  </a:pP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47" name="Google Shape;3347;p30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348" name="Google Shape;3348;p30"/>
              <p:cNvGrpSpPr/>
              <p:nvPr/>
            </p:nvGrpSpPr>
            <p:grpSpPr>
              <a:xfrm>
                <a:off x="1492372" y="2507397"/>
                <a:ext cx="283194" cy="419100"/>
                <a:chOff x="2967" y="2425"/>
                <a:chExt cx="181" cy="264"/>
              </a:xfrm>
            </p:grpSpPr>
            <p:sp>
              <p:nvSpPr>
                <p:cNvPr id="3349" name="Google Shape;3349;p30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50" name="Google Shape;3350;p30"/>
                <p:cNvSpPr txBox="1"/>
                <p:nvPr/>
              </p:nvSpPr>
              <p:spPr>
                <a:xfrm>
                  <a:off x="2967" y="2425"/>
                  <a:ext cx="181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lang="en-US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f</a:t>
                  </a: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3351" name="Google Shape;3351;p30"/>
          <p:cNvGrpSpPr/>
          <p:nvPr/>
        </p:nvGrpSpPr>
        <p:grpSpPr>
          <a:xfrm>
            <a:off x="4333785" y="1906063"/>
            <a:ext cx="4395351" cy="404576"/>
            <a:chOff x="4333785" y="5772213"/>
            <a:chExt cx="4395351" cy="404576"/>
          </a:xfrm>
        </p:grpSpPr>
        <p:grpSp>
          <p:nvGrpSpPr>
            <p:cNvPr id="3352" name="Google Shape;3352;p30"/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353" name="Google Shape;3353;p30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354" name="Google Shape;3354;p30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3355" name="Google Shape;3355;p30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56" name="Google Shape;3356;p30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3357" name="Google Shape;3357;p30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Calibri"/>
                    <a:buNone/>
                  </a:pP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58" name="Google Shape;3358;p30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359" name="Google Shape;3359;p30"/>
              <p:cNvGrpSpPr/>
              <p:nvPr/>
            </p:nvGrpSpPr>
            <p:grpSpPr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360" name="Google Shape;3360;p30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61" name="Google Shape;3361;p30"/>
                <p:cNvSpPr txBox="1"/>
                <p:nvPr/>
              </p:nvSpPr>
              <p:spPr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lang="en-US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a</a:t>
                  </a: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3362" name="Google Shape;3362;p30"/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3363" name="Google Shape;3363;p30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364" name="Google Shape;3364;p30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3365" name="Google Shape;3365;p30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66" name="Google Shape;3366;p30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3367" name="Google Shape;3367;p30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Calibri"/>
                    <a:buNone/>
                  </a:pP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68" name="Google Shape;3368;p30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369" name="Google Shape;3369;p30"/>
              <p:cNvGrpSpPr/>
              <p:nvPr/>
            </p:nvGrpSpPr>
            <p:grpSpPr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3370" name="Google Shape;3370;p30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71" name="Google Shape;3371;p30"/>
                <p:cNvSpPr txBox="1"/>
                <p:nvPr/>
              </p:nvSpPr>
              <p:spPr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lang="en-US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b</a:t>
                  </a: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3372" name="Google Shape;3372;p30"/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3373" name="Google Shape;3373;p30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374" name="Google Shape;3374;p30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3375" name="Google Shape;3375;p30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76" name="Google Shape;3376;p30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3377" name="Google Shape;3377;p30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Calibri"/>
                    <a:buNone/>
                  </a:pP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78" name="Google Shape;3378;p30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379" name="Google Shape;3379;p30"/>
              <p:cNvGrpSpPr/>
              <p:nvPr/>
            </p:nvGrpSpPr>
            <p:grpSpPr>
              <a:xfrm>
                <a:off x="1464216" y="2507397"/>
                <a:ext cx="341085" cy="419100"/>
                <a:chOff x="2949" y="2425"/>
                <a:chExt cx="218" cy="264"/>
              </a:xfrm>
            </p:grpSpPr>
            <p:sp>
              <p:nvSpPr>
                <p:cNvPr id="3380" name="Google Shape;3380;p30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81" name="Google Shape;3381;p30"/>
                <p:cNvSpPr txBox="1"/>
                <p:nvPr/>
              </p:nvSpPr>
              <p:spPr>
                <a:xfrm>
                  <a:off x="2949" y="2425"/>
                  <a:ext cx="218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lang="en-US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c</a:t>
                  </a: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3382" name="Google Shape;3382;p30"/>
          <p:cNvSpPr/>
          <p:nvPr/>
        </p:nvSpPr>
        <p:spPr>
          <a:xfrm rot="10800000">
            <a:off x="5660017" y="5843033"/>
            <a:ext cx="575190" cy="152414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3" name="Google Shape;3383;p30"/>
          <p:cNvSpPr/>
          <p:nvPr/>
        </p:nvSpPr>
        <p:spPr>
          <a:xfrm>
            <a:off x="4897326" y="5847950"/>
            <a:ext cx="575190" cy="152414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4" name="Google Shape;3384;p30"/>
          <p:cNvSpPr/>
          <p:nvPr/>
        </p:nvSpPr>
        <p:spPr>
          <a:xfrm rot="10800000">
            <a:off x="5651998" y="3904611"/>
            <a:ext cx="575190" cy="152414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5" name="Google Shape;3385;p30"/>
          <p:cNvSpPr/>
          <p:nvPr/>
        </p:nvSpPr>
        <p:spPr>
          <a:xfrm>
            <a:off x="4905348" y="3909528"/>
            <a:ext cx="575190" cy="152414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6" name="Google Shape;3386;p30"/>
          <p:cNvSpPr/>
          <p:nvPr/>
        </p:nvSpPr>
        <p:spPr>
          <a:xfrm rot="10800000">
            <a:off x="5660020" y="1966189"/>
            <a:ext cx="575190" cy="152414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7" name="Google Shape;3387;p30"/>
          <p:cNvSpPr/>
          <p:nvPr/>
        </p:nvSpPr>
        <p:spPr>
          <a:xfrm>
            <a:off x="4924064" y="1987147"/>
            <a:ext cx="575190" cy="152414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8" name="Google Shape;3388;p30"/>
          <p:cNvSpPr/>
          <p:nvPr/>
        </p:nvSpPr>
        <p:spPr>
          <a:xfrm rot="10800000">
            <a:off x="7582399" y="1968862"/>
            <a:ext cx="575190" cy="152414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9" name="Google Shape;3389;p30"/>
          <p:cNvSpPr/>
          <p:nvPr/>
        </p:nvSpPr>
        <p:spPr>
          <a:xfrm>
            <a:off x="6819708" y="1973779"/>
            <a:ext cx="575190" cy="152414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0" name="Google Shape;3390;p30"/>
          <p:cNvSpPr/>
          <p:nvPr/>
        </p:nvSpPr>
        <p:spPr>
          <a:xfrm rot="10800000">
            <a:off x="7595769" y="3907283"/>
            <a:ext cx="575190" cy="152414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1" name="Google Shape;3391;p30"/>
          <p:cNvSpPr/>
          <p:nvPr/>
        </p:nvSpPr>
        <p:spPr>
          <a:xfrm>
            <a:off x="6833078" y="3912200"/>
            <a:ext cx="575190" cy="152414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2" name="Google Shape;3392;p30"/>
          <p:cNvSpPr txBox="1"/>
          <p:nvPr/>
        </p:nvSpPr>
        <p:spPr>
          <a:xfrm flipH="1">
            <a:off x="476445" y="3078991"/>
            <a:ext cx="2195814" cy="258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All nodes: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174625" indent="-174625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800"/>
              <a:buFont typeface="Noto Sans Symbols"/>
              <a:buChar char="▪"/>
            </a:pPr>
            <a:r>
              <a:rPr lang="en-US" kern="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receive distance vectors from neighbors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174625" indent="-174625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1800"/>
              <a:buFont typeface="Noto Sans Symbols"/>
              <a:buChar char="▪"/>
            </a:pPr>
            <a:r>
              <a:rPr lang="en-US" kern="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compute their new local  distance vector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174625" indent="-174625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SzPts val="1800"/>
              <a:buFont typeface="Noto Sans Symbols"/>
              <a:buChar char="▪"/>
            </a:pPr>
            <a:r>
              <a:rPr lang="en-US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send their new local distance vector to neighbors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3393" name="Google Shape;3393;p30"/>
          <p:cNvGrpSpPr/>
          <p:nvPr/>
        </p:nvGrpSpPr>
        <p:grpSpPr>
          <a:xfrm>
            <a:off x="584365" y="1859143"/>
            <a:ext cx="736099" cy="1229581"/>
            <a:chOff x="10030307" y="3444875"/>
            <a:chExt cx="736099" cy="1229581"/>
          </a:xfrm>
        </p:grpSpPr>
        <p:sp>
          <p:nvSpPr>
            <p:cNvPr id="3394" name="Google Shape;3394;p30"/>
            <p:cNvSpPr txBox="1"/>
            <p:nvPr/>
          </p:nvSpPr>
          <p:spPr>
            <a:xfrm>
              <a:off x="10030307" y="4089681"/>
              <a:ext cx="736099" cy="58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-US" sz="32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t=2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3395" name="Google Shape;3395;p30"/>
            <p:cNvGrpSpPr/>
            <p:nvPr/>
          </p:nvGrpSpPr>
          <p:grpSpPr>
            <a:xfrm>
              <a:off x="10034588" y="3444875"/>
              <a:ext cx="682627" cy="682625"/>
              <a:chOff x="10034589" y="3444875"/>
              <a:chExt cx="682627" cy="682625"/>
            </a:xfrm>
          </p:grpSpPr>
          <p:sp>
            <p:nvSpPr>
              <p:cNvPr id="3396" name="Google Shape;3396;p30"/>
              <p:cNvSpPr/>
              <p:nvPr/>
            </p:nvSpPr>
            <p:spPr>
              <a:xfrm>
                <a:off x="10039551" y="3449256"/>
                <a:ext cx="671332" cy="671332"/>
              </a:xfrm>
              <a:prstGeom prst="ellipse">
                <a:avLst/>
              </a:prstGeom>
              <a:noFill/>
              <a:ln w="34925" cap="flat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397" name="Google Shape;3397;p30"/>
              <p:cNvCxnSpPr/>
              <p:nvPr/>
            </p:nvCxnSpPr>
            <p:spPr>
              <a:xfrm>
                <a:off x="10372725" y="3444875"/>
                <a:ext cx="0" cy="60325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398" name="Google Shape;3398;p30"/>
              <p:cNvCxnSpPr/>
              <p:nvPr/>
            </p:nvCxnSpPr>
            <p:spPr>
              <a:xfrm>
                <a:off x="10372725" y="4067175"/>
                <a:ext cx="0" cy="60325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399" name="Google Shape;3399;p30"/>
              <p:cNvCxnSpPr/>
              <p:nvPr/>
            </p:nvCxnSpPr>
            <p:spPr>
              <a:xfrm rot="10800000">
                <a:off x="10064751" y="3756025"/>
                <a:ext cx="0" cy="60325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400" name="Google Shape;3400;p30"/>
              <p:cNvCxnSpPr/>
              <p:nvPr/>
            </p:nvCxnSpPr>
            <p:spPr>
              <a:xfrm rot="10800000">
                <a:off x="10687053" y="3756025"/>
                <a:ext cx="0" cy="60325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401" name="Google Shape;3401;p30"/>
              <p:cNvCxnSpPr/>
              <p:nvPr/>
            </p:nvCxnSpPr>
            <p:spPr>
              <a:xfrm>
                <a:off x="10523542" y="4037013"/>
                <a:ext cx="26983" cy="42862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402" name="Google Shape;3402;p30"/>
              <p:cNvCxnSpPr/>
              <p:nvPr/>
            </p:nvCxnSpPr>
            <p:spPr>
              <a:xfrm>
                <a:off x="10202867" y="3490913"/>
                <a:ext cx="26983" cy="42862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403" name="Google Shape;3403;p30"/>
              <p:cNvCxnSpPr/>
              <p:nvPr/>
            </p:nvCxnSpPr>
            <p:spPr>
              <a:xfrm flipH="1">
                <a:off x="10196517" y="4033838"/>
                <a:ext cx="26983" cy="42862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404" name="Google Shape;3404;p30"/>
              <p:cNvCxnSpPr/>
              <p:nvPr/>
            </p:nvCxnSpPr>
            <p:spPr>
              <a:xfrm flipH="1">
                <a:off x="10517192" y="3487738"/>
                <a:ext cx="26983" cy="42862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405" name="Google Shape;3405;p30"/>
              <p:cNvCxnSpPr/>
              <p:nvPr/>
            </p:nvCxnSpPr>
            <p:spPr>
              <a:xfrm flipH="1">
                <a:off x="10631493" y="3611565"/>
                <a:ext cx="36507" cy="26985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406" name="Google Shape;3406;p30"/>
              <p:cNvCxnSpPr/>
              <p:nvPr/>
            </p:nvCxnSpPr>
            <p:spPr>
              <a:xfrm flipH="1">
                <a:off x="10085393" y="3929065"/>
                <a:ext cx="36507" cy="26985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407" name="Google Shape;3407;p30"/>
              <p:cNvCxnSpPr/>
              <p:nvPr/>
            </p:nvCxnSpPr>
            <p:spPr>
              <a:xfrm rot="10800000">
                <a:off x="10094918" y="3614740"/>
                <a:ext cx="36507" cy="26985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408" name="Google Shape;3408;p30"/>
              <p:cNvCxnSpPr/>
              <p:nvPr/>
            </p:nvCxnSpPr>
            <p:spPr>
              <a:xfrm rot="10800000">
                <a:off x="10631493" y="3932240"/>
                <a:ext cx="36507" cy="26985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3409" name="Google Shape;3409;p30"/>
              <p:cNvSpPr/>
              <p:nvPr/>
            </p:nvSpPr>
            <p:spPr>
              <a:xfrm>
                <a:off x="10331450" y="3743325"/>
                <a:ext cx="82550" cy="8713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cxnSp>
        <p:nvCxnSpPr>
          <p:cNvPr id="3410" name="Google Shape;3410;p30"/>
          <p:cNvCxnSpPr/>
          <p:nvPr/>
        </p:nvCxnSpPr>
        <p:spPr>
          <a:xfrm flipH="1">
            <a:off x="919556" y="2070953"/>
            <a:ext cx="240612" cy="121026"/>
          </a:xfrm>
          <a:prstGeom prst="straightConnector1">
            <a:avLst/>
          </a:prstGeom>
          <a:noFill/>
          <a:ln w="254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163087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6" name="Google Shape;3416;p31"/>
          <p:cNvSpPr txBox="1">
            <a:spLocks noGrp="1"/>
          </p:cNvSpPr>
          <p:nvPr>
            <p:ph type="title"/>
          </p:nvPr>
        </p:nvSpPr>
        <p:spPr>
          <a:xfrm>
            <a:off x="826625" y="174028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lang="en-US"/>
              <a:t>Distance vector example: </a:t>
            </a:r>
            <a:r>
              <a:rPr lang="en-US">
                <a:solidFill>
                  <a:srgbClr val="0000A8"/>
                </a:solidFill>
              </a:rPr>
              <a:t>iteration</a:t>
            </a:r>
            <a:endParaRPr/>
          </a:p>
        </p:txBody>
      </p:sp>
      <p:sp>
        <p:nvSpPr>
          <p:cNvPr id="3417" name="Google Shape;3417;p31"/>
          <p:cNvSpPr txBox="1">
            <a:spLocks noGrp="1"/>
          </p:cNvSpPr>
          <p:nvPr>
            <p:ph type="sldNum" idx="12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/>
              <a:t>Network Layer: 5-</a:t>
            </a:r>
            <a:fld id="{00000000-1234-1234-1234-123412341234}" type="slidenum">
              <a:rPr lang="en-US"/>
              <a:pPr/>
              <a:t>19</a:t>
            </a:fld>
            <a:endParaRPr/>
          </a:p>
        </p:txBody>
      </p:sp>
      <p:sp>
        <p:nvSpPr>
          <p:cNvPr id="3418" name="Google Shape;3418;p31"/>
          <p:cNvSpPr txBox="1"/>
          <p:nvPr/>
        </p:nvSpPr>
        <p:spPr>
          <a:xfrm>
            <a:off x="1280160" y="1859280"/>
            <a:ext cx="8864671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28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…. and so on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8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28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Let’s next take a look at the iterative </a:t>
            </a:r>
            <a:r>
              <a:rPr lang="en-US" sz="2800" i="1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computations</a:t>
            </a:r>
            <a:r>
              <a:rPr lang="en-US" sz="28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at nodes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12907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buFont typeface="Arial" charset="0"/>
              <a:buNone/>
              <a:defRPr/>
            </a:pPr>
            <a:r>
              <a:rPr lang="en-US" sz="3200" dirty="0">
                <a:latin typeface="Arial" charset="0"/>
                <a:cs typeface="Arial" charset="0"/>
              </a:rPr>
              <a:t>CC ZG503: Network Fundamentals for Cloud</a:t>
            </a:r>
          </a:p>
          <a:p>
            <a:pPr eaLnBrk="1" hangingPunct="1">
              <a:spcBef>
                <a:spcPct val="0"/>
              </a:spcBef>
              <a:buFont typeface="Arial" charset="0"/>
              <a:buNone/>
              <a:defRPr/>
            </a:pPr>
            <a:r>
              <a:rPr lang="en-US" sz="3200" dirty="0">
                <a:latin typeface="Arial" charset="0"/>
                <a:cs typeface="Arial" charset="0"/>
              </a:rPr>
              <a:t>Lecture No. 5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24" name="Google Shape;3424;p32"/>
          <p:cNvGrpSpPr/>
          <p:nvPr/>
        </p:nvGrpSpPr>
        <p:grpSpPr>
          <a:xfrm>
            <a:off x="2827965" y="1130710"/>
            <a:ext cx="1547391" cy="2620631"/>
            <a:chOff x="3221255" y="1012723"/>
            <a:chExt cx="1547391" cy="2620631"/>
          </a:xfrm>
        </p:grpSpPr>
        <p:sp>
          <p:nvSpPr>
            <p:cNvPr id="3425" name="Google Shape;3425;p32"/>
            <p:cNvSpPr/>
            <p:nvPr/>
          </p:nvSpPr>
          <p:spPr>
            <a:xfrm>
              <a:off x="4316362" y="1042219"/>
              <a:ext cx="452284" cy="2389239"/>
            </a:xfrm>
            <a:custGeom>
              <a:avLst/>
              <a:gdLst/>
              <a:ahLst/>
              <a:cxnLst/>
              <a:rect l="l" t="t" r="r" b="b"/>
              <a:pathLst>
                <a:path w="452284" h="2389239" extrusionOk="0">
                  <a:moveTo>
                    <a:pt x="0" y="0"/>
                  </a:moveTo>
                  <a:cubicBezTo>
                    <a:pt x="170425" y="625988"/>
                    <a:pt x="242530" y="681703"/>
                    <a:pt x="452284" y="904568"/>
                  </a:cubicBezTo>
                  <a:lnTo>
                    <a:pt x="452284" y="1052052"/>
                  </a:lnTo>
                  <a:cubicBezTo>
                    <a:pt x="206477" y="1507613"/>
                    <a:pt x="137653" y="1825523"/>
                    <a:pt x="9833" y="2389239"/>
                  </a:cubicBezTo>
                  <a:cubicBezTo>
                    <a:pt x="6555" y="1592826"/>
                    <a:pt x="3278" y="796413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rgbClr val="BFBFB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426" name="Google Shape;3426;p32"/>
            <p:cNvGrpSpPr/>
            <p:nvPr/>
          </p:nvGrpSpPr>
          <p:grpSpPr>
            <a:xfrm>
              <a:off x="3221255" y="1012723"/>
              <a:ext cx="1172904" cy="2620631"/>
              <a:chOff x="3221255" y="1012723"/>
              <a:chExt cx="1172904" cy="2620631"/>
            </a:xfrm>
          </p:grpSpPr>
          <p:sp>
            <p:nvSpPr>
              <p:cNvPr id="3427" name="Google Shape;3427;p32"/>
              <p:cNvSpPr/>
              <p:nvPr/>
            </p:nvSpPr>
            <p:spPr>
              <a:xfrm>
                <a:off x="3224981" y="1012723"/>
                <a:ext cx="1111045" cy="2418735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428" name="Google Shape;3428;p32"/>
              <p:cNvGrpSpPr/>
              <p:nvPr/>
            </p:nvGrpSpPr>
            <p:grpSpPr>
              <a:xfrm>
                <a:off x="3221255" y="1017253"/>
                <a:ext cx="1172904" cy="2616101"/>
                <a:chOff x="9477371" y="702026"/>
                <a:chExt cx="1172904" cy="2616101"/>
              </a:xfrm>
            </p:grpSpPr>
            <p:sp>
              <p:nvSpPr>
                <p:cNvPr id="3429" name="Google Shape;3429;p32"/>
                <p:cNvSpPr/>
                <p:nvPr/>
              </p:nvSpPr>
              <p:spPr>
                <a:xfrm>
                  <a:off x="9485428" y="706056"/>
                  <a:ext cx="1116982" cy="370390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rgbClr val="31538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kern="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30" name="Google Shape;3430;p32"/>
                <p:cNvSpPr txBox="1"/>
                <p:nvPr/>
              </p:nvSpPr>
              <p:spPr>
                <a:xfrm>
                  <a:off x="9533078" y="702026"/>
                  <a:ext cx="1117197" cy="261610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rPr lang="en-US" sz="2000" kern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DV in a: </a:t>
                  </a: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lang="en-US" sz="1600" kern="0" baseline="-250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</a:t>
                  </a: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(a)=0</a:t>
                  </a: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lang="en-US" sz="1600" kern="0" baseline="-250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</a:t>
                  </a: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(b) = 8</a:t>
                  </a:r>
                  <a:endParaRPr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lang="en-US" sz="1600" kern="0" baseline="-250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</a:t>
                  </a: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(c) = ∞</a:t>
                  </a: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lang="en-US" sz="1600" kern="0" baseline="-250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</a:t>
                  </a: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(d) = 1</a:t>
                  </a: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lang="en-US" sz="1600" kern="0" baseline="-250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</a:t>
                  </a: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(e) = ∞</a:t>
                  </a: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lang="en-US" sz="1600" kern="0" baseline="-250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</a:t>
                  </a: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(f) = ∞</a:t>
                  </a: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lang="en-US" sz="1600" kern="0" baseline="-250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</a:t>
                  </a: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(g) = ∞</a:t>
                  </a: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lang="en-US" sz="1600" kern="0" baseline="-250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</a:t>
                  </a: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(h) = ∞</a:t>
                  </a: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lang="en-US" sz="1600" kern="0" baseline="-250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</a:t>
                  </a: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(i) = ∞</a:t>
                  </a:r>
                  <a:endParaRPr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3431" name="Google Shape;3431;p32"/>
                <p:cNvCxnSpPr/>
                <p:nvPr/>
              </p:nvCxnSpPr>
              <p:spPr>
                <a:xfrm>
                  <a:off x="9477371" y="1076444"/>
                  <a:ext cx="1123866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3432" name="Google Shape;3432;p32"/>
                <p:cNvSpPr/>
                <p:nvPr/>
              </p:nvSpPr>
              <p:spPr>
                <a:xfrm>
                  <a:off x="9479666" y="706056"/>
                  <a:ext cx="1122744" cy="2589450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kern="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3433" name="Google Shape;3433;p32"/>
          <p:cNvSpPr txBox="1">
            <a:spLocks noGrp="1"/>
          </p:cNvSpPr>
          <p:nvPr>
            <p:ph type="title"/>
          </p:nvPr>
        </p:nvSpPr>
        <p:spPr>
          <a:xfrm>
            <a:off x="826624" y="174028"/>
            <a:ext cx="10893427" cy="89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lang="en-US"/>
              <a:t>Distance vector example: computation</a:t>
            </a:r>
            <a:endParaRPr/>
          </a:p>
        </p:txBody>
      </p:sp>
      <p:sp>
        <p:nvSpPr>
          <p:cNvPr id="3434" name="Google Shape;3434;p32"/>
          <p:cNvSpPr txBox="1">
            <a:spLocks noGrp="1"/>
          </p:cNvSpPr>
          <p:nvPr>
            <p:ph type="sldNum" idx="12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/>
              <a:t>Network Layer: 5-</a:t>
            </a:r>
            <a:fld id="{00000000-1234-1234-1234-123412341234}" type="slidenum">
              <a:rPr lang="en-US"/>
              <a:pPr/>
              <a:t>20</a:t>
            </a:fld>
            <a:endParaRPr/>
          </a:p>
        </p:txBody>
      </p:sp>
      <p:cxnSp>
        <p:nvCxnSpPr>
          <p:cNvPr id="3435" name="Google Shape;3435;p32"/>
          <p:cNvCxnSpPr>
            <a:stCxn id="3436" idx="2"/>
            <a:endCxn id="3436" idx="0"/>
          </p:cNvCxnSpPr>
          <p:nvPr/>
        </p:nvCxnSpPr>
        <p:spPr>
          <a:xfrm rot="10800000">
            <a:off x="6530326" y="2129131"/>
            <a:ext cx="0" cy="38631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437" name="Google Shape;3437;p32"/>
          <p:cNvCxnSpPr>
            <a:stCxn id="3436" idx="1"/>
            <a:endCxn id="3436" idx="3"/>
          </p:cNvCxnSpPr>
          <p:nvPr/>
        </p:nvCxnSpPr>
        <p:spPr>
          <a:xfrm>
            <a:off x="4598770" y="4060676"/>
            <a:ext cx="38631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436" name="Google Shape;3436;p32"/>
          <p:cNvSpPr/>
          <p:nvPr/>
        </p:nvSpPr>
        <p:spPr>
          <a:xfrm>
            <a:off x="4598770" y="2129120"/>
            <a:ext cx="3863111" cy="3863111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6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8" name="Google Shape;3438;p32"/>
          <p:cNvSpPr/>
          <p:nvPr/>
        </p:nvSpPr>
        <p:spPr>
          <a:xfrm>
            <a:off x="8380337" y="2200470"/>
            <a:ext cx="132508" cy="185510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6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439" name="Google Shape;3439;p32"/>
          <p:cNvGrpSpPr/>
          <p:nvPr/>
        </p:nvGrpSpPr>
        <p:grpSpPr>
          <a:xfrm>
            <a:off x="4333785" y="5772213"/>
            <a:ext cx="4395351" cy="404576"/>
            <a:chOff x="4333785" y="5772213"/>
            <a:chExt cx="4395351" cy="404576"/>
          </a:xfrm>
        </p:grpSpPr>
        <p:grpSp>
          <p:nvGrpSpPr>
            <p:cNvPr id="3440" name="Google Shape;3440;p32"/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441" name="Google Shape;3441;p32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442" name="Google Shape;3442;p32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3443" name="Google Shape;3443;p32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44" name="Google Shape;3444;p32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3445" name="Google Shape;3445;p32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Calibri"/>
                    <a:buNone/>
                  </a:pP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46" name="Google Shape;3446;p32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447" name="Google Shape;3447;p32"/>
              <p:cNvGrpSpPr/>
              <p:nvPr/>
            </p:nvGrpSpPr>
            <p:grpSpPr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448" name="Google Shape;3448;p32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49" name="Google Shape;3449;p32"/>
                <p:cNvSpPr txBox="1"/>
                <p:nvPr/>
              </p:nvSpPr>
              <p:spPr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lang="en-US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g</a:t>
                  </a: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3450" name="Google Shape;3450;p32"/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3451" name="Google Shape;3451;p32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452" name="Google Shape;3452;p32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3453" name="Google Shape;3453;p32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54" name="Google Shape;3454;p32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3455" name="Google Shape;3455;p32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Calibri"/>
                    <a:buNone/>
                  </a:pP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56" name="Google Shape;3456;p32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457" name="Google Shape;3457;p32"/>
              <p:cNvGrpSpPr/>
              <p:nvPr/>
            </p:nvGrpSpPr>
            <p:grpSpPr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3458" name="Google Shape;3458;p32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59" name="Google Shape;3459;p32"/>
                <p:cNvSpPr txBox="1"/>
                <p:nvPr/>
              </p:nvSpPr>
              <p:spPr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lang="en-US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h</a:t>
                  </a: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3460" name="Google Shape;3460;p32"/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3461" name="Google Shape;3461;p32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462" name="Google Shape;3462;p32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3463" name="Google Shape;3463;p32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64" name="Google Shape;3464;p32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3465" name="Google Shape;3465;p32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Calibri"/>
                    <a:buNone/>
                  </a:pP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66" name="Google Shape;3466;p32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467" name="Google Shape;3467;p32"/>
              <p:cNvGrpSpPr/>
              <p:nvPr/>
            </p:nvGrpSpPr>
            <p:grpSpPr>
              <a:xfrm>
                <a:off x="1500196" y="2507397"/>
                <a:ext cx="267548" cy="419100"/>
                <a:chOff x="2972" y="2425"/>
                <a:chExt cx="171" cy="264"/>
              </a:xfrm>
            </p:grpSpPr>
            <p:sp>
              <p:nvSpPr>
                <p:cNvPr id="3468" name="Google Shape;3468;p32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69" name="Google Shape;3469;p32"/>
                <p:cNvSpPr txBox="1"/>
                <p:nvPr/>
              </p:nvSpPr>
              <p:spPr>
                <a:xfrm>
                  <a:off x="2972" y="2425"/>
                  <a:ext cx="171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lang="en-US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i</a:t>
                  </a: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3470" name="Google Shape;3470;p32"/>
          <p:cNvSpPr txBox="1"/>
          <p:nvPr/>
        </p:nvSpPr>
        <p:spPr>
          <a:xfrm>
            <a:off x="4305782" y="2870522"/>
            <a:ext cx="30168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471" name="Google Shape;3471;p32"/>
          <p:cNvSpPr txBox="1"/>
          <p:nvPr/>
        </p:nvSpPr>
        <p:spPr>
          <a:xfrm>
            <a:off x="6217534" y="2860877"/>
            <a:ext cx="28886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472" name="Google Shape;3472;p32"/>
          <p:cNvSpPr txBox="1"/>
          <p:nvPr/>
        </p:nvSpPr>
        <p:spPr>
          <a:xfrm>
            <a:off x="4296138" y="4886446"/>
            <a:ext cx="30168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473" name="Google Shape;3473;p32"/>
          <p:cNvSpPr txBox="1"/>
          <p:nvPr/>
        </p:nvSpPr>
        <p:spPr>
          <a:xfrm>
            <a:off x="6231040" y="4888376"/>
            <a:ext cx="28886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474" name="Google Shape;3474;p32"/>
          <p:cNvSpPr txBox="1"/>
          <p:nvPr/>
        </p:nvSpPr>
        <p:spPr>
          <a:xfrm>
            <a:off x="8154365" y="4890306"/>
            <a:ext cx="28886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475" name="Google Shape;3475;p32"/>
          <p:cNvSpPr txBox="1"/>
          <p:nvPr/>
        </p:nvSpPr>
        <p:spPr>
          <a:xfrm>
            <a:off x="5442030" y="4029920"/>
            <a:ext cx="30168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476" name="Google Shape;3476;p32"/>
          <p:cNvSpPr txBox="1"/>
          <p:nvPr/>
        </p:nvSpPr>
        <p:spPr>
          <a:xfrm>
            <a:off x="7353782" y="4020275"/>
            <a:ext cx="28886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477" name="Google Shape;3477;p32"/>
          <p:cNvSpPr txBox="1"/>
          <p:nvPr/>
        </p:nvSpPr>
        <p:spPr>
          <a:xfrm>
            <a:off x="5443958" y="5953247"/>
            <a:ext cx="30168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478" name="Google Shape;3478;p32"/>
          <p:cNvSpPr txBox="1"/>
          <p:nvPr/>
        </p:nvSpPr>
        <p:spPr>
          <a:xfrm>
            <a:off x="7355710" y="5943602"/>
            <a:ext cx="28886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479" name="Google Shape;3479;p32"/>
          <p:cNvSpPr txBox="1"/>
          <p:nvPr/>
        </p:nvSpPr>
        <p:spPr>
          <a:xfrm>
            <a:off x="5445886" y="2123956"/>
            <a:ext cx="30168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480" name="Google Shape;3480;p32"/>
          <p:cNvSpPr txBox="1"/>
          <p:nvPr/>
        </p:nvSpPr>
        <p:spPr>
          <a:xfrm>
            <a:off x="7357638" y="2114311"/>
            <a:ext cx="28886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3481" name="Google Shape;3481;p32"/>
          <p:cNvGrpSpPr/>
          <p:nvPr/>
        </p:nvGrpSpPr>
        <p:grpSpPr>
          <a:xfrm>
            <a:off x="584365" y="1859143"/>
            <a:ext cx="736099" cy="1229581"/>
            <a:chOff x="10030307" y="3444875"/>
            <a:chExt cx="736099" cy="1229581"/>
          </a:xfrm>
        </p:grpSpPr>
        <p:sp>
          <p:nvSpPr>
            <p:cNvPr id="3482" name="Google Shape;3482;p32"/>
            <p:cNvSpPr txBox="1"/>
            <p:nvPr/>
          </p:nvSpPr>
          <p:spPr>
            <a:xfrm>
              <a:off x="10030307" y="4089681"/>
              <a:ext cx="736099" cy="58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-US" sz="32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t=1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3483" name="Google Shape;3483;p32"/>
            <p:cNvGrpSpPr/>
            <p:nvPr/>
          </p:nvGrpSpPr>
          <p:grpSpPr>
            <a:xfrm>
              <a:off x="10034588" y="3444875"/>
              <a:ext cx="682627" cy="682625"/>
              <a:chOff x="10034589" y="3444875"/>
              <a:chExt cx="682627" cy="682625"/>
            </a:xfrm>
          </p:grpSpPr>
          <p:sp>
            <p:nvSpPr>
              <p:cNvPr id="3484" name="Google Shape;3484;p32"/>
              <p:cNvSpPr/>
              <p:nvPr/>
            </p:nvSpPr>
            <p:spPr>
              <a:xfrm>
                <a:off x="10039551" y="3449256"/>
                <a:ext cx="671332" cy="671332"/>
              </a:xfrm>
              <a:prstGeom prst="ellipse">
                <a:avLst/>
              </a:prstGeom>
              <a:noFill/>
              <a:ln w="34925" cap="flat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485" name="Google Shape;3485;p32"/>
              <p:cNvCxnSpPr/>
              <p:nvPr/>
            </p:nvCxnSpPr>
            <p:spPr>
              <a:xfrm>
                <a:off x="10372725" y="3444875"/>
                <a:ext cx="0" cy="60325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486" name="Google Shape;3486;p32"/>
              <p:cNvCxnSpPr/>
              <p:nvPr/>
            </p:nvCxnSpPr>
            <p:spPr>
              <a:xfrm>
                <a:off x="10372725" y="4067175"/>
                <a:ext cx="0" cy="60325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487" name="Google Shape;3487;p32"/>
              <p:cNvCxnSpPr/>
              <p:nvPr/>
            </p:nvCxnSpPr>
            <p:spPr>
              <a:xfrm rot="10800000">
                <a:off x="10064751" y="3756025"/>
                <a:ext cx="0" cy="60325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488" name="Google Shape;3488;p32"/>
              <p:cNvCxnSpPr/>
              <p:nvPr/>
            </p:nvCxnSpPr>
            <p:spPr>
              <a:xfrm rot="10800000">
                <a:off x="10687053" y="3756025"/>
                <a:ext cx="0" cy="60325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489" name="Google Shape;3489;p32"/>
              <p:cNvCxnSpPr/>
              <p:nvPr/>
            </p:nvCxnSpPr>
            <p:spPr>
              <a:xfrm>
                <a:off x="10523542" y="4037013"/>
                <a:ext cx="26983" cy="42862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490" name="Google Shape;3490;p32"/>
              <p:cNvCxnSpPr/>
              <p:nvPr/>
            </p:nvCxnSpPr>
            <p:spPr>
              <a:xfrm>
                <a:off x="10202867" y="3490913"/>
                <a:ext cx="26983" cy="42862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491" name="Google Shape;3491;p32"/>
              <p:cNvCxnSpPr/>
              <p:nvPr/>
            </p:nvCxnSpPr>
            <p:spPr>
              <a:xfrm flipH="1">
                <a:off x="10196517" y="4033838"/>
                <a:ext cx="26983" cy="42862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492" name="Google Shape;3492;p32"/>
              <p:cNvCxnSpPr/>
              <p:nvPr/>
            </p:nvCxnSpPr>
            <p:spPr>
              <a:xfrm flipH="1">
                <a:off x="10517192" y="3487738"/>
                <a:ext cx="26983" cy="42862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493" name="Google Shape;3493;p32"/>
              <p:cNvCxnSpPr/>
              <p:nvPr/>
            </p:nvCxnSpPr>
            <p:spPr>
              <a:xfrm flipH="1">
                <a:off x="10631493" y="3611565"/>
                <a:ext cx="36507" cy="26985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494" name="Google Shape;3494;p32"/>
              <p:cNvCxnSpPr/>
              <p:nvPr/>
            </p:nvCxnSpPr>
            <p:spPr>
              <a:xfrm flipH="1">
                <a:off x="10085393" y="3929065"/>
                <a:ext cx="36507" cy="26985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495" name="Google Shape;3495;p32"/>
              <p:cNvCxnSpPr/>
              <p:nvPr/>
            </p:nvCxnSpPr>
            <p:spPr>
              <a:xfrm rot="10800000">
                <a:off x="10094918" y="3614740"/>
                <a:ext cx="36507" cy="26985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496" name="Google Shape;3496;p32"/>
              <p:cNvCxnSpPr/>
              <p:nvPr/>
            </p:nvCxnSpPr>
            <p:spPr>
              <a:xfrm rot="10800000">
                <a:off x="10631493" y="3932240"/>
                <a:ext cx="36507" cy="26985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3497" name="Google Shape;3497;p32"/>
              <p:cNvSpPr/>
              <p:nvPr/>
            </p:nvSpPr>
            <p:spPr>
              <a:xfrm>
                <a:off x="10331450" y="3743325"/>
                <a:ext cx="82550" cy="8713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cxnSp>
        <p:nvCxnSpPr>
          <p:cNvPr id="3498" name="Google Shape;3498;p32"/>
          <p:cNvCxnSpPr/>
          <p:nvPr/>
        </p:nvCxnSpPr>
        <p:spPr>
          <a:xfrm>
            <a:off x="919556" y="1995948"/>
            <a:ext cx="0" cy="196031"/>
          </a:xfrm>
          <a:prstGeom prst="straightConnector1">
            <a:avLst/>
          </a:prstGeom>
          <a:noFill/>
          <a:ln w="254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499" name="Google Shape;3499;p32"/>
          <p:cNvSpPr/>
          <p:nvPr/>
        </p:nvSpPr>
        <p:spPr>
          <a:xfrm>
            <a:off x="6626942" y="275303"/>
            <a:ext cx="3038168" cy="6292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00" name="Google Shape;3500;p32"/>
          <p:cNvGrpSpPr/>
          <p:nvPr/>
        </p:nvGrpSpPr>
        <p:grpSpPr>
          <a:xfrm>
            <a:off x="6656438" y="235974"/>
            <a:ext cx="2493133" cy="1917291"/>
            <a:chOff x="7010400" y="108155"/>
            <a:chExt cx="2493133" cy="1917291"/>
          </a:xfrm>
        </p:grpSpPr>
        <p:sp>
          <p:nvSpPr>
            <p:cNvPr id="3501" name="Google Shape;3501;p32"/>
            <p:cNvSpPr/>
            <p:nvPr/>
          </p:nvSpPr>
          <p:spPr>
            <a:xfrm>
              <a:off x="7010400" y="176982"/>
              <a:ext cx="2340077" cy="1848464"/>
            </a:xfrm>
            <a:custGeom>
              <a:avLst/>
              <a:gdLst/>
              <a:ahLst/>
              <a:cxnLst/>
              <a:rect l="l" t="t" r="r" b="b"/>
              <a:pathLst>
                <a:path w="2340077" h="1848464" extrusionOk="0">
                  <a:moveTo>
                    <a:pt x="0" y="1691148"/>
                  </a:moveTo>
                  <a:cubicBezTo>
                    <a:pt x="167148" y="1304412"/>
                    <a:pt x="285136" y="770193"/>
                    <a:pt x="383458" y="0"/>
                  </a:cubicBezTo>
                  <a:lnTo>
                    <a:pt x="2340077" y="1386348"/>
                  </a:lnTo>
                  <a:cubicBezTo>
                    <a:pt x="871794" y="1579716"/>
                    <a:pt x="740695" y="1645264"/>
                    <a:pt x="137651" y="1848464"/>
                  </a:cubicBezTo>
                  <a:lnTo>
                    <a:pt x="0" y="1691148"/>
                  </a:ln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rgbClr val="BFBFB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502" name="Google Shape;3502;p32"/>
            <p:cNvGrpSpPr/>
            <p:nvPr/>
          </p:nvGrpSpPr>
          <p:grpSpPr>
            <a:xfrm>
              <a:off x="7323884" y="108155"/>
              <a:ext cx="2179649" cy="1445342"/>
              <a:chOff x="7323884" y="108155"/>
              <a:chExt cx="2179649" cy="1445342"/>
            </a:xfrm>
          </p:grpSpPr>
          <p:sp>
            <p:nvSpPr>
              <p:cNvPr id="3503" name="Google Shape;3503;p32"/>
              <p:cNvSpPr/>
              <p:nvPr/>
            </p:nvSpPr>
            <p:spPr>
              <a:xfrm>
                <a:off x="7413523" y="108155"/>
                <a:ext cx="1936954" cy="143551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504" name="Google Shape;3504;p32"/>
              <p:cNvGrpSpPr/>
              <p:nvPr/>
            </p:nvGrpSpPr>
            <p:grpSpPr>
              <a:xfrm>
                <a:off x="7323884" y="120836"/>
                <a:ext cx="2179649" cy="1432661"/>
                <a:chOff x="7323884" y="120836"/>
                <a:chExt cx="2179649" cy="1432661"/>
              </a:xfrm>
            </p:grpSpPr>
            <p:sp>
              <p:nvSpPr>
                <p:cNvPr id="3505" name="Google Shape;3505;p32"/>
                <p:cNvSpPr/>
                <p:nvPr/>
              </p:nvSpPr>
              <p:spPr>
                <a:xfrm>
                  <a:off x="7409951" y="124866"/>
                  <a:ext cx="1940525" cy="370390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rgbClr val="31538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kern="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06" name="Google Shape;3506;p32"/>
                <p:cNvSpPr txBox="1"/>
                <p:nvPr/>
              </p:nvSpPr>
              <p:spPr>
                <a:xfrm>
                  <a:off x="7799764" y="120836"/>
                  <a:ext cx="1117197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rPr lang="en-US" sz="2000" kern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DV in b:</a:t>
                  </a: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3507" name="Google Shape;3507;p32"/>
                <p:cNvCxnSpPr/>
                <p:nvPr/>
              </p:nvCxnSpPr>
              <p:spPr>
                <a:xfrm>
                  <a:off x="7401895" y="495254"/>
                  <a:ext cx="1123866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3508" name="Google Shape;3508;p32"/>
                <p:cNvSpPr/>
                <p:nvPr/>
              </p:nvSpPr>
              <p:spPr>
                <a:xfrm>
                  <a:off x="7404189" y="124866"/>
                  <a:ext cx="1936455" cy="1428631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kern="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09" name="Google Shape;3509;p32"/>
                <p:cNvSpPr txBox="1"/>
                <p:nvPr/>
              </p:nvSpPr>
              <p:spPr>
                <a:xfrm>
                  <a:off x="8392488" y="560500"/>
                  <a:ext cx="1111045" cy="97872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eaLnBrk="1" fontAlgn="auto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lang="en-US" sz="1600" kern="0" baseline="-250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</a:t>
                  </a: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(f) = ∞</a:t>
                  </a: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  <a:p>
                  <a:pPr eaLnBrk="1" fontAlgn="auto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lang="en-US" sz="1600" kern="0" baseline="-250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</a:t>
                  </a: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(g) = ∞</a:t>
                  </a: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  <a:p>
                  <a:pPr eaLnBrk="1" fontAlgn="auto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lang="en-US" sz="1600" kern="0" baseline="-250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</a:t>
                  </a: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(h) = ∞</a:t>
                  </a: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  <a:p>
                  <a:pPr eaLnBrk="1" fontAlgn="auto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lang="en-US" sz="1600" kern="0" baseline="-250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</a:t>
                  </a: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(i) = ∞</a:t>
                  </a:r>
                  <a:endParaRPr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10" name="Google Shape;3510;p32"/>
                <p:cNvSpPr txBox="1"/>
                <p:nvPr/>
              </p:nvSpPr>
              <p:spPr>
                <a:xfrm>
                  <a:off x="7323884" y="557387"/>
                  <a:ext cx="1117197" cy="97872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114300" lvl="1" eaLnBrk="1" fontAlgn="auto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lang="en-US" sz="1600" kern="0" baseline="-250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</a:t>
                  </a: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(a) = 8</a:t>
                  </a:r>
                  <a:endParaRPr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114300" lvl="1" eaLnBrk="1" fontAlgn="auto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lang="en-US" sz="1600" kern="0" baseline="-250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</a:t>
                  </a: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(c) = 1</a:t>
                  </a:r>
                  <a:endParaRPr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114300" lvl="1" eaLnBrk="1" fontAlgn="auto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lang="en-US" sz="1600" kern="0" baseline="-250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</a:t>
                  </a: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(d) = ∞</a:t>
                  </a:r>
                  <a:endParaRPr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114300" lvl="1" eaLnBrk="1" fontAlgn="auto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lang="en-US" sz="1600" kern="0" baseline="-250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</a:t>
                  </a: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(e) = 1</a:t>
                  </a:r>
                  <a:endParaRPr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3511" name="Google Shape;3511;p32"/>
          <p:cNvSpPr txBox="1"/>
          <p:nvPr/>
        </p:nvSpPr>
        <p:spPr>
          <a:xfrm flipH="1">
            <a:off x="348626" y="3078991"/>
            <a:ext cx="2195814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indent="-28575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SzPts val="1800"/>
              <a:buFont typeface="Noto Sans Symbols"/>
              <a:buChar char="▪"/>
            </a:pPr>
            <a:r>
              <a:rPr lang="en-US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 receives DVs from a, c, e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512" name="Google Shape;3512;p32"/>
          <p:cNvSpPr/>
          <p:nvPr/>
        </p:nvSpPr>
        <p:spPr>
          <a:xfrm rot="-5400000">
            <a:off x="6346718" y="3406881"/>
            <a:ext cx="639100" cy="157317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3" name="Google Shape;3513;p32"/>
          <p:cNvSpPr/>
          <p:nvPr/>
        </p:nvSpPr>
        <p:spPr>
          <a:xfrm>
            <a:off x="4973224" y="1937987"/>
            <a:ext cx="575190" cy="152414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4" name="Google Shape;3514;p32"/>
          <p:cNvSpPr/>
          <p:nvPr/>
        </p:nvSpPr>
        <p:spPr>
          <a:xfrm rot="10800000">
            <a:off x="7631559" y="1919702"/>
            <a:ext cx="575190" cy="152414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15" name="Google Shape;3515;p32"/>
          <p:cNvGrpSpPr/>
          <p:nvPr/>
        </p:nvGrpSpPr>
        <p:grpSpPr>
          <a:xfrm>
            <a:off x="4333785" y="1906063"/>
            <a:ext cx="4395351" cy="404576"/>
            <a:chOff x="4333785" y="5772213"/>
            <a:chExt cx="4395351" cy="404576"/>
          </a:xfrm>
        </p:grpSpPr>
        <p:grpSp>
          <p:nvGrpSpPr>
            <p:cNvPr id="3516" name="Google Shape;3516;p32"/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517" name="Google Shape;3517;p32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518" name="Google Shape;3518;p32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3519" name="Google Shape;3519;p32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520" name="Google Shape;3520;p32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3521" name="Google Shape;3521;p32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Calibri"/>
                    <a:buNone/>
                  </a:pP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22" name="Google Shape;3522;p32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523" name="Google Shape;3523;p32"/>
              <p:cNvGrpSpPr/>
              <p:nvPr/>
            </p:nvGrpSpPr>
            <p:grpSpPr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524" name="Google Shape;3524;p32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25" name="Google Shape;3525;p32"/>
                <p:cNvSpPr txBox="1"/>
                <p:nvPr/>
              </p:nvSpPr>
              <p:spPr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lang="en-US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a</a:t>
                  </a: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3526" name="Google Shape;3526;p32"/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3527" name="Google Shape;3527;p32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528" name="Google Shape;3528;p32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3529" name="Google Shape;3529;p32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530" name="Google Shape;3530;p32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3531" name="Google Shape;3531;p32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Calibri"/>
                    <a:buNone/>
                  </a:pP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32" name="Google Shape;3532;p32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533" name="Google Shape;3533;p32"/>
              <p:cNvGrpSpPr/>
              <p:nvPr/>
            </p:nvGrpSpPr>
            <p:grpSpPr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3534" name="Google Shape;3534;p32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35" name="Google Shape;3535;p32"/>
                <p:cNvSpPr txBox="1"/>
                <p:nvPr/>
              </p:nvSpPr>
              <p:spPr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lang="en-US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b</a:t>
                  </a: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3536" name="Google Shape;3536;p32"/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3537" name="Google Shape;3537;p32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538" name="Google Shape;3538;p32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3539" name="Google Shape;3539;p32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540" name="Google Shape;3540;p32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3541" name="Google Shape;3541;p32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Calibri"/>
                    <a:buNone/>
                  </a:pP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42" name="Google Shape;3542;p32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543" name="Google Shape;3543;p32"/>
              <p:cNvGrpSpPr/>
              <p:nvPr/>
            </p:nvGrpSpPr>
            <p:grpSpPr>
              <a:xfrm>
                <a:off x="1464216" y="2507397"/>
                <a:ext cx="341085" cy="419100"/>
                <a:chOff x="2949" y="2425"/>
                <a:chExt cx="218" cy="264"/>
              </a:xfrm>
            </p:grpSpPr>
            <p:sp>
              <p:nvSpPr>
                <p:cNvPr id="3544" name="Google Shape;3544;p32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45" name="Google Shape;3545;p32"/>
                <p:cNvSpPr txBox="1"/>
                <p:nvPr/>
              </p:nvSpPr>
              <p:spPr>
                <a:xfrm>
                  <a:off x="2949" y="2425"/>
                  <a:ext cx="218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lang="en-US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c</a:t>
                  </a: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3546" name="Google Shape;3546;p32"/>
          <p:cNvGrpSpPr/>
          <p:nvPr/>
        </p:nvGrpSpPr>
        <p:grpSpPr>
          <a:xfrm>
            <a:off x="4336458" y="3833790"/>
            <a:ext cx="4395351" cy="404576"/>
            <a:chOff x="4333785" y="5772213"/>
            <a:chExt cx="4395351" cy="404576"/>
          </a:xfrm>
        </p:grpSpPr>
        <p:grpSp>
          <p:nvGrpSpPr>
            <p:cNvPr id="3547" name="Google Shape;3547;p32"/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548" name="Google Shape;3548;p32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549" name="Google Shape;3549;p32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3550" name="Google Shape;3550;p32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551" name="Google Shape;3551;p32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3552" name="Google Shape;3552;p32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Calibri"/>
                    <a:buNone/>
                  </a:pP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53" name="Google Shape;3553;p32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554" name="Google Shape;3554;p32"/>
              <p:cNvGrpSpPr/>
              <p:nvPr/>
            </p:nvGrpSpPr>
            <p:grpSpPr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555" name="Google Shape;3555;p32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56" name="Google Shape;3556;p32"/>
                <p:cNvSpPr txBox="1"/>
                <p:nvPr/>
              </p:nvSpPr>
              <p:spPr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lang="en-US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d</a:t>
                  </a: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3557" name="Google Shape;3557;p32"/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3558" name="Google Shape;3558;p32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559" name="Google Shape;3559;p32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3560" name="Google Shape;3560;p32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561" name="Google Shape;3561;p32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3562" name="Google Shape;3562;p32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Calibri"/>
                    <a:buNone/>
                  </a:pP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63" name="Google Shape;3563;p32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564" name="Google Shape;3564;p32"/>
              <p:cNvGrpSpPr/>
              <p:nvPr/>
            </p:nvGrpSpPr>
            <p:grpSpPr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3565" name="Google Shape;3565;p32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66" name="Google Shape;3566;p32"/>
                <p:cNvSpPr txBox="1"/>
                <p:nvPr/>
              </p:nvSpPr>
              <p:spPr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lang="en-US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e</a:t>
                  </a: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3567" name="Google Shape;3567;p32"/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3568" name="Google Shape;3568;p32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569" name="Google Shape;3569;p32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3570" name="Google Shape;3570;p32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571" name="Google Shape;3571;p32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3572" name="Google Shape;3572;p32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Calibri"/>
                    <a:buNone/>
                  </a:pP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73" name="Google Shape;3573;p32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574" name="Google Shape;3574;p32"/>
              <p:cNvGrpSpPr/>
              <p:nvPr/>
            </p:nvGrpSpPr>
            <p:grpSpPr>
              <a:xfrm>
                <a:off x="1492372" y="2507397"/>
                <a:ext cx="283194" cy="419100"/>
                <a:chOff x="2967" y="2425"/>
                <a:chExt cx="181" cy="264"/>
              </a:xfrm>
            </p:grpSpPr>
            <p:sp>
              <p:nvSpPr>
                <p:cNvPr id="3575" name="Google Shape;3575;p32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76" name="Google Shape;3576;p32"/>
                <p:cNvSpPr txBox="1"/>
                <p:nvPr/>
              </p:nvSpPr>
              <p:spPr>
                <a:xfrm>
                  <a:off x="2967" y="2425"/>
                  <a:ext cx="181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lang="en-US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f</a:t>
                  </a: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3577" name="Google Shape;3577;p32"/>
          <p:cNvGrpSpPr/>
          <p:nvPr/>
        </p:nvGrpSpPr>
        <p:grpSpPr>
          <a:xfrm>
            <a:off x="8740877" y="219997"/>
            <a:ext cx="2045109" cy="2667397"/>
            <a:chOff x="8740877" y="219997"/>
            <a:chExt cx="2045109" cy="2667397"/>
          </a:xfrm>
        </p:grpSpPr>
        <p:sp>
          <p:nvSpPr>
            <p:cNvPr id="3578" name="Google Shape;3578;p32"/>
            <p:cNvSpPr/>
            <p:nvPr/>
          </p:nvSpPr>
          <p:spPr>
            <a:xfrm>
              <a:off x="8740877" y="247036"/>
              <a:ext cx="924232" cy="2428567"/>
            </a:xfrm>
            <a:custGeom>
              <a:avLst/>
              <a:gdLst/>
              <a:ahLst/>
              <a:cxnLst/>
              <a:rect l="l" t="t" r="r" b="b"/>
              <a:pathLst>
                <a:path w="1170039" h="2428567" extrusionOk="0">
                  <a:moveTo>
                    <a:pt x="1" y="1809135"/>
                  </a:moveTo>
                  <a:cubicBezTo>
                    <a:pt x="353962" y="1681316"/>
                    <a:pt x="875071" y="865238"/>
                    <a:pt x="1160207" y="0"/>
                  </a:cubicBezTo>
                  <a:cubicBezTo>
                    <a:pt x="1163484" y="809522"/>
                    <a:pt x="1166762" y="1619045"/>
                    <a:pt x="1170039" y="2428567"/>
                  </a:cubicBezTo>
                  <a:cubicBezTo>
                    <a:pt x="819356" y="2058219"/>
                    <a:pt x="714478" y="2090992"/>
                    <a:pt x="0" y="1946786"/>
                  </a:cubicBezTo>
                  <a:cubicBezTo>
                    <a:pt x="0" y="1900902"/>
                    <a:pt x="1" y="1855019"/>
                    <a:pt x="1" y="1809135"/>
                  </a:cubicBez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rgbClr val="BFBFB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579" name="Google Shape;3579;p32"/>
            <p:cNvGrpSpPr/>
            <p:nvPr/>
          </p:nvGrpSpPr>
          <p:grpSpPr>
            <a:xfrm>
              <a:off x="9636528" y="219997"/>
              <a:ext cx="1149458" cy="2667397"/>
              <a:chOff x="9764348" y="1447800"/>
              <a:chExt cx="1149458" cy="2667397"/>
            </a:xfrm>
          </p:grpSpPr>
          <p:sp>
            <p:nvSpPr>
              <p:cNvPr id="3580" name="Google Shape;3580;p32"/>
              <p:cNvSpPr/>
              <p:nvPr/>
            </p:nvSpPr>
            <p:spPr>
              <a:xfrm>
                <a:off x="9783097" y="1447800"/>
                <a:ext cx="1130709" cy="242611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581" name="Google Shape;3581;p32"/>
              <p:cNvGrpSpPr/>
              <p:nvPr/>
            </p:nvGrpSpPr>
            <p:grpSpPr>
              <a:xfrm>
                <a:off x="9764348" y="1447800"/>
                <a:ext cx="1130291" cy="2667397"/>
                <a:chOff x="9472119" y="702026"/>
                <a:chExt cx="1130291" cy="2667397"/>
              </a:xfrm>
            </p:grpSpPr>
            <p:sp>
              <p:nvSpPr>
                <p:cNvPr id="3582" name="Google Shape;3582;p32"/>
                <p:cNvSpPr/>
                <p:nvPr/>
              </p:nvSpPr>
              <p:spPr>
                <a:xfrm>
                  <a:off x="9485428" y="706056"/>
                  <a:ext cx="1116982" cy="370390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rgbClr val="31538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kern="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83" name="Google Shape;3583;p32"/>
                <p:cNvSpPr txBox="1"/>
                <p:nvPr/>
              </p:nvSpPr>
              <p:spPr>
                <a:xfrm>
                  <a:off x="9472119" y="702026"/>
                  <a:ext cx="1088020" cy="26673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rPr lang="en-US" sz="2000" kern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DV in c:</a:t>
                  </a: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  <a:p>
                  <a:pPr marL="114300" lvl="1" eaLnBrk="1" fontAlgn="auto" hangingPunct="1">
                    <a:spcBef>
                      <a:spcPts val="40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lang="en-US" sz="1600" kern="0" baseline="-250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</a:t>
                  </a: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(a) = ∞</a:t>
                  </a: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  <a:p>
                  <a:pPr marL="114300" lvl="1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lang="en-US" sz="1600" kern="0" baseline="-250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</a:t>
                  </a: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(b) = 1</a:t>
                  </a: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  <a:p>
                  <a:pPr marL="114300" lvl="1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lang="en-US" sz="1600" kern="0" baseline="-250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</a:t>
                  </a: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(c) = 0</a:t>
                  </a:r>
                  <a:endParaRPr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114300" lvl="1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lang="en-US" sz="1600" kern="0" baseline="-250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</a:t>
                  </a: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(d) = ∞</a:t>
                  </a:r>
                  <a:endParaRPr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114300" lvl="1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lang="en-US" sz="1600" kern="0" baseline="-250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</a:t>
                  </a: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(e) = ∞</a:t>
                  </a:r>
                  <a:endParaRPr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114300" lvl="1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lang="en-US" sz="1600" kern="0" baseline="-250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</a:t>
                  </a: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(f) = ∞</a:t>
                  </a:r>
                  <a:endParaRPr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114300" lvl="1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lang="en-US" sz="1600" kern="0" baseline="-250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</a:t>
                  </a: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(g) = ∞</a:t>
                  </a:r>
                  <a:endParaRPr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114300" lvl="1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lang="en-US" sz="1600" kern="0" baseline="-250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</a:t>
                  </a: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(h) = ∞</a:t>
                  </a:r>
                  <a:endParaRPr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114300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lang="en-US" sz="1600" kern="0" baseline="-250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</a:t>
                  </a: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(i) = ∞</a:t>
                  </a:r>
                  <a:endParaRPr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3584" name="Google Shape;3584;p32"/>
                <p:cNvCxnSpPr/>
                <p:nvPr/>
              </p:nvCxnSpPr>
              <p:spPr>
                <a:xfrm>
                  <a:off x="9477371" y="1076444"/>
                  <a:ext cx="1123866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3585" name="Google Shape;3585;p32"/>
                <p:cNvSpPr/>
                <p:nvPr/>
              </p:nvSpPr>
              <p:spPr>
                <a:xfrm>
                  <a:off x="9479666" y="706055"/>
                  <a:ext cx="1122744" cy="2620773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kern="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3586" name="Google Shape;3586;p32"/>
          <p:cNvSpPr/>
          <p:nvPr/>
        </p:nvSpPr>
        <p:spPr>
          <a:xfrm>
            <a:off x="6794417" y="3016538"/>
            <a:ext cx="2889702" cy="2634390"/>
          </a:xfrm>
          <a:custGeom>
            <a:avLst/>
            <a:gdLst/>
            <a:ahLst/>
            <a:cxnLst/>
            <a:rect l="l" t="t" r="r" b="b"/>
            <a:pathLst>
              <a:path w="2889702" h="2634390" extrusionOk="0">
                <a:moveTo>
                  <a:pt x="10817" y="896701"/>
                </a:moveTo>
                <a:cubicBezTo>
                  <a:pt x="1751126" y="516521"/>
                  <a:pt x="1777345" y="533564"/>
                  <a:pt x="2869381" y="0"/>
                </a:cubicBezTo>
                <a:cubicBezTo>
                  <a:pt x="2869381" y="783303"/>
                  <a:pt x="2889702" y="1851087"/>
                  <a:pt x="2889702" y="2634390"/>
                </a:cubicBezTo>
                <a:cubicBezTo>
                  <a:pt x="2630785" y="598784"/>
                  <a:pt x="2043143" y="642374"/>
                  <a:pt x="0" y="1094330"/>
                </a:cubicBezTo>
                <a:lnTo>
                  <a:pt x="10817" y="896701"/>
                </a:lnTo>
                <a:close/>
              </a:path>
            </a:pathLst>
          </a:custGeom>
          <a:gradFill>
            <a:gsLst>
              <a:gs pos="0">
                <a:srgbClr val="F2F2F2"/>
              </a:gs>
              <a:gs pos="100000">
                <a:srgbClr val="BFBFBF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87" name="Google Shape;3587;p32"/>
          <p:cNvGrpSpPr/>
          <p:nvPr/>
        </p:nvGrpSpPr>
        <p:grpSpPr>
          <a:xfrm>
            <a:off x="9654637" y="3018176"/>
            <a:ext cx="1131350" cy="2675039"/>
            <a:chOff x="9762792" y="4031226"/>
            <a:chExt cx="1131350" cy="2675039"/>
          </a:xfrm>
        </p:grpSpPr>
        <p:sp>
          <p:nvSpPr>
            <p:cNvPr id="3588" name="Google Shape;3588;p32"/>
            <p:cNvSpPr/>
            <p:nvPr/>
          </p:nvSpPr>
          <p:spPr>
            <a:xfrm>
              <a:off x="9792929" y="4031226"/>
              <a:ext cx="1101213" cy="238923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589" name="Google Shape;3589;p32"/>
            <p:cNvGrpSpPr/>
            <p:nvPr/>
          </p:nvGrpSpPr>
          <p:grpSpPr>
            <a:xfrm>
              <a:off x="9762792" y="4038868"/>
              <a:ext cx="1130292" cy="2667397"/>
              <a:chOff x="9472118" y="702026"/>
              <a:chExt cx="1130292" cy="2667397"/>
            </a:xfrm>
          </p:grpSpPr>
          <p:sp>
            <p:nvSpPr>
              <p:cNvPr id="3590" name="Google Shape;3590;p32"/>
              <p:cNvSpPr/>
              <p:nvPr/>
            </p:nvSpPr>
            <p:spPr>
              <a:xfrm>
                <a:off x="9485428" y="706056"/>
                <a:ext cx="1116982" cy="370390"/>
              </a:xfrm>
              <a:prstGeom prst="rect">
                <a:avLst/>
              </a:prstGeom>
              <a:solidFill>
                <a:schemeClr val="accent1"/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91" name="Google Shape;3591;p32"/>
              <p:cNvSpPr txBox="1"/>
              <p:nvPr/>
            </p:nvSpPr>
            <p:spPr>
              <a:xfrm>
                <a:off x="9472118" y="702026"/>
                <a:ext cx="1117197" cy="26673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rPr lang="en-US" sz="2000" kern="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DV in e:</a:t>
                </a: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  <a:p>
                <a:pPr marL="114300" lvl="1" eaLnBrk="1" fontAlgn="auto" hangingPunct="1">
                  <a:spcBef>
                    <a:spcPts val="40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lang="en-US" sz="1600" kern="0" baseline="-250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</a:t>
                </a: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(a) = ∞</a:t>
                </a: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  <a:p>
                <a:pPr marL="114300" lvl="1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lang="en-US" sz="1600" kern="0" baseline="-250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</a:t>
                </a: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(b) = 1</a:t>
                </a:r>
                <a:endParaRPr sz="16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114300" lvl="1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lang="en-US" sz="1600" kern="0" baseline="-250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</a:t>
                </a: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(c) = ∞</a:t>
                </a:r>
                <a:endParaRPr sz="16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114300" lvl="1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lang="en-US" sz="1600" kern="0" baseline="-250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</a:t>
                </a: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(d) = 1</a:t>
                </a: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  <a:p>
                <a:pPr marL="114300" lvl="1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lang="en-US" sz="1600" kern="0" baseline="-250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</a:t>
                </a: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(e) = 0</a:t>
                </a:r>
                <a:endParaRPr sz="16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114300" lvl="1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lang="en-US" sz="1600" kern="0" baseline="-250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</a:t>
                </a: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(f) = 1</a:t>
                </a:r>
                <a:endParaRPr sz="16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114300" lvl="1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lang="en-US" sz="1600" kern="0" baseline="-250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</a:t>
                </a: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(g) = ∞</a:t>
                </a:r>
                <a:endParaRPr sz="16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114300" lvl="1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lang="en-US" sz="1600" kern="0" baseline="-250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</a:t>
                </a: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(h) = 1</a:t>
                </a:r>
                <a:endParaRPr sz="16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114300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lang="en-US" sz="1600" kern="0" baseline="-250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</a:t>
                </a: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(i) = ∞</a:t>
                </a:r>
                <a:endParaRPr sz="16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592" name="Google Shape;3592;p32"/>
              <p:cNvCxnSpPr/>
              <p:nvPr/>
            </p:nvCxnSpPr>
            <p:spPr>
              <a:xfrm>
                <a:off x="9477371" y="1076444"/>
                <a:ext cx="1123866" cy="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3593" name="Google Shape;3593;p32"/>
              <p:cNvSpPr/>
              <p:nvPr/>
            </p:nvSpPr>
            <p:spPr>
              <a:xfrm>
                <a:off x="9479666" y="706055"/>
                <a:ext cx="1122744" cy="2619113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60118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9" name="Google Shape;3599;p33"/>
          <p:cNvSpPr txBox="1">
            <a:spLocks noGrp="1"/>
          </p:cNvSpPr>
          <p:nvPr>
            <p:ph type="title"/>
          </p:nvPr>
        </p:nvSpPr>
        <p:spPr>
          <a:xfrm>
            <a:off x="826624" y="174028"/>
            <a:ext cx="10893427" cy="89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lang="en-US"/>
              <a:t>Distance vector example: computation</a:t>
            </a:r>
            <a:endParaRPr/>
          </a:p>
        </p:txBody>
      </p:sp>
      <p:sp>
        <p:nvSpPr>
          <p:cNvPr id="3600" name="Google Shape;3600;p33"/>
          <p:cNvSpPr/>
          <p:nvPr/>
        </p:nvSpPr>
        <p:spPr>
          <a:xfrm>
            <a:off x="6626942" y="275303"/>
            <a:ext cx="3038168" cy="6292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601" name="Google Shape;3601;p33"/>
          <p:cNvGrpSpPr/>
          <p:nvPr/>
        </p:nvGrpSpPr>
        <p:grpSpPr>
          <a:xfrm>
            <a:off x="2827965" y="1130710"/>
            <a:ext cx="1547391" cy="2620631"/>
            <a:chOff x="3221255" y="1012723"/>
            <a:chExt cx="1547391" cy="2620631"/>
          </a:xfrm>
        </p:grpSpPr>
        <p:sp>
          <p:nvSpPr>
            <p:cNvPr id="3602" name="Google Shape;3602;p33"/>
            <p:cNvSpPr/>
            <p:nvPr/>
          </p:nvSpPr>
          <p:spPr>
            <a:xfrm>
              <a:off x="4316362" y="1042219"/>
              <a:ext cx="452284" cy="2389239"/>
            </a:xfrm>
            <a:custGeom>
              <a:avLst/>
              <a:gdLst/>
              <a:ahLst/>
              <a:cxnLst/>
              <a:rect l="l" t="t" r="r" b="b"/>
              <a:pathLst>
                <a:path w="452284" h="2389239" extrusionOk="0">
                  <a:moveTo>
                    <a:pt x="0" y="0"/>
                  </a:moveTo>
                  <a:cubicBezTo>
                    <a:pt x="170425" y="625988"/>
                    <a:pt x="242530" y="681703"/>
                    <a:pt x="452284" y="904568"/>
                  </a:cubicBezTo>
                  <a:lnTo>
                    <a:pt x="452284" y="1052052"/>
                  </a:lnTo>
                  <a:cubicBezTo>
                    <a:pt x="206477" y="1507613"/>
                    <a:pt x="137653" y="1825523"/>
                    <a:pt x="9833" y="2389239"/>
                  </a:cubicBezTo>
                  <a:cubicBezTo>
                    <a:pt x="6555" y="1592826"/>
                    <a:pt x="3278" y="796413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rgbClr val="BFBFB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603" name="Google Shape;3603;p33"/>
            <p:cNvGrpSpPr/>
            <p:nvPr/>
          </p:nvGrpSpPr>
          <p:grpSpPr>
            <a:xfrm>
              <a:off x="3221255" y="1012723"/>
              <a:ext cx="1172904" cy="2620631"/>
              <a:chOff x="3221255" y="1012723"/>
              <a:chExt cx="1172904" cy="2620631"/>
            </a:xfrm>
          </p:grpSpPr>
          <p:sp>
            <p:nvSpPr>
              <p:cNvPr id="3604" name="Google Shape;3604;p33"/>
              <p:cNvSpPr/>
              <p:nvPr/>
            </p:nvSpPr>
            <p:spPr>
              <a:xfrm>
                <a:off x="3224981" y="1012723"/>
                <a:ext cx="1111045" cy="2418735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605" name="Google Shape;3605;p33"/>
              <p:cNvGrpSpPr/>
              <p:nvPr/>
            </p:nvGrpSpPr>
            <p:grpSpPr>
              <a:xfrm>
                <a:off x="3221255" y="1017253"/>
                <a:ext cx="1172904" cy="2616101"/>
                <a:chOff x="9477371" y="702026"/>
                <a:chExt cx="1172904" cy="2616101"/>
              </a:xfrm>
            </p:grpSpPr>
            <p:sp>
              <p:nvSpPr>
                <p:cNvPr id="3606" name="Google Shape;3606;p33"/>
                <p:cNvSpPr/>
                <p:nvPr/>
              </p:nvSpPr>
              <p:spPr>
                <a:xfrm>
                  <a:off x="9485428" y="706056"/>
                  <a:ext cx="1116982" cy="370390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rgbClr val="31538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kern="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07" name="Google Shape;3607;p33"/>
                <p:cNvSpPr txBox="1"/>
                <p:nvPr/>
              </p:nvSpPr>
              <p:spPr>
                <a:xfrm>
                  <a:off x="9533078" y="702026"/>
                  <a:ext cx="1117197" cy="261610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rPr lang="en-US" sz="2000" kern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DV in a: </a:t>
                  </a: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lang="en-US" sz="1600" kern="0" baseline="-250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</a:t>
                  </a: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(a)=0</a:t>
                  </a: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lang="en-US" sz="1600" kern="0" baseline="-250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</a:t>
                  </a: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(b) = 8</a:t>
                  </a:r>
                  <a:endParaRPr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lang="en-US" sz="1600" kern="0" baseline="-250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</a:t>
                  </a: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(c) = ∞</a:t>
                  </a: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lang="en-US" sz="1600" kern="0" baseline="-250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</a:t>
                  </a: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(d) = 1</a:t>
                  </a: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lang="en-US" sz="1600" kern="0" baseline="-250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</a:t>
                  </a: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(e) = ∞</a:t>
                  </a: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lang="en-US" sz="1600" kern="0" baseline="-250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</a:t>
                  </a: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(f) = ∞</a:t>
                  </a: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lang="en-US" sz="1600" kern="0" baseline="-250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</a:t>
                  </a: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(g) = ∞</a:t>
                  </a: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lang="en-US" sz="1600" kern="0" baseline="-250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</a:t>
                  </a: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(h) = ∞</a:t>
                  </a: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lang="en-US" sz="1600" kern="0" baseline="-250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</a:t>
                  </a: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(i) = ∞</a:t>
                  </a:r>
                  <a:endParaRPr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3608" name="Google Shape;3608;p33"/>
                <p:cNvCxnSpPr/>
                <p:nvPr/>
              </p:nvCxnSpPr>
              <p:spPr>
                <a:xfrm>
                  <a:off x="9477371" y="1076444"/>
                  <a:ext cx="1123866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3609" name="Google Shape;3609;p33"/>
                <p:cNvSpPr/>
                <p:nvPr/>
              </p:nvSpPr>
              <p:spPr>
                <a:xfrm>
                  <a:off x="9479666" y="706056"/>
                  <a:ext cx="1122744" cy="2589450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kern="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grpSp>
        <p:nvGrpSpPr>
          <p:cNvPr id="3610" name="Google Shape;3610;p33"/>
          <p:cNvGrpSpPr/>
          <p:nvPr/>
        </p:nvGrpSpPr>
        <p:grpSpPr>
          <a:xfrm>
            <a:off x="6656438" y="235974"/>
            <a:ext cx="2493133" cy="1917291"/>
            <a:chOff x="7010400" y="108155"/>
            <a:chExt cx="2493133" cy="1917291"/>
          </a:xfrm>
        </p:grpSpPr>
        <p:sp>
          <p:nvSpPr>
            <p:cNvPr id="3611" name="Google Shape;3611;p33"/>
            <p:cNvSpPr/>
            <p:nvPr/>
          </p:nvSpPr>
          <p:spPr>
            <a:xfrm>
              <a:off x="7010400" y="176982"/>
              <a:ext cx="2340077" cy="1848464"/>
            </a:xfrm>
            <a:custGeom>
              <a:avLst/>
              <a:gdLst/>
              <a:ahLst/>
              <a:cxnLst/>
              <a:rect l="l" t="t" r="r" b="b"/>
              <a:pathLst>
                <a:path w="2340077" h="1848464" extrusionOk="0">
                  <a:moveTo>
                    <a:pt x="0" y="1691148"/>
                  </a:moveTo>
                  <a:cubicBezTo>
                    <a:pt x="167148" y="1304412"/>
                    <a:pt x="285136" y="770193"/>
                    <a:pt x="383458" y="0"/>
                  </a:cubicBezTo>
                  <a:lnTo>
                    <a:pt x="2340077" y="1386348"/>
                  </a:lnTo>
                  <a:cubicBezTo>
                    <a:pt x="871794" y="1579716"/>
                    <a:pt x="740695" y="1645264"/>
                    <a:pt x="137651" y="1848464"/>
                  </a:cubicBezTo>
                  <a:lnTo>
                    <a:pt x="0" y="1691148"/>
                  </a:ln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rgbClr val="BFBFB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612" name="Google Shape;3612;p33"/>
            <p:cNvGrpSpPr/>
            <p:nvPr/>
          </p:nvGrpSpPr>
          <p:grpSpPr>
            <a:xfrm>
              <a:off x="7323884" y="108155"/>
              <a:ext cx="2179649" cy="1445342"/>
              <a:chOff x="7323884" y="108155"/>
              <a:chExt cx="2179649" cy="1445342"/>
            </a:xfrm>
          </p:grpSpPr>
          <p:sp>
            <p:nvSpPr>
              <p:cNvPr id="3613" name="Google Shape;3613;p33"/>
              <p:cNvSpPr/>
              <p:nvPr/>
            </p:nvSpPr>
            <p:spPr>
              <a:xfrm>
                <a:off x="7413523" y="108155"/>
                <a:ext cx="1936954" cy="143551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614" name="Google Shape;3614;p33"/>
              <p:cNvGrpSpPr/>
              <p:nvPr/>
            </p:nvGrpSpPr>
            <p:grpSpPr>
              <a:xfrm>
                <a:off x="7323884" y="120836"/>
                <a:ext cx="2179649" cy="1432661"/>
                <a:chOff x="7323884" y="120836"/>
                <a:chExt cx="2179649" cy="1432661"/>
              </a:xfrm>
            </p:grpSpPr>
            <p:sp>
              <p:nvSpPr>
                <p:cNvPr id="3615" name="Google Shape;3615;p33"/>
                <p:cNvSpPr/>
                <p:nvPr/>
              </p:nvSpPr>
              <p:spPr>
                <a:xfrm>
                  <a:off x="7409951" y="124866"/>
                  <a:ext cx="1940525" cy="370390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rgbClr val="31538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kern="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16" name="Google Shape;3616;p33"/>
                <p:cNvSpPr txBox="1"/>
                <p:nvPr/>
              </p:nvSpPr>
              <p:spPr>
                <a:xfrm>
                  <a:off x="7799764" y="120836"/>
                  <a:ext cx="1117197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rPr lang="en-US" sz="2000" kern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DV in b:</a:t>
                  </a: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3617" name="Google Shape;3617;p33"/>
                <p:cNvCxnSpPr/>
                <p:nvPr/>
              </p:nvCxnSpPr>
              <p:spPr>
                <a:xfrm>
                  <a:off x="7401895" y="495254"/>
                  <a:ext cx="1123866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3618" name="Google Shape;3618;p33"/>
                <p:cNvSpPr/>
                <p:nvPr/>
              </p:nvSpPr>
              <p:spPr>
                <a:xfrm>
                  <a:off x="7404189" y="124866"/>
                  <a:ext cx="1936455" cy="1428631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kern="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19" name="Google Shape;3619;p33"/>
                <p:cNvSpPr txBox="1"/>
                <p:nvPr/>
              </p:nvSpPr>
              <p:spPr>
                <a:xfrm>
                  <a:off x="8392488" y="560500"/>
                  <a:ext cx="1111045" cy="97872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eaLnBrk="1" fontAlgn="auto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lang="en-US" sz="1600" kern="0" baseline="-250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</a:t>
                  </a: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(f) = ∞</a:t>
                  </a: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  <a:p>
                  <a:pPr eaLnBrk="1" fontAlgn="auto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lang="en-US" sz="1600" kern="0" baseline="-250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</a:t>
                  </a: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(g) = ∞</a:t>
                  </a: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  <a:p>
                  <a:pPr eaLnBrk="1" fontAlgn="auto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lang="en-US" sz="1600" kern="0" baseline="-250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</a:t>
                  </a: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(h) = ∞</a:t>
                  </a: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  <a:p>
                  <a:pPr eaLnBrk="1" fontAlgn="auto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lang="en-US" sz="1600" kern="0" baseline="-250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</a:t>
                  </a: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(i) = ∞</a:t>
                  </a:r>
                  <a:endParaRPr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20" name="Google Shape;3620;p33"/>
                <p:cNvSpPr txBox="1"/>
                <p:nvPr/>
              </p:nvSpPr>
              <p:spPr>
                <a:xfrm>
                  <a:off x="7323884" y="557387"/>
                  <a:ext cx="1117197" cy="97872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114300" lvl="1" eaLnBrk="1" fontAlgn="auto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lang="en-US" sz="1600" kern="0" baseline="-250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</a:t>
                  </a: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(a) = 8</a:t>
                  </a:r>
                  <a:endParaRPr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114300" lvl="1" eaLnBrk="1" fontAlgn="auto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lang="en-US" sz="1600" kern="0" baseline="-250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</a:t>
                  </a: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(c) = 1</a:t>
                  </a:r>
                  <a:endParaRPr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114300" lvl="1" eaLnBrk="1" fontAlgn="auto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lang="en-US" sz="1600" kern="0" baseline="-250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</a:t>
                  </a: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(d) = ∞</a:t>
                  </a:r>
                  <a:endParaRPr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114300" lvl="1" eaLnBrk="1" fontAlgn="auto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lang="en-US" sz="1600" kern="0" baseline="-250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</a:t>
                  </a: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(e) = 1</a:t>
                  </a:r>
                  <a:endParaRPr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grpSp>
        <p:nvGrpSpPr>
          <p:cNvPr id="3621" name="Google Shape;3621;p33"/>
          <p:cNvGrpSpPr/>
          <p:nvPr/>
        </p:nvGrpSpPr>
        <p:grpSpPr>
          <a:xfrm>
            <a:off x="8740877" y="219997"/>
            <a:ext cx="2045109" cy="2667397"/>
            <a:chOff x="8740877" y="219997"/>
            <a:chExt cx="2045109" cy="2667397"/>
          </a:xfrm>
        </p:grpSpPr>
        <p:sp>
          <p:nvSpPr>
            <p:cNvPr id="3622" name="Google Shape;3622;p33"/>
            <p:cNvSpPr/>
            <p:nvPr/>
          </p:nvSpPr>
          <p:spPr>
            <a:xfrm>
              <a:off x="8740877" y="247036"/>
              <a:ext cx="924232" cy="2428567"/>
            </a:xfrm>
            <a:custGeom>
              <a:avLst/>
              <a:gdLst/>
              <a:ahLst/>
              <a:cxnLst/>
              <a:rect l="l" t="t" r="r" b="b"/>
              <a:pathLst>
                <a:path w="1170039" h="2428567" extrusionOk="0">
                  <a:moveTo>
                    <a:pt x="1" y="1809135"/>
                  </a:moveTo>
                  <a:cubicBezTo>
                    <a:pt x="353962" y="1681316"/>
                    <a:pt x="875071" y="865238"/>
                    <a:pt x="1160207" y="0"/>
                  </a:cubicBezTo>
                  <a:cubicBezTo>
                    <a:pt x="1163484" y="809522"/>
                    <a:pt x="1166762" y="1619045"/>
                    <a:pt x="1170039" y="2428567"/>
                  </a:cubicBezTo>
                  <a:cubicBezTo>
                    <a:pt x="819356" y="2058219"/>
                    <a:pt x="714478" y="2090992"/>
                    <a:pt x="0" y="1946786"/>
                  </a:cubicBezTo>
                  <a:cubicBezTo>
                    <a:pt x="0" y="1900902"/>
                    <a:pt x="1" y="1855019"/>
                    <a:pt x="1" y="1809135"/>
                  </a:cubicBez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rgbClr val="BFBFB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623" name="Google Shape;3623;p33"/>
            <p:cNvGrpSpPr/>
            <p:nvPr/>
          </p:nvGrpSpPr>
          <p:grpSpPr>
            <a:xfrm>
              <a:off x="9636528" y="219997"/>
              <a:ext cx="1149458" cy="2667397"/>
              <a:chOff x="9764348" y="1447800"/>
              <a:chExt cx="1149458" cy="2667397"/>
            </a:xfrm>
          </p:grpSpPr>
          <p:sp>
            <p:nvSpPr>
              <p:cNvPr id="3624" name="Google Shape;3624;p33"/>
              <p:cNvSpPr/>
              <p:nvPr/>
            </p:nvSpPr>
            <p:spPr>
              <a:xfrm>
                <a:off x="9783097" y="1447800"/>
                <a:ext cx="1130709" cy="242611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625" name="Google Shape;3625;p33"/>
              <p:cNvGrpSpPr/>
              <p:nvPr/>
            </p:nvGrpSpPr>
            <p:grpSpPr>
              <a:xfrm>
                <a:off x="9764348" y="1447800"/>
                <a:ext cx="1130291" cy="2667397"/>
                <a:chOff x="9472119" y="702026"/>
                <a:chExt cx="1130291" cy="2667397"/>
              </a:xfrm>
            </p:grpSpPr>
            <p:sp>
              <p:nvSpPr>
                <p:cNvPr id="3626" name="Google Shape;3626;p33"/>
                <p:cNvSpPr/>
                <p:nvPr/>
              </p:nvSpPr>
              <p:spPr>
                <a:xfrm>
                  <a:off x="9485428" y="706056"/>
                  <a:ext cx="1116982" cy="370390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rgbClr val="31538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kern="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27" name="Google Shape;3627;p33"/>
                <p:cNvSpPr txBox="1"/>
                <p:nvPr/>
              </p:nvSpPr>
              <p:spPr>
                <a:xfrm>
                  <a:off x="9472119" y="702026"/>
                  <a:ext cx="1088020" cy="26673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rPr lang="en-US" sz="2000" kern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DV in c:</a:t>
                  </a: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  <a:p>
                  <a:pPr marL="114300" lvl="1" eaLnBrk="1" fontAlgn="auto" hangingPunct="1">
                    <a:spcBef>
                      <a:spcPts val="40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lang="en-US" sz="1600" kern="0" baseline="-250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</a:t>
                  </a: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(a) = ∞</a:t>
                  </a: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  <a:p>
                  <a:pPr marL="114300" lvl="1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lang="en-US" sz="1600" kern="0" baseline="-250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</a:t>
                  </a: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(b) = 1</a:t>
                  </a: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  <a:p>
                  <a:pPr marL="114300" lvl="1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lang="en-US" sz="1600" kern="0" baseline="-250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</a:t>
                  </a: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(c) = 0</a:t>
                  </a:r>
                  <a:endParaRPr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114300" lvl="1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lang="en-US" sz="1600" kern="0" baseline="-250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</a:t>
                  </a: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(d) = ∞</a:t>
                  </a:r>
                  <a:endParaRPr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114300" lvl="1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lang="en-US" sz="1600" kern="0" baseline="-250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</a:t>
                  </a: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(e) = ∞</a:t>
                  </a:r>
                  <a:endParaRPr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114300" lvl="1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lang="en-US" sz="1600" kern="0" baseline="-250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</a:t>
                  </a: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(f) = ∞</a:t>
                  </a:r>
                  <a:endParaRPr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114300" lvl="1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lang="en-US" sz="1600" kern="0" baseline="-250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</a:t>
                  </a: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(g) = ∞</a:t>
                  </a:r>
                  <a:endParaRPr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114300" lvl="1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lang="en-US" sz="1600" kern="0" baseline="-250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</a:t>
                  </a: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(h) = ∞</a:t>
                  </a:r>
                  <a:endParaRPr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114300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lang="en-US" sz="1600" kern="0" baseline="-250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</a:t>
                  </a: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(i) = ∞</a:t>
                  </a:r>
                  <a:endParaRPr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3628" name="Google Shape;3628;p33"/>
                <p:cNvCxnSpPr/>
                <p:nvPr/>
              </p:nvCxnSpPr>
              <p:spPr>
                <a:xfrm>
                  <a:off x="9477371" y="1076444"/>
                  <a:ext cx="1123866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3629" name="Google Shape;3629;p33"/>
                <p:cNvSpPr/>
                <p:nvPr/>
              </p:nvSpPr>
              <p:spPr>
                <a:xfrm>
                  <a:off x="9479666" y="706055"/>
                  <a:ext cx="1122744" cy="2620773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kern="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grpSp>
        <p:nvGrpSpPr>
          <p:cNvPr id="3630" name="Google Shape;3630;p33"/>
          <p:cNvGrpSpPr/>
          <p:nvPr/>
        </p:nvGrpSpPr>
        <p:grpSpPr>
          <a:xfrm>
            <a:off x="9654637" y="3018176"/>
            <a:ext cx="1131350" cy="2675039"/>
            <a:chOff x="9762792" y="4031226"/>
            <a:chExt cx="1131350" cy="2675039"/>
          </a:xfrm>
        </p:grpSpPr>
        <p:sp>
          <p:nvSpPr>
            <p:cNvPr id="3631" name="Google Shape;3631;p33"/>
            <p:cNvSpPr/>
            <p:nvPr/>
          </p:nvSpPr>
          <p:spPr>
            <a:xfrm>
              <a:off x="9792929" y="4031226"/>
              <a:ext cx="1101213" cy="238923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632" name="Google Shape;3632;p33"/>
            <p:cNvGrpSpPr/>
            <p:nvPr/>
          </p:nvGrpSpPr>
          <p:grpSpPr>
            <a:xfrm>
              <a:off x="9762792" y="4038868"/>
              <a:ext cx="1130292" cy="2667397"/>
              <a:chOff x="9472118" y="702026"/>
              <a:chExt cx="1130292" cy="2667397"/>
            </a:xfrm>
          </p:grpSpPr>
          <p:sp>
            <p:nvSpPr>
              <p:cNvPr id="3633" name="Google Shape;3633;p33"/>
              <p:cNvSpPr/>
              <p:nvPr/>
            </p:nvSpPr>
            <p:spPr>
              <a:xfrm>
                <a:off x="9485428" y="706056"/>
                <a:ext cx="1116982" cy="370390"/>
              </a:xfrm>
              <a:prstGeom prst="rect">
                <a:avLst/>
              </a:prstGeom>
              <a:solidFill>
                <a:schemeClr val="accent1"/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4" name="Google Shape;3634;p33"/>
              <p:cNvSpPr txBox="1"/>
              <p:nvPr/>
            </p:nvSpPr>
            <p:spPr>
              <a:xfrm>
                <a:off x="9472118" y="702026"/>
                <a:ext cx="1117197" cy="26673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rPr lang="en-US" sz="2000" kern="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DV in e:</a:t>
                </a: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  <a:p>
                <a:pPr marL="114300" lvl="1" eaLnBrk="1" fontAlgn="auto" hangingPunct="1">
                  <a:spcBef>
                    <a:spcPts val="40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lang="en-US" sz="1600" kern="0" baseline="-250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</a:t>
                </a: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(a) = ∞</a:t>
                </a: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  <a:p>
                <a:pPr marL="114300" lvl="1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lang="en-US" sz="1600" kern="0" baseline="-250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</a:t>
                </a: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(b) = 1</a:t>
                </a:r>
                <a:endParaRPr sz="16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114300" lvl="1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lang="en-US" sz="1600" kern="0" baseline="-250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</a:t>
                </a: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(c) = ∞</a:t>
                </a:r>
                <a:endParaRPr sz="16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114300" lvl="1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lang="en-US" sz="1600" kern="0" baseline="-250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</a:t>
                </a: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(d) = 1</a:t>
                </a: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  <a:p>
                <a:pPr marL="114300" lvl="1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lang="en-US" sz="1600" kern="0" baseline="-250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</a:t>
                </a: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(e) = 0</a:t>
                </a:r>
                <a:endParaRPr sz="16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114300" lvl="1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lang="en-US" sz="1600" kern="0" baseline="-250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</a:t>
                </a: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(f) = 1</a:t>
                </a:r>
                <a:endParaRPr sz="16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114300" lvl="1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lang="en-US" sz="1600" kern="0" baseline="-250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</a:t>
                </a: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(g) = ∞</a:t>
                </a:r>
                <a:endParaRPr sz="16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114300" lvl="1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lang="en-US" sz="1600" kern="0" baseline="-250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</a:t>
                </a: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(h) = 1</a:t>
                </a:r>
                <a:endParaRPr sz="16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114300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lang="en-US" sz="1600" kern="0" baseline="-250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</a:t>
                </a: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(i) = ∞</a:t>
                </a:r>
                <a:endParaRPr sz="16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635" name="Google Shape;3635;p33"/>
              <p:cNvCxnSpPr/>
              <p:nvPr/>
            </p:nvCxnSpPr>
            <p:spPr>
              <a:xfrm>
                <a:off x="9477371" y="1076444"/>
                <a:ext cx="1123866" cy="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3636" name="Google Shape;3636;p33"/>
              <p:cNvSpPr/>
              <p:nvPr/>
            </p:nvSpPr>
            <p:spPr>
              <a:xfrm>
                <a:off x="9479666" y="706055"/>
                <a:ext cx="1122744" cy="2619113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637" name="Google Shape;3637;p33"/>
          <p:cNvSpPr txBox="1">
            <a:spLocks noGrp="1"/>
          </p:cNvSpPr>
          <p:nvPr>
            <p:ph type="sldNum" idx="12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/>
              <a:t>Network Layer: 5-</a:t>
            </a:r>
            <a:fld id="{00000000-1234-1234-1234-123412341234}" type="slidenum">
              <a:rPr lang="en-US"/>
              <a:pPr/>
              <a:t>21</a:t>
            </a:fld>
            <a:endParaRPr/>
          </a:p>
        </p:txBody>
      </p:sp>
      <p:cxnSp>
        <p:nvCxnSpPr>
          <p:cNvPr id="3638" name="Google Shape;3638;p33"/>
          <p:cNvCxnSpPr>
            <a:stCxn id="3639" idx="2"/>
            <a:endCxn id="3639" idx="0"/>
          </p:cNvCxnSpPr>
          <p:nvPr/>
        </p:nvCxnSpPr>
        <p:spPr>
          <a:xfrm rot="10800000">
            <a:off x="6530326" y="2129131"/>
            <a:ext cx="0" cy="38631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640" name="Google Shape;3640;p33"/>
          <p:cNvCxnSpPr>
            <a:stCxn id="3639" idx="1"/>
            <a:endCxn id="3639" idx="3"/>
          </p:cNvCxnSpPr>
          <p:nvPr/>
        </p:nvCxnSpPr>
        <p:spPr>
          <a:xfrm>
            <a:off x="4598770" y="4060676"/>
            <a:ext cx="38631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639" name="Google Shape;3639;p33"/>
          <p:cNvSpPr/>
          <p:nvPr/>
        </p:nvSpPr>
        <p:spPr>
          <a:xfrm>
            <a:off x="4598770" y="2129120"/>
            <a:ext cx="3863111" cy="3863111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6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1" name="Google Shape;3641;p33"/>
          <p:cNvSpPr/>
          <p:nvPr/>
        </p:nvSpPr>
        <p:spPr>
          <a:xfrm>
            <a:off x="8380337" y="2200470"/>
            <a:ext cx="132508" cy="185510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6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642" name="Google Shape;3642;p33"/>
          <p:cNvGrpSpPr/>
          <p:nvPr/>
        </p:nvGrpSpPr>
        <p:grpSpPr>
          <a:xfrm>
            <a:off x="4333785" y="5772213"/>
            <a:ext cx="4395351" cy="404576"/>
            <a:chOff x="4333785" y="5772213"/>
            <a:chExt cx="4395351" cy="404576"/>
          </a:xfrm>
        </p:grpSpPr>
        <p:grpSp>
          <p:nvGrpSpPr>
            <p:cNvPr id="3643" name="Google Shape;3643;p33"/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644" name="Google Shape;3644;p33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645" name="Google Shape;3645;p33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3646" name="Google Shape;3646;p33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647" name="Google Shape;3647;p33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3648" name="Google Shape;3648;p33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Calibri"/>
                    <a:buNone/>
                  </a:pP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49" name="Google Shape;3649;p33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650" name="Google Shape;3650;p33"/>
              <p:cNvGrpSpPr/>
              <p:nvPr/>
            </p:nvGrpSpPr>
            <p:grpSpPr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651" name="Google Shape;3651;p33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52" name="Google Shape;3652;p33"/>
                <p:cNvSpPr txBox="1"/>
                <p:nvPr/>
              </p:nvSpPr>
              <p:spPr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lang="en-US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g</a:t>
                  </a: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3653" name="Google Shape;3653;p33"/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3654" name="Google Shape;3654;p33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655" name="Google Shape;3655;p33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3656" name="Google Shape;3656;p33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657" name="Google Shape;3657;p33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3658" name="Google Shape;3658;p33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Calibri"/>
                    <a:buNone/>
                  </a:pP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59" name="Google Shape;3659;p33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660" name="Google Shape;3660;p33"/>
              <p:cNvGrpSpPr/>
              <p:nvPr/>
            </p:nvGrpSpPr>
            <p:grpSpPr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3661" name="Google Shape;3661;p33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62" name="Google Shape;3662;p33"/>
                <p:cNvSpPr txBox="1"/>
                <p:nvPr/>
              </p:nvSpPr>
              <p:spPr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lang="en-US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h</a:t>
                  </a: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3663" name="Google Shape;3663;p33"/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3664" name="Google Shape;3664;p33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665" name="Google Shape;3665;p33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3666" name="Google Shape;3666;p33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667" name="Google Shape;3667;p33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3668" name="Google Shape;3668;p33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Calibri"/>
                    <a:buNone/>
                  </a:pP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69" name="Google Shape;3669;p33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670" name="Google Shape;3670;p33"/>
              <p:cNvGrpSpPr/>
              <p:nvPr/>
            </p:nvGrpSpPr>
            <p:grpSpPr>
              <a:xfrm>
                <a:off x="1500196" y="2507397"/>
                <a:ext cx="267548" cy="419100"/>
                <a:chOff x="2972" y="2425"/>
                <a:chExt cx="171" cy="264"/>
              </a:xfrm>
            </p:grpSpPr>
            <p:sp>
              <p:nvSpPr>
                <p:cNvPr id="3671" name="Google Shape;3671;p33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72" name="Google Shape;3672;p33"/>
                <p:cNvSpPr txBox="1"/>
                <p:nvPr/>
              </p:nvSpPr>
              <p:spPr>
                <a:xfrm>
                  <a:off x="2972" y="2425"/>
                  <a:ext cx="171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lang="en-US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i</a:t>
                  </a: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3673" name="Google Shape;3673;p33"/>
          <p:cNvSpPr txBox="1"/>
          <p:nvPr/>
        </p:nvSpPr>
        <p:spPr>
          <a:xfrm>
            <a:off x="4305782" y="2870522"/>
            <a:ext cx="30168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674" name="Google Shape;3674;p33"/>
          <p:cNvSpPr txBox="1"/>
          <p:nvPr/>
        </p:nvSpPr>
        <p:spPr>
          <a:xfrm>
            <a:off x="6217534" y="2860877"/>
            <a:ext cx="28886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675" name="Google Shape;3675;p33"/>
          <p:cNvSpPr txBox="1"/>
          <p:nvPr/>
        </p:nvSpPr>
        <p:spPr>
          <a:xfrm>
            <a:off x="3920218" y="4855966"/>
            <a:ext cx="30168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676" name="Google Shape;3676;p33"/>
          <p:cNvSpPr txBox="1"/>
          <p:nvPr/>
        </p:nvSpPr>
        <p:spPr>
          <a:xfrm>
            <a:off x="5855120" y="4857896"/>
            <a:ext cx="28886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677" name="Google Shape;3677;p33"/>
          <p:cNvSpPr txBox="1"/>
          <p:nvPr/>
        </p:nvSpPr>
        <p:spPr>
          <a:xfrm>
            <a:off x="8154365" y="4890306"/>
            <a:ext cx="28886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678" name="Google Shape;3678;p33"/>
          <p:cNvSpPr txBox="1"/>
          <p:nvPr/>
        </p:nvSpPr>
        <p:spPr>
          <a:xfrm>
            <a:off x="5066110" y="3999440"/>
            <a:ext cx="30168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679" name="Google Shape;3679;p33"/>
          <p:cNvSpPr txBox="1"/>
          <p:nvPr/>
        </p:nvSpPr>
        <p:spPr>
          <a:xfrm>
            <a:off x="7353782" y="4020275"/>
            <a:ext cx="28886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680" name="Google Shape;3680;p33"/>
          <p:cNvSpPr txBox="1"/>
          <p:nvPr/>
        </p:nvSpPr>
        <p:spPr>
          <a:xfrm>
            <a:off x="5068038" y="5922767"/>
            <a:ext cx="30168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681" name="Google Shape;3681;p33"/>
          <p:cNvSpPr txBox="1"/>
          <p:nvPr/>
        </p:nvSpPr>
        <p:spPr>
          <a:xfrm>
            <a:off x="7081390" y="5902962"/>
            <a:ext cx="28886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682" name="Google Shape;3682;p33"/>
          <p:cNvSpPr txBox="1"/>
          <p:nvPr/>
        </p:nvSpPr>
        <p:spPr>
          <a:xfrm>
            <a:off x="5445886" y="2123956"/>
            <a:ext cx="30168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683" name="Google Shape;3683;p33"/>
          <p:cNvSpPr txBox="1"/>
          <p:nvPr/>
        </p:nvSpPr>
        <p:spPr>
          <a:xfrm>
            <a:off x="7357638" y="2114311"/>
            <a:ext cx="28886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3684" name="Google Shape;3684;p33"/>
          <p:cNvGrpSpPr/>
          <p:nvPr/>
        </p:nvGrpSpPr>
        <p:grpSpPr>
          <a:xfrm>
            <a:off x="584365" y="1859143"/>
            <a:ext cx="736099" cy="1229581"/>
            <a:chOff x="10030307" y="3444875"/>
            <a:chExt cx="736099" cy="1229581"/>
          </a:xfrm>
        </p:grpSpPr>
        <p:sp>
          <p:nvSpPr>
            <p:cNvPr id="3685" name="Google Shape;3685;p33"/>
            <p:cNvSpPr txBox="1"/>
            <p:nvPr/>
          </p:nvSpPr>
          <p:spPr>
            <a:xfrm>
              <a:off x="10030307" y="4089681"/>
              <a:ext cx="736099" cy="58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-US" sz="32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t=1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3686" name="Google Shape;3686;p33"/>
            <p:cNvGrpSpPr/>
            <p:nvPr/>
          </p:nvGrpSpPr>
          <p:grpSpPr>
            <a:xfrm>
              <a:off x="10034588" y="3444875"/>
              <a:ext cx="682627" cy="682625"/>
              <a:chOff x="10034589" y="3444875"/>
              <a:chExt cx="682627" cy="682625"/>
            </a:xfrm>
          </p:grpSpPr>
          <p:sp>
            <p:nvSpPr>
              <p:cNvPr id="3687" name="Google Shape;3687;p33"/>
              <p:cNvSpPr/>
              <p:nvPr/>
            </p:nvSpPr>
            <p:spPr>
              <a:xfrm>
                <a:off x="10039551" y="3449256"/>
                <a:ext cx="671332" cy="671332"/>
              </a:xfrm>
              <a:prstGeom prst="ellipse">
                <a:avLst/>
              </a:prstGeom>
              <a:noFill/>
              <a:ln w="34925" cap="flat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688" name="Google Shape;3688;p33"/>
              <p:cNvCxnSpPr/>
              <p:nvPr/>
            </p:nvCxnSpPr>
            <p:spPr>
              <a:xfrm>
                <a:off x="10372725" y="3444875"/>
                <a:ext cx="0" cy="60325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689" name="Google Shape;3689;p33"/>
              <p:cNvCxnSpPr/>
              <p:nvPr/>
            </p:nvCxnSpPr>
            <p:spPr>
              <a:xfrm>
                <a:off x="10372725" y="4067175"/>
                <a:ext cx="0" cy="60325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690" name="Google Shape;3690;p33"/>
              <p:cNvCxnSpPr/>
              <p:nvPr/>
            </p:nvCxnSpPr>
            <p:spPr>
              <a:xfrm rot="10800000">
                <a:off x="10064751" y="3756025"/>
                <a:ext cx="0" cy="60325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691" name="Google Shape;3691;p33"/>
              <p:cNvCxnSpPr/>
              <p:nvPr/>
            </p:nvCxnSpPr>
            <p:spPr>
              <a:xfrm rot="10800000">
                <a:off x="10687053" y="3756025"/>
                <a:ext cx="0" cy="60325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692" name="Google Shape;3692;p33"/>
              <p:cNvCxnSpPr/>
              <p:nvPr/>
            </p:nvCxnSpPr>
            <p:spPr>
              <a:xfrm>
                <a:off x="10523542" y="4037013"/>
                <a:ext cx="26983" cy="42862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693" name="Google Shape;3693;p33"/>
              <p:cNvCxnSpPr/>
              <p:nvPr/>
            </p:nvCxnSpPr>
            <p:spPr>
              <a:xfrm>
                <a:off x="10202867" y="3490913"/>
                <a:ext cx="26983" cy="42862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694" name="Google Shape;3694;p33"/>
              <p:cNvCxnSpPr/>
              <p:nvPr/>
            </p:nvCxnSpPr>
            <p:spPr>
              <a:xfrm flipH="1">
                <a:off x="10196517" y="4033838"/>
                <a:ext cx="26983" cy="42862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695" name="Google Shape;3695;p33"/>
              <p:cNvCxnSpPr/>
              <p:nvPr/>
            </p:nvCxnSpPr>
            <p:spPr>
              <a:xfrm flipH="1">
                <a:off x="10517192" y="3487738"/>
                <a:ext cx="26983" cy="42862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696" name="Google Shape;3696;p33"/>
              <p:cNvCxnSpPr/>
              <p:nvPr/>
            </p:nvCxnSpPr>
            <p:spPr>
              <a:xfrm flipH="1">
                <a:off x="10631493" y="3611565"/>
                <a:ext cx="36507" cy="26985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697" name="Google Shape;3697;p33"/>
              <p:cNvCxnSpPr/>
              <p:nvPr/>
            </p:nvCxnSpPr>
            <p:spPr>
              <a:xfrm flipH="1">
                <a:off x="10085393" y="3929065"/>
                <a:ext cx="36507" cy="26985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698" name="Google Shape;3698;p33"/>
              <p:cNvCxnSpPr/>
              <p:nvPr/>
            </p:nvCxnSpPr>
            <p:spPr>
              <a:xfrm rot="10800000">
                <a:off x="10094918" y="3614740"/>
                <a:ext cx="36507" cy="26985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699" name="Google Shape;3699;p33"/>
              <p:cNvCxnSpPr/>
              <p:nvPr/>
            </p:nvCxnSpPr>
            <p:spPr>
              <a:xfrm rot="10800000">
                <a:off x="10631493" y="3932240"/>
                <a:ext cx="36507" cy="26985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3700" name="Google Shape;3700;p33"/>
              <p:cNvSpPr/>
              <p:nvPr/>
            </p:nvSpPr>
            <p:spPr>
              <a:xfrm>
                <a:off x="10331450" y="3743325"/>
                <a:ext cx="82550" cy="8713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cxnSp>
        <p:nvCxnSpPr>
          <p:cNvPr id="3701" name="Google Shape;3701;p33"/>
          <p:cNvCxnSpPr/>
          <p:nvPr/>
        </p:nvCxnSpPr>
        <p:spPr>
          <a:xfrm>
            <a:off x="919556" y="1995948"/>
            <a:ext cx="0" cy="196031"/>
          </a:xfrm>
          <a:prstGeom prst="straightConnector1">
            <a:avLst/>
          </a:prstGeom>
          <a:noFill/>
          <a:ln w="254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702" name="Google Shape;3702;p33"/>
          <p:cNvSpPr txBox="1"/>
          <p:nvPr/>
        </p:nvSpPr>
        <p:spPr>
          <a:xfrm flipH="1">
            <a:off x="348626" y="3078991"/>
            <a:ext cx="2195814" cy="840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indent="-28575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SzPts val="1800"/>
              <a:buFont typeface="Noto Sans Symbols"/>
              <a:buChar char="▪"/>
            </a:pPr>
            <a:r>
              <a:rPr lang="en-US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 receives DVs from a, c, e, computes: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703" name="Google Shape;3703;p33"/>
          <p:cNvSpPr/>
          <p:nvPr/>
        </p:nvSpPr>
        <p:spPr>
          <a:xfrm>
            <a:off x="4973224" y="1937987"/>
            <a:ext cx="575190" cy="152414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4" name="Google Shape;3704;p33"/>
          <p:cNvSpPr/>
          <p:nvPr/>
        </p:nvSpPr>
        <p:spPr>
          <a:xfrm rot="10800000">
            <a:off x="7631559" y="1919702"/>
            <a:ext cx="575190" cy="152414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705" name="Google Shape;3705;p33"/>
          <p:cNvGrpSpPr/>
          <p:nvPr/>
        </p:nvGrpSpPr>
        <p:grpSpPr>
          <a:xfrm>
            <a:off x="4333785" y="1906063"/>
            <a:ext cx="4395351" cy="404576"/>
            <a:chOff x="4333785" y="5772213"/>
            <a:chExt cx="4395351" cy="404576"/>
          </a:xfrm>
        </p:grpSpPr>
        <p:grpSp>
          <p:nvGrpSpPr>
            <p:cNvPr id="3706" name="Google Shape;3706;p33"/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707" name="Google Shape;3707;p33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708" name="Google Shape;3708;p33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3709" name="Google Shape;3709;p33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710" name="Google Shape;3710;p33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3711" name="Google Shape;3711;p33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Calibri"/>
                    <a:buNone/>
                  </a:pP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12" name="Google Shape;3712;p33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713" name="Google Shape;3713;p33"/>
              <p:cNvGrpSpPr/>
              <p:nvPr/>
            </p:nvGrpSpPr>
            <p:grpSpPr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714" name="Google Shape;3714;p33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15" name="Google Shape;3715;p33"/>
                <p:cNvSpPr txBox="1"/>
                <p:nvPr/>
              </p:nvSpPr>
              <p:spPr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lang="en-US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a</a:t>
                  </a: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3716" name="Google Shape;3716;p33"/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3717" name="Google Shape;3717;p33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718" name="Google Shape;3718;p33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3719" name="Google Shape;3719;p33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720" name="Google Shape;3720;p33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3721" name="Google Shape;3721;p33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Calibri"/>
                    <a:buNone/>
                  </a:pP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22" name="Google Shape;3722;p33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723" name="Google Shape;3723;p33"/>
              <p:cNvGrpSpPr/>
              <p:nvPr/>
            </p:nvGrpSpPr>
            <p:grpSpPr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3724" name="Google Shape;3724;p33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25" name="Google Shape;3725;p33"/>
                <p:cNvSpPr txBox="1"/>
                <p:nvPr/>
              </p:nvSpPr>
              <p:spPr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lang="en-US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b</a:t>
                  </a: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3726" name="Google Shape;3726;p33"/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3727" name="Google Shape;3727;p33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728" name="Google Shape;3728;p33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3729" name="Google Shape;3729;p33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730" name="Google Shape;3730;p33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3731" name="Google Shape;3731;p33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Calibri"/>
                    <a:buNone/>
                  </a:pP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32" name="Google Shape;3732;p33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733" name="Google Shape;3733;p33"/>
              <p:cNvGrpSpPr/>
              <p:nvPr/>
            </p:nvGrpSpPr>
            <p:grpSpPr>
              <a:xfrm>
                <a:off x="1464216" y="2507397"/>
                <a:ext cx="341085" cy="419100"/>
                <a:chOff x="2949" y="2425"/>
                <a:chExt cx="218" cy="264"/>
              </a:xfrm>
            </p:grpSpPr>
            <p:sp>
              <p:nvSpPr>
                <p:cNvPr id="3734" name="Google Shape;3734;p33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35" name="Google Shape;3735;p33"/>
                <p:cNvSpPr txBox="1"/>
                <p:nvPr/>
              </p:nvSpPr>
              <p:spPr>
                <a:xfrm>
                  <a:off x="2949" y="2425"/>
                  <a:ext cx="218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lang="en-US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c</a:t>
                  </a: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3736" name="Google Shape;3736;p33"/>
          <p:cNvGrpSpPr/>
          <p:nvPr/>
        </p:nvGrpSpPr>
        <p:grpSpPr>
          <a:xfrm>
            <a:off x="4336458" y="3833790"/>
            <a:ext cx="4395351" cy="404576"/>
            <a:chOff x="4333785" y="5772213"/>
            <a:chExt cx="4395351" cy="404576"/>
          </a:xfrm>
        </p:grpSpPr>
        <p:grpSp>
          <p:nvGrpSpPr>
            <p:cNvPr id="3737" name="Google Shape;3737;p33"/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738" name="Google Shape;3738;p33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739" name="Google Shape;3739;p33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3740" name="Google Shape;3740;p33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741" name="Google Shape;3741;p33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3742" name="Google Shape;3742;p33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Calibri"/>
                    <a:buNone/>
                  </a:pP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43" name="Google Shape;3743;p33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744" name="Google Shape;3744;p33"/>
              <p:cNvGrpSpPr/>
              <p:nvPr/>
            </p:nvGrpSpPr>
            <p:grpSpPr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745" name="Google Shape;3745;p33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46" name="Google Shape;3746;p33"/>
                <p:cNvSpPr txBox="1"/>
                <p:nvPr/>
              </p:nvSpPr>
              <p:spPr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lang="en-US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d</a:t>
                  </a: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3747" name="Google Shape;3747;p33"/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3748" name="Google Shape;3748;p33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749" name="Google Shape;3749;p33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3750" name="Google Shape;3750;p33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751" name="Google Shape;3751;p33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3752" name="Google Shape;3752;p33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Calibri"/>
                    <a:buNone/>
                  </a:pP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53" name="Google Shape;3753;p33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754" name="Google Shape;3754;p33"/>
              <p:cNvGrpSpPr/>
              <p:nvPr/>
            </p:nvGrpSpPr>
            <p:grpSpPr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3755" name="Google Shape;3755;p33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56" name="Google Shape;3756;p33"/>
                <p:cNvSpPr txBox="1"/>
                <p:nvPr/>
              </p:nvSpPr>
              <p:spPr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lang="en-US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e</a:t>
                  </a: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3757" name="Google Shape;3757;p33"/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3758" name="Google Shape;3758;p33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759" name="Google Shape;3759;p33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3760" name="Google Shape;3760;p33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761" name="Google Shape;3761;p33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3762" name="Google Shape;3762;p33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Calibri"/>
                    <a:buNone/>
                  </a:pP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63" name="Google Shape;3763;p33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764" name="Google Shape;3764;p33"/>
              <p:cNvGrpSpPr/>
              <p:nvPr/>
            </p:nvGrpSpPr>
            <p:grpSpPr>
              <a:xfrm>
                <a:off x="1492372" y="2507397"/>
                <a:ext cx="283194" cy="419100"/>
                <a:chOff x="2967" y="2425"/>
                <a:chExt cx="181" cy="264"/>
              </a:xfrm>
            </p:grpSpPr>
            <p:sp>
              <p:nvSpPr>
                <p:cNvPr id="3765" name="Google Shape;3765;p33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66" name="Google Shape;3766;p33"/>
                <p:cNvSpPr txBox="1"/>
                <p:nvPr/>
              </p:nvSpPr>
              <p:spPr>
                <a:xfrm>
                  <a:off x="2967" y="2425"/>
                  <a:ext cx="181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lang="en-US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f</a:t>
                  </a: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3767" name="Google Shape;3767;p33"/>
          <p:cNvSpPr/>
          <p:nvPr/>
        </p:nvSpPr>
        <p:spPr>
          <a:xfrm>
            <a:off x="3078478" y="2885440"/>
            <a:ext cx="5923281" cy="3820160"/>
          </a:xfrm>
          <a:custGeom>
            <a:avLst/>
            <a:gdLst/>
            <a:ahLst/>
            <a:cxnLst/>
            <a:rect l="l" t="t" r="r" b="b"/>
            <a:pathLst>
              <a:path w="5760999" h="3820160" extrusionOk="0">
                <a:moveTo>
                  <a:pt x="1239799" y="0"/>
                </a:moveTo>
                <a:lnTo>
                  <a:pt x="2987319" y="0"/>
                </a:lnTo>
                <a:lnTo>
                  <a:pt x="2987319" y="955040"/>
                </a:lnTo>
                <a:lnTo>
                  <a:pt x="5730519" y="782320"/>
                </a:lnTo>
                <a:lnTo>
                  <a:pt x="5760999" y="3820160"/>
                </a:lnTo>
                <a:lnTo>
                  <a:pt x="0" y="3810000"/>
                </a:lnTo>
                <a:lnTo>
                  <a:pt x="69172" y="955040"/>
                </a:lnTo>
                <a:lnTo>
                  <a:pt x="917184" y="904240"/>
                </a:lnTo>
                <a:lnTo>
                  <a:pt x="123979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768" name="Google Shape;3768;p33"/>
          <p:cNvGrpSpPr/>
          <p:nvPr/>
        </p:nvGrpSpPr>
        <p:grpSpPr>
          <a:xfrm>
            <a:off x="7010562" y="5133094"/>
            <a:ext cx="2128849" cy="1445342"/>
            <a:chOff x="7344204" y="108155"/>
            <a:chExt cx="2128849" cy="1445342"/>
          </a:xfrm>
        </p:grpSpPr>
        <p:sp>
          <p:nvSpPr>
            <p:cNvPr id="3769" name="Google Shape;3769;p33"/>
            <p:cNvSpPr/>
            <p:nvPr/>
          </p:nvSpPr>
          <p:spPr>
            <a:xfrm>
              <a:off x="7413523" y="108155"/>
              <a:ext cx="1936954" cy="143551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770" name="Google Shape;3770;p33"/>
            <p:cNvGrpSpPr/>
            <p:nvPr/>
          </p:nvGrpSpPr>
          <p:grpSpPr>
            <a:xfrm>
              <a:off x="7344204" y="120836"/>
              <a:ext cx="2128849" cy="1432661"/>
              <a:chOff x="7344204" y="120836"/>
              <a:chExt cx="2128849" cy="1432661"/>
            </a:xfrm>
          </p:grpSpPr>
          <p:sp>
            <p:nvSpPr>
              <p:cNvPr id="3771" name="Google Shape;3771;p33"/>
              <p:cNvSpPr/>
              <p:nvPr/>
            </p:nvSpPr>
            <p:spPr>
              <a:xfrm>
                <a:off x="7409951" y="124866"/>
                <a:ext cx="1940525" cy="370390"/>
              </a:xfrm>
              <a:prstGeom prst="rect">
                <a:avLst/>
              </a:prstGeom>
              <a:solidFill>
                <a:schemeClr val="accent1"/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72" name="Google Shape;3772;p33"/>
              <p:cNvSpPr txBox="1"/>
              <p:nvPr/>
            </p:nvSpPr>
            <p:spPr>
              <a:xfrm>
                <a:off x="7799764" y="120836"/>
                <a:ext cx="1117197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rPr lang="en-US" sz="2000" kern="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DV in b:</a:t>
                </a: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cxnSp>
            <p:nvCxnSpPr>
              <p:cNvPr id="3773" name="Google Shape;3773;p33"/>
              <p:cNvCxnSpPr/>
              <p:nvPr/>
            </p:nvCxnSpPr>
            <p:spPr>
              <a:xfrm>
                <a:off x="7401895" y="495254"/>
                <a:ext cx="1123866" cy="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3774" name="Google Shape;3774;p33"/>
              <p:cNvSpPr/>
              <p:nvPr/>
            </p:nvSpPr>
            <p:spPr>
              <a:xfrm>
                <a:off x="7404189" y="124866"/>
                <a:ext cx="1936455" cy="1428631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75" name="Google Shape;3775;p33"/>
              <p:cNvSpPr txBox="1"/>
              <p:nvPr/>
            </p:nvSpPr>
            <p:spPr>
              <a:xfrm>
                <a:off x="8362008" y="560500"/>
                <a:ext cx="1111045" cy="9787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eaLnBrk="1" fontAlgn="auto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lang="en-US" sz="1600" kern="0" baseline="-250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</a:t>
                </a: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(f) =2</a:t>
                </a: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  <a:p>
                <a:pPr eaLnBrk="1" fontAlgn="auto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lang="en-US" sz="1600" kern="0" baseline="-250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</a:t>
                </a: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(g) = ∞</a:t>
                </a: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  <a:p>
                <a:pPr eaLnBrk="1" fontAlgn="auto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lang="en-US" sz="1600" kern="0" baseline="-250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</a:t>
                </a: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(h) = 2</a:t>
                </a: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  <a:p>
                <a:pPr eaLnBrk="1" fontAlgn="auto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lang="en-US" sz="1600" kern="0" baseline="-250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</a:t>
                </a: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(i) = ∞</a:t>
                </a:r>
                <a:endParaRPr sz="16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76" name="Google Shape;3776;p33"/>
              <p:cNvSpPr txBox="1"/>
              <p:nvPr/>
            </p:nvSpPr>
            <p:spPr>
              <a:xfrm>
                <a:off x="7344204" y="557387"/>
                <a:ext cx="1117197" cy="9787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114300" lvl="1" eaLnBrk="1" fontAlgn="auto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lang="en-US" sz="1600" kern="0" baseline="-250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</a:t>
                </a: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(a) = 8</a:t>
                </a:r>
                <a:endParaRPr sz="16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114300" lvl="1" eaLnBrk="1" fontAlgn="auto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lang="en-US" sz="1600" kern="0" baseline="-250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</a:t>
                </a: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(c) = 1</a:t>
                </a:r>
                <a:endParaRPr sz="16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114300" lvl="1" eaLnBrk="1" fontAlgn="auto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lang="en-US" sz="1600" kern="0" baseline="-250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</a:t>
                </a: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(d) = 2</a:t>
                </a:r>
                <a:endParaRPr sz="16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114300" lvl="1" eaLnBrk="1" fontAlgn="auto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lang="en-US" sz="1600" kern="0" baseline="-250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</a:t>
                </a: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(e) = 1</a:t>
                </a:r>
                <a:endParaRPr sz="16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777" name="Google Shape;3777;p33"/>
          <p:cNvGrpSpPr/>
          <p:nvPr/>
        </p:nvGrpSpPr>
        <p:grpSpPr>
          <a:xfrm>
            <a:off x="6256790" y="3442384"/>
            <a:ext cx="531821" cy="369069"/>
            <a:chOff x="1348328" y="2507397"/>
            <a:chExt cx="603916" cy="419100"/>
          </a:xfrm>
        </p:grpSpPr>
        <p:grpSp>
          <p:nvGrpSpPr>
            <p:cNvPr id="3778" name="Google Shape;3778;p33"/>
            <p:cNvGrpSpPr/>
            <p:nvPr/>
          </p:nvGrpSpPr>
          <p:grpSpPr>
            <a:xfrm>
              <a:off x="1348328" y="2555748"/>
              <a:ext cx="603916" cy="308999"/>
              <a:chOff x="5278570" y="2983486"/>
              <a:chExt cx="501650" cy="233363"/>
            </a:xfrm>
          </p:grpSpPr>
          <p:sp>
            <p:nvSpPr>
              <p:cNvPr id="3779" name="Google Shape;3779;p33"/>
              <p:cNvSpPr/>
              <p:nvPr/>
            </p:nvSpPr>
            <p:spPr>
              <a:xfrm>
                <a:off x="5283332" y="3088261"/>
                <a:ext cx="496888" cy="128588"/>
              </a:xfrm>
              <a:prstGeom prst="ellipse">
                <a:avLst/>
              </a:prstGeom>
              <a:solidFill>
                <a:srgbClr val="CCCCFF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alibri"/>
                  <a:buNone/>
                </a:pPr>
                <a:endParaRPr sz="160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780" name="Google Shape;3780;p33"/>
              <p:cNvCxnSpPr/>
              <p:nvPr/>
            </p:nvCxnSpPr>
            <p:spPr>
              <a:xfrm>
                <a:off x="5283332" y="3077148"/>
                <a:ext cx="0" cy="79375"/>
              </a:xfrm>
              <a:prstGeom prst="straightConnector1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81" name="Google Shape;3781;p33"/>
              <p:cNvCxnSpPr/>
              <p:nvPr/>
            </p:nvCxnSpPr>
            <p:spPr>
              <a:xfrm>
                <a:off x="5780220" y="3077148"/>
                <a:ext cx="0" cy="79375"/>
              </a:xfrm>
              <a:prstGeom prst="straightConnector1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782" name="Google Shape;3782;p33"/>
              <p:cNvSpPr/>
              <p:nvPr/>
            </p:nvSpPr>
            <p:spPr>
              <a:xfrm>
                <a:off x="5283332" y="3077148"/>
                <a:ext cx="492125" cy="77788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Calibri"/>
                  <a:buNone/>
                </a:pPr>
                <a:endParaRPr sz="200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83" name="Google Shape;3783;p33"/>
              <p:cNvSpPr/>
              <p:nvPr/>
            </p:nvSpPr>
            <p:spPr>
              <a:xfrm>
                <a:off x="5278570" y="2983486"/>
                <a:ext cx="496888" cy="150813"/>
              </a:xfrm>
              <a:prstGeom prst="ellipse">
                <a:avLst/>
              </a:prstGeom>
              <a:solidFill>
                <a:srgbClr val="CCCCFF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alibri"/>
                  <a:buNone/>
                </a:pPr>
                <a:endParaRPr sz="160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784" name="Google Shape;3784;p33"/>
            <p:cNvGrpSpPr/>
            <p:nvPr/>
          </p:nvGrpSpPr>
          <p:grpSpPr>
            <a:xfrm>
              <a:off x="1456374" y="2507397"/>
              <a:ext cx="355165" cy="419100"/>
              <a:chOff x="2944" y="2425"/>
              <a:chExt cx="227" cy="264"/>
            </a:xfrm>
          </p:grpSpPr>
          <p:sp>
            <p:nvSpPr>
              <p:cNvPr id="3785" name="Google Shape;3785;p33"/>
              <p:cNvSpPr/>
              <p:nvPr/>
            </p:nvSpPr>
            <p:spPr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Calibri"/>
                  <a:buNone/>
                </a:pPr>
                <a:endParaRPr sz="160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86" name="Google Shape;3786;p33"/>
              <p:cNvSpPr txBox="1"/>
              <p:nvPr/>
            </p:nvSpPr>
            <p:spPr>
              <a:xfrm>
                <a:off x="2944" y="2425"/>
                <a:ext cx="227" cy="2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en-US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e</a:t>
                </a:r>
                <a:endParaRPr sz="200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787" name="Google Shape;3787;p33"/>
          <p:cNvSpPr/>
          <p:nvPr/>
        </p:nvSpPr>
        <p:spPr>
          <a:xfrm rot="-5400000">
            <a:off x="6307392" y="3030961"/>
            <a:ext cx="639100" cy="157317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8" name="Google Shape;3788;p33"/>
          <p:cNvSpPr/>
          <p:nvPr/>
        </p:nvSpPr>
        <p:spPr>
          <a:xfrm>
            <a:off x="6784256" y="3016538"/>
            <a:ext cx="2899862" cy="2634390"/>
          </a:xfrm>
          <a:custGeom>
            <a:avLst/>
            <a:gdLst/>
            <a:ahLst/>
            <a:cxnLst/>
            <a:rect l="l" t="t" r="r" b="b"/>
            <a:pathLst>
              <a:path w="2899862" h="2634390" extrusionOk="0">
                <a:moveTo>
                  <a:pt x="657" y="541101"/>
                </a:moveTo>
                <a:cubicBezTo>
                  <a:pt x="1842566" y="465721"/>
                  <a:pt x="1787505" y="533564"/>
                  <a:pt x="2879541" y="0"/>
                </a:cubicBezTo>
                <a:cubicBezTo>
                  <a:pt x="2879541" y="783303"/>
                  <a:pt x="2899862" y="1851087"/>
                  <a:pt x="2899862" y="2634390"/>
                </a:cubicBezTo>
                <a:cubicBezTo>
                  <a:pt x="2640945" y="598784"/>
                  <a:pt x="2154903" y="642374"/>
                  <a:pt x="0" y="708250"/>
                </a:cubicBezTo>
                <a:lnTo>
                  <a:pt x="657" y="541101"/>
                </a:lnTo>
                <a:close/>
              </a:path>
            </a:pathLst>
          </a:custGeom>
          <a:gradFill>
            <a:gsLst>
              <a:gs pos="0">
                <a:srgbClr val="F2F2F2"/>
              </a:gs>
              <a:gs pos="100000">
                <a:srgbClr val="BFBFBF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9" name="Google Shape;3789;p33"/>
          <p:cNvSpPr/>
          <p:nvPr/>
        </p:nvSpPr>
        <p:spPr>
          <a:xfrm rot="-5400000">
            <a:off x="6612907" y="5410623"/>
            <a:ext cx="339615" cy="560629"/>
          </a:xfrm>
          <a:prstGeom prst="downArrow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lt1"/>
              </a:gs>
              <a:gs pos="100000">
                <a:srgbClr val="BBD6EE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790" name="Google Shape;3790;p33"/>
          <p:cNvGrpSpPr/>
          <p:nvPr/>
        </p:nvGrpSpPr>
        <p:grpSpPr>
          <a:xfrm>
            <a:off x="751840" y="2113280"/>
            <a:ext cx="6014720" cy="4541520"/>
            <a:chOff x="751840" y="2113280"/>
            <a:chExt cx="6014720" cy="4541520"/>
          </a:xfrm>
        </p:grpSpPr>
        <p:sp>
          <p:nvSpPr>
            <p:cNvPr id="3791" name="Google Shape;3791;p33"/>
            <p:cNvSpPr/>
            <p:nvPr/>
          </p:nvSpPr>
          <p:spPr>
            <a:xfrm>
              <a:off x="782320" y="3942080"/>
              <a:ext cx="5659120" cy="2712720"/>
            </a:xfrm>
            <a:prstGeom prst="rect">
              <a:avLst/>
            </a:prstGeom>
            <a:solidFill>
              <a:srgbClr val="DDEAF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2" name="Google Shape;3792;p33"/>
            <p:cNvSpPr/>
            <p:nvPr/>
          </p:nvSpPr>
          <p:spPr>
            <a:xfrm>
              <a:off x="751840" y="2113280"/>
              <a:ext cx="6014720" cy="1838960"/>
            </a:xfrm>
            <a:custGeom>
              <a:avLst/>
              <a:gdLst/>
              <a:ahLst/>
              <a:cxnLst/>
              <a:rect l="l" t="t" r="r" b="b"/>
              <a:pathLst>
                <a:path w="6014720" h="1838960" extrusionOk="0">
                  <a:moveTo>
                    <a:pt x="6014720" y="0"/>
                  </a:moveTo>
                  <a:cubicBezTo>
                    <a:pt x="4937760" y="795867"/>
                    <a:pt x="5008880" y="1479973"/>
                    <a:pt x="5659120" y="1838960"/>
                  </a:cubicBezTo>
                  <a:lnTo>
                    <a:pt x="0" y="1838960"/>
                  </a:lnTo>
                  <a:cubicBezTo>
                    <a:pt x="3772747" y="1642533"/>
                    <a:pt x="3776133" y="1578187"/>
                    <a:pt x="5496560" y="0"/>
                  </a:cubicBezTo>
                  <a:lnTo>
                    <a:pt x="6014720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DDEAF6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93" name="Google Shape;3793;p33"/>
          <p:cNvGrpSpPr/>
          <p:nvPr/>
        </p:nvGrpSpPr>
        <p:grpSpPr>
          <a:xfrm>
            <a:off x="5852446" y="1758989"/>
            <a:ext cx="1196054" cy="1022555"/>
            <a:chOff x="9655277" y="2349909"/>
            <a:chExt cx="1196054" cy="1022555"/>
          </a:xfrm>
        </p:grpSpPr>
        <p:sp>
          <p:nvSpPr>
            <p:cNvPr id="3794" name="Google Shape;3794;p33"/>
            <p:cNvSpPr/>
            <p:nvPr/>
          </p:nvSpPr>
          <p:spPr>
            <a:xfrm>
              <a:off x="9655277" y="2349909"/>
              <a:ext cx="1196054" cy="1022555"/>
            </a:xfrm>
            <a:custGeom>
              <a:avLst/>
              <a:gdLst/>
              <a:ahLst/>
              <a:cxnLst/>
              <a:rect l="l" t="t" r="r" b="b"/>
              <a:pathLst>
                <a:path w="2820074" h="2290046" extrusionOk="0">
                  <a:moveTo>
                    <a:pt x="1416106" y="606903"/>
                  </a:moveTo>
                  <a:lnTo>
                    <a:pt x="1096471" y="222531"/>
                  </a:lnTo>
                  <a:lnTo>
                    <a:pt x="954860" y="667593"/>
                  </a:lnTo>
                  <a:lnTo>
                    <a:pt x="89012" y="242761"/>
                  </a:lnTo>
                  <a:lnTo>
                    <a:pt x="610948" y="797066"/>
                  </a:lnTo>
                  <a:lnTo>
                    <a:pt x="0" y="902262"/>
                  </a:lnTo>
                  <a:lnTo>
                    <a:pt x="481476" y="1246174"/>
                  </a:lnTo>
                  <a:lnTo>
                    <a:pt x="36414" y="1533441"/>
                  </a:lnTo>
                  <a:lnTo>
                    <a:pt x="760651" y="1476797"/>
                  </a:lnTo>
                  <a:lnTo>
                    <a:pt x="623086" y="1869260"/>
                  </a:lnTo>
                  <a:lnTo>
                    <a:pt x="1003412" y="1658867"/>
                  </a:lnTo>
                  <a:lnTo>
                    <a:pt x="1104563" y="2290046"/>
                  </a:lnTo>
                  <a:lnTo>
                    <a:pt x="1383738" y="1569855"/>
                  </a:lnTo>
                  <a:lnTo>
                    <a:pt x="1743833" y="2091791"/>
                  </a:lnTo>
                  <a:lnTo>
                    <a:pt x="1836892" y="1529395"/>
                  </a:lnTo>
                  <a:lnTo>
                    <a:pt x="2375012" y="1889491"/>
                  </a:lnTo>
                  <a:lnTo>
                    <a:pt x="2209125" y="1351370"/>
                  </a:lnTo>
                  <a:lnTo>
                    <a:pt x="2820074" y="1399922"/>
                  </a:lnTo>
                  <a:lnTo>
                    <a:pt x="2310276" y="1092425"/>
                  </a:lnTo>
                  <a:lnTo>
                    <a:pt x="2775568" y="837526"/>
                  </a:lnTo>
                  <a:lnTo>
                    <a:pt x="2196987" y="768744"/>
                  </a:lnTo>
                  <a:lnTo>
                    <a:pt x="2427610" y="441016"/>
                  </a:lnTo>
                  <a:lnTo>
                    <a:pt x="1844984" y="546213"/>
                  </a:lnTo>
                  <a:lnTo>
                    <a:pt x="1901628" y="0"/>
                  </a:lnTo>
                  <a:lnTo>
                    <a:pt x="1416106" y="606903"/>
                  </a:lnTo>
                  <a:close/>
                </a:path>
              </a:pathLst>
            </a:custGeom>
            <a:solidFill>
              <a:srgbClr val="FFFF00">
                <a:alpha val="7294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5" name="Google Shape;3795;p33"/>
            <p:cNvSpPr txBox="1"/>
            <p:nvPr/>
          </p:nvSpPr>
          <p:spPr>
            <a:xfrm>
              <a:off x="9753600" y="2635045"/>
              <a:ext cx="1020216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-US" kern="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compute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3796" name="Google Shape;3796;p33"/>
          <p:cNvSpPr txBox="1"/>
          <p:nvPr/>
        </p:nvSpPr>
        <p:spPr>
          <a:xfrm>
            <a:off x="6355429" y="1927737"/>
            <a:ext cx="31931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20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797" name="Google Shape;3797;p33"/>
          <p:cNvSpPr txBox="1"/>
          <p:nvPr/>
        </p:nvSpPr>
        <p:spPr>
          <a:xfrm>
            <a:off x="894080" y="4021574"/>
            <a:ext cx="556768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US" sz="1600" kern="0" baseline="-25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(a) = min{c</a:t>
            </a:r>
            <a:r>
              <a:rPr lang="en-US" sz="1600" kern="0" baseline="-25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b,a</a:t>
            </a: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+D</a:t>
            </a:r>
            <a:r>
              <a:rPr lang="en-US" sz="1600" kern="0" baseline="-25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(a), c</a:t>
            </a:r>
            <a:r>
              <a:rPr lang="en-US" sz="1600" kern="0" baseline="-25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b,c </a:t>
            </a: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+D</a:t>
            </a:r>
            <a:r>
              <a:rPr lang="en-US" sz="1600" kern="0" baseline="-25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(a), c</a:t>
            </a:r>
            <a:r>
              <a:rPr lang="en-US" sz="1600" kern="0" baseline="-25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b,e</a:t>
            </a: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+D</a:t>
            </a:r>
            <a:r>
              <a:rPr lang="en-US" sz="1600" kern="0" baseline="-25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(a)}  = min{8,∞,∞} = 8 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798" name="Google Shape;3798;p33"/>
          <p:cNvSpPr txBox="1"/>
          <p:nvPr/>
        </p:nvSpPr>
        <p:spPr>
          <a:xfrm>
            <a:off x="894080" y="4346694"/>
            <a:ext cx="55372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US" sz="1600" kern="0" baseline="-25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(c) = min{c</a:t>
            </a:r>
            <a:r>
              <a:rPr lang="en-US" sz="1600" kern="0" baseline="-25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b,a</a:t>
            </a: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+D</a:t>
            </a:r>
            <a:r>
              <a:rPr lang="en-US" sz="1600" kern="0" baseline="-25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(c), c</a:t>
            </a:r>
            <a:r>
              <a:rPr lang="en-US" sz="1600" kern="0" baseline="-25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b,c </a:t>
            </a: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+D</a:t>
            </a:r>
            <a:r>
              <a:rPr lang="en-US" sz="1600" kern="0" baseline="-25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(c), c</a:t>
            </a:r>
            <a:r>
              <a:rPr lang="en-US" sz="1600" kern="0" baseline="-25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b,e </a:t>
            </a: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+D</a:t>
            </a:r>
            <a:r>
              <a:rPr lang="en-US" sz="1600" kern="0" baseline="-25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(c)}  = min{∞,1,∞} = 1 </a:t>
            </a:r>
            <a:endParaRPr sz="16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9" name="Google Shape;3799;p33"/>
          <p:cNvSpPr txBox="1"/>
          <p:nvPr/>
        </p:nvSpPr>
        <p:spPr>
          <a:xfrm>
            <a:off x="883920" y="4671814"/>
            <a:ext cx="552704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US" sz="1600" kern="0" baseline="-25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(d) = min{c</a:t>
            </a:r>
            <a:r>
              <a:rPr lang="en-US" sz="1600" kern="0" baseline="-25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b,a</a:t>
            </a: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+D</a:t>
            </a:r>
            <a:r>
              <a:rPr lang="en-US" sz="1600" kern="0" baseline="-25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(d), c</a:t>
            </a:r>
            <a:r>
              <a:rPr lang="en-US" sz="1600" kern="0" baseline="-25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b,c </a:t>
            </a: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+D</a:t>
            </a:r>
            <a:r>
              <a:rPr lang="en-US" sz="1600" kern="0" baseline="-25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(d), c</a:t>
            </a:r>
            <a:r>
              <a:rPr lang="en-US" sz="1600" kern="0" baseline="-25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b,e </a:t>
            </a: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+D</a:t>
            </a:r>
            <a:r>
              <a:rPr lang="en-US" sz="1600" kern="0" baseline="-25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(d)}  = min{9,2,∞} = 2 </a:t>
            </a:r>
            <a:endParaRPr sz="16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0" name="Google Shape;3800;p33"/>
          <p:cNvSpPr txBox="1"/>
          <p:nvPr/>
        </p:nvSpPr>
        <p:spPr>
          <a:xfrm>
            <a:off x="883920" y="5301734"/>
            <a:ext cx="549656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US" sz="1600" kern="0" baseline="-25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(f) = min{c</a:t>
            </a:r>
            <a:r>
              <a:rPr lang="en-US" sz="1600" kern="0" baseline="-25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b,a</a:t>
            </a: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+D</a:t>
            </a:r>
            <a:r>
              <a:rPr lang="en-US" sz="1600" kern="0" baseline="-25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(f), c</a:t>
            </a:r>
            <a:r>
              <a:rPr lang="en-US" sz="1600" kern="0" baseline="-25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b,c </a:t>
            </a: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+D</a:t>
            </a:r>
            <a:r>
              <a:rPr lang="en-US" sz="1600" kern="0" baseline="-25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(f), c</a:t>
            </a:r>
            <a:r>
              <a:rPr lang="en-US" sz="1600" kern="0" baseline="-25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b,e </a:t>
            </a: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+D</a:t>
            </a:r>
            <a:r>
              <a:rPr lang="en-US" sz="1600" kern="0" baseline="-25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(f)}  = min{∞,∞,2} = 2 </a:t>
            </a:r>
            <a:endParaRPr sz="16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1" name="Google Shape;3801;p33"/>
          <p:cNvSpPr txBox="1"/>
          <p:nvPr/>
        </p:nvSpPr>
        <p:spPr>
          <a:xfrm>
            <a:off x="894080" y="6244828"/>
            <a:ext cx="546608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US" sz="1600" kern="0" baseline="-25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(i) = min{c</a:t>
            </a:r>
            <a:r>
              <a:rPr lang="en-US" sz="1600" kern="0" baseline="-25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b,a</a:t>
            </a: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+D</a:t>
            </a:r>
            <a:r>
              <a:rPr lang="en-US" sz="1600" kern="0" baseline="-25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(i), c</a:t>
            </a:r>
            <a:r>
              <a:rPr lang="en-US" sz="1600" kern="0" baseline="-25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b,c </a:t>
            </a: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+D</a:t>
            </a:r>
            <a:r>
              <a:rPr lang="en-US" sz="1600" kern="0" baseline="-25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(i), c</a:t>
            </a:r>
            <a:r>
              <a:rPr lang="en-US" sz="1600" kern="0" baseline="-25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b,e</a:t>
            </a: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+D</a:t>
            </a:r>
            <a:r>
              <a:rPr lang="en-US" sz="1600" kern="0" baseline="-25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(i)}  = min{∞,</a:t>
            </a:r>
            <a:r>
              <a:rPr lang="en-US" sz="1600" kern="0" baseline="-25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∞, ∞} = ∞ </a:t>
            </a:r>
            <a:endParaRPr sz="16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2" name="Google Shape;3802;p33"/>
          <p:cNvSpPr txBox="1"/>
          <p:nvPr/>
        </p:nvSpPr>
        <p:spPr>
          <a:xfrm>
            <a:off x="883920" y="5940028"/>
            <a:ext cx="554736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US" sz="1600" kern="0" baseline="-25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(h) = min{c</a:t>
            </a:r>
            <a:r>
              <a:rPr lang="en-US" sz="1600" kern="0" baseline="-25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b,a</a:t>
            </a: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+D</a:t>
            </a:r>
            <a:r>
              <a:rPr lang="en-US" sz="1600" kern="0" baseline="-25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(h), c</a:t>
            </a:r>
            <a:r>
              <a:rPr lang="en-US" sz="1600" kern="0" baseline="-25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b,c </a:t>
            </a: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+D</a:t>
            </a:r>
            <a:r>
              <a:rPr lang="en-US" sz="1600" kern="0" baseline="-25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(h), c</a:t>
            </a:r>
            <a:r>
              <a:rPr lang="en-US" sz="1600" kern="0" baseline="-25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b,e</a:t>
            </a: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+D</a:t>
            </a:r>
            <a:r>
              <a:rPr lang="en-US" sz="1600" kern="0" baseline="-25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(h)}  = min{∞,</a:t>
            </a:r>
            <a:r>
              <a:rPr lang="en-US" sz="1600" kern="0" baseline="-25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∞, 2} = 2 </a:t>
            </a:r>
            <a:endParaRPr sz="16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3" name="Google Shape;3803;p33"/>
          <p:cNvSpPr txBox="1"/>
          <p:nvPr/>
        </p:nvSpPr>
        <p:spPr>
          <a:xfrm>
            <a:off x="894080" y="4976614"/>
            <a:ext cx="544576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US" sz="1600" kern="0" baseline="-25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(e) = min{c</a:t>
            </a:r>
            <a:r>
              <a:rPr lang="en-US" sz="1600" kern="0" baseline="-25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b,a</a:t>
            </a: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+D</a:t>
            </a:r>
            <a:r>
              <a:rPr lang="en-US" sz="1600" kern="0" baseline="-25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(e), c</a:t>
            </a:r>
            <a:r>
              <a:rPr lang="en-US" sz="1600" kern="0" baseline="-25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b,c </a:t>
            </a: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+D</a:t>
            </a:r>
            <a:r>
              <a:rPr lang="en-US" sz="1600" kern="0" baseline="-25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(e), c</a:t>
            </a:r>
            <a:r>
              <a:rPr lang="en-US" sz="1600" kern="0" baseline="-25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b,e </a:t>
            </a: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+D</a:t>
            </a:r>
            <a:r>
              <a:rPr lang="en-US" sz="1600" kern="0" baseline="-25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(e)}  = min{∞,∞,1} = 1 </a:t>
            </a:r>
            <a:endParaRPr sz="16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4" name="Google Shape;3804;p33"/>
          <p:cNvSpPr txBox="1"/>
          <p:nvPr/>
        </p:nvSpPr>
        <p:spPr>
          <a:xfrm>
            <a:off x="894080" y="5616694"/>
            <a:ext cx="554736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US" sz="1600" kern="0" baseline="-25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(g) = min{c</a:t>
            </a:r>
            <a:r>
              <a:rPr lang="en-US" sz="1600" kern="0" baseline="-25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b,a</a:t>
            </a: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+D</a:t>
            </a:r>
            <a:r>
              <a:rPr lang="en-US" sz="1600" kern="0" baseline="-25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(g), c</a:t>
            </a:r>
            <a:r>
              <a:rPr lang="en-US" sz="1600" kern="0" baseline="-25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b,c </a:t>
            </a: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+D</a:t>
            </a:r>
            <a:r>
              <a:rPr lang="en-US" sz="1600" kern="0" baseline="-25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(g), c</a:t>
            </a:r>
            <a:r>
              <a:rPr lang="en-US" sz="1600" kern="0" baseline="-25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b,e</a:t>
            </a: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+D</a:t>
            </a:r>
            <a:r>
              <a:rPr lang="en-US" sz="1600" kern="0" baseline="-25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(g)}  = min{∞,</a:t>
            </a:r>
            <a:r>
              <a:rPr lang="en-US" sz="1600" kern="0" baseline="-25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∞, ∞} = ∞ </a:t>
            </a:r>
            <a:endParaRPr sz="16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90824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10" name="Google Shape;3810;p34"/>
          <p:cNvGrpSpPr/>
          <p:nvPr/>
        </p:nvGrpSpPr>
        <p:grpSpPr>
          <a:xfrm>
            <a:off x="2827965" y="1130710"/>
            <a:ext cx="1547391" cy="2620631"/>
            <a:chOff x="3221255" y="1012723"/>
            <a:chExt cx="1547391" cy="2620631"/>
          </a:xfrm>
        </p:grpSpPr>
        <p:sp>
          <p:nvSpPr>
            <p:cNvPr id="3811" name="Google Shape;3811;p34"/>
            <p:cNvSpPr/>
            <p:nvPr/>
          </p:nvSpPr>
          <p:spPr>
            <a:xfrm>
              <a:off x="4316362" y="1042219"/>
              <a:ext cx="452284" cy="2389239"/>
            </a:xfrm>
            <a:custGeom>
              <a:avLst/>
              <a:gdLst/>
              <a:ahLst/>
              <a:cxnLst/>
              <a:rect l="l" t="t" r="r" b="b"/>
              <a:pathLst>
                <a:path w="452284" h="2389239" extrusionOk="0">
                  <a:moveTo>
                    <a:pt x="0" y="0"/>
                  </a:moveTo>
                  <a:cubicBezTo>
                    <a:pt x="170425" y="625988"/>
                    <a:pt x="242530" y="681703"/>
                    <a:pt x="452284" y="904568"/>
                  </a:cubicBezTo>
                  <a:lnTo>
                    <a:pt x="452284" y="1052052"/>
                  </a:lnTo>
                  <a:cubicBezTo>
                    <a:pt x="206477" y="1507613"/>
                    <a:pt x="137653" y="1825523"/>
                    <a:pt x="9833" y="2389239"/>
                  </a:cubicBezTo>
                  <a:cubicBezTo>
                    <a:pt x="6555" y="1592826"/>
                    <a:pt x="3278" y="796413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rgbClr val="BFBFB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812" name="Google Shape;3812;p34"/>
            <p:cNvGrpSpPr/>
            <p:nvPr/>
          </p:nvGrpSpPr>
          <p:grpSpPr>
            <a:xfrm>
              <a:off x="3221255" y="1012723"/>
              <a:ext cx="1172904" cy="2620631"/>
              <a:chOff x="3221255" y="1012723"/>
              <a:chExt cx="1172904" cy="2620631"/>
            </a:xfrm>
          </p:grpSpPr>
          <p:sp>
            <p:nvSpPr>
              <p:cNvPr id="3813" name="Google Shape;3813;p34"/>
              <p:cNvSpPr/>
              <p:nvPr/>
            </p:nvSpPr>
            <p:spPr>
              <a:xfrm>
                <a:off x="3224981" y="1012723"/>
                <a:ext cx="1111045" cy="2418735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814" name="Google Shape;3814;p34"/>
              <p:cNvGrpSpPr/>
              <p:nvPr/>
            </p:nvGrpSpPr>
            <p:grpSpPr>
              <a:xfrm>
                <a:off x="3221255" y="1017253"/>
                <a:ext cx="1172904" cy="2616101"/>
                <a:chOff x="9477371" y="702026"/>
                <a:chExt cx="1172904" cy="2616101"/>
              </a:xfrm>
            </p:grpSpPr>
            <p:sp>
              <p:nvSpPr>
                <p:cNvPr id="3815" name="Google Shape;3815;p34"/>
                <p:cNvSpPr/>
                <p:nvPr/>
              </p:nvSpPr>
              <p:spPr>
                <a:xfrm>
                  <a:off x="9485428" y="706056"/>
                  <a:ext cx="1116982" cy="370390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rgbClr val="31538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kern="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16" name="Google Shape;3816;p34"/>
                <p:cNvSpPr txBox="1"/>
                <p:nvPr/>
              </p:nvSpPr>
              <p:spPr>
                <a:xfrm>
                  <a:off x="9533078" y="702026"/>
                  <a:ext cx="1117197" cy="261610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rPr lang="en-US" sz="2000" kern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DV in a: </a:t>
                  </a: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lang="en-US" sz="1600" kern="0" baseline="-250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</a:t>
                  </a: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(a)=0</a:t>
                  </a: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lang="en-US" sz="1600" kern="0" baseline="-250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</a:t>
                  </a: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(b) = 8</a:t>
                  </a:r>
                  <a:endParaRPr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lang="en-US" sz="1600" kern="0" baseline="-250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</a:t>
                  </a: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(c) = ∞</a:t>
                  </a: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lang="en-US" sz="1600" kern="0" baseline="-250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</a:t>
                  </a: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(d) = 1</a:t>
                  </a: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lang="en-US" sz="1600" kern="0" baseline="-250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</a:t>
                  </a: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(e) = ∞</a:t>
                  </a: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lang="en-US" sz="1600" kern="0" baseline="-250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</a:t>
                  </a: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(f) = ∞</a:t>
                  </a: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lang="en-US" sz="1600" kern="0" baseline="-250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</a:t>
                  </a: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(g) = ∞</a:t>
                  </a: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lang="en-US" sz="1600" kern="0" baseline="-250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</a:t>
                  </a: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(h) = ∞</a:t>
                  </a: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lang="en-US" sz="1600" kern="0" baseline="-250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</a:t>
                  </a: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(i) = ∞</a:t>
                  </a:r>
                  <a:endParaRPr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3817" name="Google Shape;3817;p34"/>
                <p:cNvCxnSpPr/>
                <p:nvPr/>
              </p:nvCxnSpPr>
              <p:spPr>
                <a:xfrm>
                  <a:off x="9477371" y="1076444"/>
                  <a:ext cx="1123866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3818" name="Google Shape;3818;p34"/>
                <p:cNvSpPr/>
                <p:nvPr/>
              </p:nvSpPr>
              <p:spPr>
                <a:xfrm>
                  <a:off x="9479666" y="706056"/>
                  <a:ext cx="1122744" cy="2589450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kern="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3819" name="Google Shape;3819;p34"/>
          <p:cNvSpPr txBox="1">
            <a:spLocks noGrp="1"/>
          </p:cNvSpPr>
          <p:nvPr>
            <p:ph type="title"/>
          </p:nvPr>
        </p:nvSpPr>
        <p:spPr>
          <a:xfrm>
            <a:off x="826624" y="174028"/>
            <a:ext cx="10893427" cy="89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lang="en-US"/>
              <a:t>Distance vector example: computation</a:t>
            </a:r>
            <a:endParaRPr/>
          </a:p>
        </p:txBody>
      </p:sp>
      <p:sp>
        <p:nvSpPr>
          <p:cNvPr id="3820" name="Google Shape;3820;p34"/>
          <p:cNvSpPr txBox="1">
            <a:spLocks noGrp="1"/>
          </p:cNvSpPr>
          <p:nvPr>
            <p:ph type="sldNum" idx="12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/>
              <a:t>Network Layer: 5-</a:t>
            </a:r>
            <a:fld id="{00000000-1234-1234-1234-123412341234}" type="slidenum">
              <a:rPr lang="en-US"/>
              <a:pPr/>
              <a:t>22</a:t>
            </a:fld>
            <a:endParaRPr/>
          </a:p>
        </p:txBody>
      </p:sp>
      <p:cxnSp>
        <p:nvCxnSpPr>
          <p:cNvPr id="3821" name="Google Shape;3821;p34"/>
          <p:cNvCxnSpPr>
            <a:stCxn id="3822" idx="2"/>
            <a:endCxn id="3822" idx="0"/>
          </p:cNvCxnSpPr>
          <p:nvPr/>
        </p:nvCxnSpPr>
        <p:spPr>
          <a:xfrm rot="10800000">
            <a:off x="6530326" y="2129131"/>
            <a:ext cx="0" cy="38631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823" name="Google Shape;3823;p34"/>
          <p:cNvCxnSpPr>
            <a:stCxn id="3822" idx="1"/>
            <a:endCxn id="3822" idx="3"/>
          </p:cNvCxnSpPr>
          <p:nvPr/>
        </p:nvCxnSpPr>
        <p:spPr>
          <a:xfrm>
            <a:off x="4598770" y="4060676"/>
            <a:ext cx="38631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22" name="Google Shape;3822;p34"/>
          <p:cNvSpPr/>
          <p:nvPr/>
        </p:nvSpPr>
        <p:spPr>
          <a:xfrm>
            <a:off x="4598770" y="2129120"/>
            <a:ext cx="3863111" cy="3863111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6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4" name="Google Shape;3824;p34"/>
          <p:cNvSpPr/>
          <p:nvPr/>
        </p:nvSpPr>
        <p:spPr>
          <a:xfrm>
            <a:off x="8380337" y="2200470"/>
            <a:ext cx="132508" cy="185510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6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825" name="Google Shape;3825;p34"/>
          <p:cNvGrpSpPr/>
          <p:nvPr/>
        </p:nvGrpSpPr>
        <p:grpSpPr>
          <a:xfrm>
            <a:off x="4333785" y="5772213"/>
            <a:ext cx="4395351" cy="404576"/>
            <a:chOff x="4333785" y="5772213"/>
            <a:chExt cx="4395351" cy="404576"/>
          </a:xfrm>
        </p:grpSpPr>
        <p:grpSp>
          <p:nvGrpSpPr>
            <p:cNvPr id="3826" name="Google Shape;3826;p34"/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827" name="Google Shape;3827;p34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828" name="Google Shape;3828;p34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3829" name="Google Shape;3829;p34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830" name="Google Shape;3830;p34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3831" name="Google Shape;3831;p34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Calibri"/>
                    <a:buNone/>
                  </a:pP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32" name="Google Shape;3832;p34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833" name="Google Shape;3833;p34"/>
              <p:cNvGrpSpPr/>
              <p:nvPr/>
            </p:nvGrpSpPr>
            <p:grpSpPr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834" name="Google Shape;3834;p34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35" name="Google Shape;3835;p34"/>
                <p:cNvSpPr txBox="1"/>
                <p:nvPr/>
              </p:nvSpPr>
              <p:spPr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lang="en-US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g</a:t>
                  </a: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3836" name="Google Shape;3836;p34"/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3837" name="Google Shape;3837;p34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838" name="Google Shape;3838;p34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3839" name="Google Shape;3839;p34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840" name="Google Shape;3840;p34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3841" name="Google Shape;3841;p34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Calibri"/>
                    <a:buNone/>
                  </a:pP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42" name="Google Shape;3842;p34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843" name="Google Shape;3843;p34"/>
              <p:cNvGrpSpPr/>
              <p:nvPr/>
            </p:nvGrpSpPr>
            <p:grpSpPr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3844" name="Google Shape;3844;p34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45" name="Google Shape;3845;p34"/>
                <p:cNvSpPr txBox="1"/>
                <p:nvPr/>
              </p:nvSpPr>
              <p:spPr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lang="en-US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h</a:t>
                  </a: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3846" name="Google Shape;3846;p34"/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3847" name="Google Shape;3847;p34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848" name="Google Shape;3848;p34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3849" name="Google Shape;3849;p34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850" name="Google Shape;3850;p34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3851" name="Google Shape;3851;p34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Calibri"/>
                    <a:buNone/>
                  </a:pP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52" name="Google Shape;3852;p34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853" name="Google Shape;3853;p34"/>
              <p:cNvGrpSpPr/>
              <p:nvPr/>
            </p:nvGrpSpPr>
            <p:grpSpPr>
              <a:xfrm>
                <a:off x="1500196" y="2507397"/>
                <a:ext cx="267548" cy="419100"/>
                <a:chOff x="2972" y="2425"/>
                <a:chExt cx="171" cy="264"/>
              </a:xfrm>
            </p:grpSpPr>
            <p:sp>
              <p:nvSpPr>
                <p:cNvPr id="3854" name="Google Shape;3854;p34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55" name="Google Shape;3855;p34"/>
                <p:cNvSpPr txBox="1"/>
                <p:nvPr/>
              </p:nvSpPr>
              <p:spPr>
                <a:xfrm>
                  <a:off x="2972" y="2425"/>
                  <a:ext cx="171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lang="en-US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i</a:t>
                  </a: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3856" name="Google Shape;3856;p34"/>
          <p:cNvSpPr txBox="1"/>
          <p:nvPr/>
        </p:nvSpPr>
        <p:spPr>
          <a:xfrm>
            <a:off x="4305782" y="2870522"/>
            <a:ext cx="30168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857" name="Google Shape;3857;p34"/>
          <p:cNvSpPr txBox="1"/>
          <p:nvPr/>
        </p:nvSpPr>
        <p:spPr>
          <a:xfrm>
            <a:off x="6217534" y="2860877"/>
            <a:ext cx="28886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858" name="Google Shape;3858;p34"/>
          <p:cNvSpPr txBox="1"/>
          <p:nvPr/>
        </p:nvSpPr>
        <p:spPr>
          <a:xfrm>
            <a:off x="4296138" y="4886446"/>
            <a:ext cx="30168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859" name="Google Shape;3859;p34"/>
          <p:cNvSpPr txBox="1"/>
          <p:nvPr/>
        </p:nvSpPr>
        <p:spPr>
          <a:xfrm>
            <a:off x="6231040" y="4888376"/>
            <a:ext cx="28886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860" name="Google Shape;3860;p34"/>
          <p:cNvSpPr txBox="1"/>
          <p:nvPr/>
        </p:nvSpPr>
        <p:spPr>
          <a:xfrm>
            <a:off x="8154365" y="4890306"/>
            <a:ext cx="28886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861" name="Google Shape;3861;p34"/>
          <p:cNvSpPr txBox="1"/>
          <p:nvPr/>
        </p:nvSpPr>
        <p:spPr>
          <a:xfrm>
            <a:off x="5442030" y="4029920"/>
            <a:ext cx="30168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862" name="Google Shape;3862;p34"/>
          <p:cNvSpPr txBox="1"/>
          <p:nvPr/>
        </p:nvSpPr>
        <p:spPr>
          <a:xfrm>
            <a:off x="7353782" y="4020275"/>
            <a:ext cx="28886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863" name="Google Shape;3863;p34"/>
          <p:cNvSpPr txBox="1"/>
          <p:nvPr/>
        </p:nvSpPr>
        <p:spPr>
          <a:xfrm>
            <a:off x="5443958" y="5953247"/>
            <a:ext cx="30168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864" name="Google Shape;3864;p34"/>
          <p:cNvSpPr txBox="1"/>
          <p:nvPr/>
        </p:nvSpPr>
        <p:spPr>
          <a:xfrm>
            <a:off x="7355710" y="5943602"/>
            <a:ext cx="28886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865" name="Google Shape;3865;p34"/>
          <p:cNvSpPr txBox="1"/>
          <p:nvPr/>
        </p:nvSpPr>
        <p:spPr>
          <a:xfrm>
            <a:off x="5445886" y="2123956"/>
            <a:ext cx="30168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866" name="Google Shape;3866;p34"/>
          <p:cNvSpPr txBox="1"/>
          <p:nvPr/>
        </p:nvSpPr>
        <p:spPr>
          <a:xfrm>
            <a:off x="7357638" y="2114311"/>
            <a:ext cx="28886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3867" name="Google Shape;3867;p34"/>
          <p:cNvGrpSpPr/>
          <p:nvPr/>
        </p:nvGrpSpPr>
        <p:grpSpPr>
          <a:xfrm>
            <a:off x="584365" y="1859143"/>
            <a:ext cx="736099" cy="1229581"/>
            <a:chOff x="10030307" y="3444875"/>
            <a:chExt cx="736099" cy="1229581"/>
          </a:xfrm>
        </p:grpSpPr>
        <p:sp>
          <p:nvSpPr>
            <p:cNvPr id="3868" name="Google Shape;3868;p34"/>
            <p:cNvSpPr txBox="1"/>
            <p:nvPr/>
          </p:nvSpPr>
          <p:spPr>
            <a:xfrm>
              <a:off x="10030307" y="4089681"/>
              <a:ext cx="736099" cy="58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-US" sz="32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t=1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3869" name="Google Shape;3869;p34"/>
            <p:cNvGrpSpPr/>
            <p:nvPr/>
          </p:nvGrpSpPr>
          <p:grpSpPr>
            <a:xfrm>
              <a:off x="10034588" y="3444875"/>
              <a:ext cx="682627" cy="682625"/>
              <a:chOff x="10034589" y="3444875"/>
              <a:chExt cx="682627" cy="682625"/>
            </a:xfrm>
          </p:grpSpPr>
          <p:sp>
            <p:nvSpPr>
              <p:cNvPr id="3870" name="Google Shape;3870;p34"/>
              <p:cNvSpPr/>
              <p:nvPr/>
            </p:nvSpPr>
            <p:spPr>
              <a:xfrm>
                <a:off x="10039551" y="3449256"/>
                <a:ext cx="671332" cy="671332"/>
              </a:xfrm>
              <a:prstGeom prst="ellipse">
                <a:avLst/>
              </a:prstGeom>
              <a:noFill/>
              <a:ln w="34925" cap="flat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871" name="Google Shape;3871;p34"/>
              <p:cNvCxnSpPr/>
              <p:nvPr/>
            </p:nvCxnSpPr>
            <p:spPr>
              <a:xfrm>
                <a:off x="10372725" y="3444875"/>
                <a:ext cx="0" cy="60325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872" name="Google Shape;3872;p34"/>
              <p:cNvCxnSpPr/>
              <p:nvPr/>
            </p:nvCxnSpPr>
            <p:spPr>
              <a:xfrm>
                <a:off x="10372725" y="4067175"/>
                <a:ext cx="0" cy="60325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873" name="Google Shape;3873;p34"/>
              <p:cNvCxnSpPr/>
              <p:nvPr/>
            </p:nvCxnSpPr>
            <p:spPr>
              <a:xfrm rot="10800000">
                <a:off x="10064751" y="3756025"/>
                <a:ext cx="0" cy="60325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874" name="Google Shape;3874;p34"/>
              <p:cNvCxnSpPr/>
              <p:nvPr/>
            </p:nvCxnSpPr>
            <p:spPr>
              <a:xfrm rot="10800000">
                <a:off x="10687053" y="3756025"/>
                <a:ext cx="0" cy="60325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875" name="Google Shape;3875;p34"/>
              <p:cNvCxnSpPr/>
              <p:nvPr/>
            </p:nvCxnSpPr>
            <p:spPr>
              <a:xfrm>
                <a:off x="10523542" y="4037013"/>
                <a:ext cx="26983" cy="42862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876" name="Google Shape;3876;p34"/>
              <p:cNvCxnSpPr/>
              <p:nvPr/>
            </p:nvCxnSpPr>
            <p:spPr>
              <a:xfrm>
                <a:off x="10202867" y="3490913"/>
                <a:ext cx="26983" cy="42862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877" name="Google Shape;3877;p34"/>
              <p:cNvCxnSpPr/>
              <p:nvPr/>
            </p:nvCxnSpPr>
            <p:spPr>
              <a:xfrm flipH="1">
                <a:off x="10196517" y="4033838"/>
                <a:ext cx="26983" cy="42862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878" name="Google Shape;3878;p34"/>
              <p:cNvCxnSpPr/>
              <p:nvPr/>
            </p:nvCxnSpPr>
            <p:spPr>
              <a:xfrm flipH="1">
                <a:off x="10517192" y="3487738"/>
                <a:ext cx="26983" cy="42862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879" name="Google Shape;3879;p34"/>
              <p:cNvCxnSpPr/>
              <p:nvPr/>
            </p:nvCxnSpPr>
            <p:spPr>
              <a:xfrm flipH="1">
                <a:off x="10631493" y="3611565"/>
                <a:ext cx="36507" cy="26985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880" name="Google Shape;3880;p34"/>
              <p:cNvCxnSpPr/>
              <p:nvPr/>
            </p:nvCxnSpPr>
            <p:spPr>
              <a:xfrm flipH="1">
                <a:off x="10085393" y="3929065"/>
                <a:ext cx="36507" cy="26985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881" name="Google Shape;3881;p34"/>
              <p:cNvCxnSpPr/>
              <p:nvPr/>
            </p:nvCxnSpPr>
            <p:spPr>
              <a:xfrm rot="10800000">
                <a:off x="10094918" y="3614740"/>
                <a:ext cx="36507" cy="26985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882" name="Google Shape;3882;p34"/>
              <p:cNvCxnSpPr/>
              <p:nvPr/>
            </p:nvCxnSpPr>
            <p:spPr>
              <a:xfrm rot="10800000">
                <a:off x="10631493" y="3932240"/>
                <a:ext cx="36507" cy="26985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3883" name="Google Shape;3883;p34"/>
              <p:cNvSpPr/>
              <p:nvPr/>
            </p:nvSpPr>
            <p:spPr>
              <a:xfrm>
                <a:off x="10331450" y="3743325"/>
                <a:ext cx="82550" cy="8713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cxnSp>
        <p:nvCxnSpPr>
          <p:cNvPr id="3884" name="Google Shape;3884;p34"/>
          <p:cNvCxnSpPr/>
          <p:nvPr/>
        </p:nvCxnSpPr>
        <p:spPr>
          <a:xfrm>
            <a:off x="919556" y="1995948"/>
            <a:ext cx="0" cy="196031"/>
          </a:xfrm>
          <a:prstGeom prst="straightConnector1">
            <a:avLst/>
          </a:prstGeom>
          <a:noFill/>
          <a:ln w="254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85" name="Google Shape;3885;p34"/>
          <p:cNvSpPr/>
          <p:nvPr/>
        </p:nvSpPr>
        <p:spPr>
          <a:xfrm>
            <a:off x="6626942" y="275303"/>
            <a:ext cx="3038168" cy="6292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886" name="Google Shape;3886;p34"/>
          <p:cNvGrpSpPr/>
          <p:nvPr/>
        </p:nvGrpSpPr>
        <p:grpSpPr>
          <a:xfrm>
            <a:off x="6656438" y="235974"/>
            <a:ext cx="2493133" cy="1917291"/>
            <a:chOff x="7010400" y="108155"/>
            <a:chExt cx="2493133" cy="1917291"/>
          </a:xfrm>
        </p:grpSpPr>
        <p:sp>
          <p:nvSpPr>
            <p:cNvPr id="3887" name="Google Shape;3887;p34"/>
            <p:cNvSpPr/>
            <p:nvPr/>
          </p:nvSpPr>
          <p:spPr>
            <a:xfrm>
              <a:off x="7010400" y="176982"/>
              <a:ext cx="2340077" cy="1848464"/>
            </a:xfrm>
            <a:custGeom>
              <a:avLst/>
              <a:gdLst/>
              <a:ahLst/>
              <a:cxnLst/>
              <a:rect l="l" t="t" r="r" b="b"/>
              <a:pathLst>
                <a:path w="2340077" h="1848464" extrusionOk="0">
                  <a:moveTo>
                    <a:pt x="0" y="1691148"/>
                  </a:moveTo>
                  <a:cubicBezTo>
                    <a:pt x="167148" y="1304412"/>
                    <a:pt x="285136" y="770193"/>
                    <a:pt x="383458" y="0"/>
                  </a:cubicBezTo>
                  <a:lnTo>
                    <a:pt x="2340077" y="1386348"/>
                  </a:lnTo>
                  <a:cubicBezTo>
                    <a:pt x="871794" y="1579716"/>
                    <a:pt x="740695" y="1645264"/>
                    <a:pt x="137651" y="1848464"/>
                  </a:cubicBezTo>
                  <a:lnTo>
                    <a:pt x="0" y="1691148"/>
                  </a:ln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rgbClr val="BFBFB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888" name="Google Shape;3888;p34"/>
            <p:cNvGrpSpPr/>
            <p:nvPr/>
          </p:nvGrpSpPr>
          <p:grpSpPr>
            <a:xfrm>
              <a:off x="7323884" y="108155"/>
              <a:ext cx="2179649" cy="1445342"/>
              <a:chOff x="7323884" y="108155"/>
              <a:chExt cx="2179649" cy="1445342"/>
            </a:xfrm>
          </p:grpSpPr>
          <p:sp>
            <p:nvSpPr>
              <p:cNvPr id="3889" name="Google Shape;3889;p34"/>
              <p:cNvSpPr/>
              <p:nvPr/>
            </p:nvSpPr>
            <p:spPr>
              <a:xfrm>
                <a:off x="7413523" y="108155"/>
                <a:ext cx="1936954" cy="143551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890" name="Google Shape;3890;p34"/>
              <p:cNvGrpSpPr/>
              <p:nvPr/>
            </p:nvGrpSpPr>
            <p:grpSpPr>
              <a:xfrm>
                <a:off x="7323884" y="120836"/>
                <a:ext cx="2179649" cy="1432661"/>
                <a:chOff x="7323884" y="120836"/>
                <a:chExt cx="2179649" cy="1432661"/>
              </a:xfrm>
            </p:grpSpPr>
            <p:sp>
              <p:nvSpPr>
                <p:cNvPr id="3891" name="Google Shape;3891;p34"/>
                <p:cNvSpPr/>
                <p:nvPr/>
              </p:nvSpPr>
              <p:spPr>
                <a:xfrm>
                  <a:off x="7409951" y="124866"/>
                  <a:ext cx="1940525" cy="370390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rgbClr val="31538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kern="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92" name="Google Shape;3892;p34"/>
                <p:cNvSpPr txBox="1"/>
                <p:nvPr/>
              </p:nvSpPr>
              <p:spPr>
                <a:xfrm>
                  <a:off x="7799764" y="120836"/>
                  <a:ext cx="1117197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rPr lang="en-US" sz="2000" kern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DV in b:</a:t>
                  </a: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3893" name="Google Shape;3893;p34"/>
                <p:cNvCxnSpPr/>
                <p:nvPr/>
              </p:nvCxnSpPr>
              <p:spPr>
                <a:xfrm>
                  <a:off x="7401895" y="495254"/>
                  <a:ext cx="1123866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3894" name="Google Shape;3894;p34"/>
                <p:cNvSpPr/>
                <p:nvPr/>
              </p:nvSpPr>
              <p:spPr>
                <a:xfrm>
                  <a:off x="7404189" y="124866"/>
                  <a:ext cx="1936455" cy="1428631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kern="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95" name="Google Shape;3895;p34"/>
                <p:cNvSpPr txBox="1"/>
                <p:nvPr/>
              </p:nvSpPr>
              <p:spPr>
                <a:xfrm>
                  <a:off x="8392488" y="560500"/>
                  <a:ext cx="1111045" cy="97872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eaLnBrk="1" fontAlgn="auto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lang="en-US" sz="1600" kern="0" baseline="-250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</a:t>
                  </a: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(f) = ∞</a:t>
                  </a: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  <a:p>
                  <a:pPr eaLnBrk="1" fontAlgn="auto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lang="en-US" sz="1600" kern="0" baseline="-250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</a:t>
                  </a: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(g) = ∞</a:t>
                  </a: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  <a:p>
                  <a:pPr eaLnBrk="1" fontAlgn="auto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lang="en-US" sz="1600" kern="0" baseline="-250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</a:t>
                  </a: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(h) = ∞</a:t>
                  </a: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  <a:p>
                  <a:pPr eaLnBrk="1" fontAlgn="auto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lang="en-US" sz="1600" kern="0" baseline="-250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</a:t>
                  </a: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(i) = ∞</a:t>
                  </a:r>
                  <a:endParaRPr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96" name="Google Shape;3896;p34"/>
                <p:cNvSpPr txBox="1"/>
                <p:nvPr/>
              </p:nvSpPr>
              <p:spPr>
                <a:xfrm>
                  <a:off x="7323884" y="557387"/>
                  <a:ext cx="1117197" cy="97872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114300" lvl="1" eaLnBrk="1" fontAlgn="auto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lang="en-US" sz="1600" kern="0" baseline="-250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</a:t>
                  </a: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(a) = 8</a:t>
                  </a:r>
                  <a:endParaRPr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114300" lvl="1" eaLnBrk="1" fontAlgn="auto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lang="en-US" sz="1600" kern="0" baseline="-250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</a:t>
                  </a: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(c) = 1</a:t>
                  </a:r>
                  <a:endParaRPr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114300" lvl="1" eaLnBrk="1" fontAlgn="auto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lang="en-US" sz="1600" kern="0" baseline="-250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</a:t>
                  </a: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(d) = ∞</a:t>
                  </a:r>
                  <a:endParaRPr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114300" lvl="1" eaLnBrk="1" fontAlgn="auto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lang="en-US" sz="1600" kern="0" baseline="-250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</a:t>
                  </a: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(e) = 1</a:t>
                  </a:r>
                  <a:endParaRPr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3897" name="Google Shape;3897;p34"/>
          <p:cNvSpPr txBox="1"/>
          <p:nvPr/>
        </p:nvSpPr>
        <p:spPr>
          <a:xfrm flipH="1">
            <a:off x="348626" y="3078991"/>
            <a:ext cx="2195814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indent="-28575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SzPts val="1800"/>
              <a:buFont typeface="Noto Sans Symbols"/>
              <a:buChar char="▪"/>
            </a:pPr>
            <a:r>
              <a:rPr lang="en-US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 receives DVs from b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898" name="Google Shape;3898;p34"/>
          <p:cNvSpPr/>
          <p:nvPr/>
        </p:nvSpPr>
        <p:spPr>
          <a:xfrm rot="-5400000">
            <a:off x="6346718" y="3406881"/>
            <a:ext cx="639100" cy="157317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9" name="Google Shape;3899;p34"/>
          <p:cNvSpPr/>
          <p:nvPr/>
        </p:nvSpPr>
        <p:spPr>
          <a:xfrm>
            <a:off x="4973224" y="1937987"/>
            <a:ext cx="575190" cy="152414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0" name="Google Shape;3900;p34"/>
          <p:cNvSpPr/>
          <p:nvPr/>
        </p:nvSpPr>
        <p:spPr>
          <a:xfrm rot="10800000">
            <a:off x="7631559" y="1919702"/>
            <a:ext cx="575190" cy="152414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901" name="Google Shape;3901;p34"/>
          <p:cNvGrpSpPr/>
          <p:nvPr/>
        </p:nvGrpSpPr>
        <p:grpSpPr>
          <a:xfrm>
            <a:off x="4333785" y="1906063"/>
            <a:ext cx="4395351" cy="404576"/>
            <a:chOff x="4333785" y="5772213"/>
            <a:chExt cx="4395351" cy="404576"/>
          </a:xfrm>
        </p:grpSpPr>
        <p:grpSp>
          <p:nvGrpSpPr>
            <p:cNvPr id="3902" name="Google Shape;3902;p34"/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903" name="Google Shape;3903;p34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904" name="Google Shape;3904;p34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3905" name="Google Shape;3905;p34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906" name="Google Shape;3906;p34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3907" name="Google Shape;3907;p34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Calibri"/>
                    <a:buNone/>
                  </a:pP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08" name="Google Shape;3908;p34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909" name="Google Shape;3909;p34"/>
              <p:cNvGrpSpPr/>
              <p:nvPr/>
            </p:nvGrpSpPr>
            <p:grpSpPr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910" name="Google Shape;3910;p34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11" name="Google Shape;3911;p34"/>
                <p:cNvSpPr txBox="1"/>
                <p:nvPr/>
              </p:nvSpPr>
              <p:spPr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lang="en-US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a</a:t>
                  </a: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3912" name="Google Shape;3912;p34"/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3913" name="Google Shape;3913;p34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914" name="Google Shape;3914;p34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3915" name="Google Shape;3915;p34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916" name="Google Shape;3916;p34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3917" name="Google Shape;3917;p34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Calibri"/>
                    <a:buNone/>
                  </a:pP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18" name="Google Shape;3918;p34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919" name="Google Shape;3919;p34"/>
              <p:cNvGrpSpPr/>
              <p:nvPr/>
            </p:nvGrpSpPr>
            <p:grpSpPr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3920" name="Google Shape;3920;p34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21" name="Google Shape;3921;p34"/>
                <p:cNvSpPr txBox="1"/>
                <p:nvPr/>
              </p:nvSpPr>
              <p:spPr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lang="en-US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b</a:t>
                  </a: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3922" name="Google Shape;3922;p34"/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3923" name="Google Shape;3923;p34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924" name="Google Shape;3924;p34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3925" name="Google Shape;3925;p34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926" name="Google Shape;3926;p34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3927" name="Google Shape;3927;p34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Calibri"/>
                    <a:buNone/>
                  </a:pP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28" name="Google Shape;3928;p34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929" name="Google Shape;3929;p34"/>
              <p:cNvGrpSpPr/>
              <p:nvPr/>
            </p:nvGrpSpPr>
            <p:grpSpPr>
              <a:xfrm>
                <a:off x="1464216" y="2507397"/>
                <a:ext cx="341085" cy="419100"/>
                <a:chOff x="2949" y="2425"/>
                <a:chExt cx="218" cy="264"/>
              </a:xfrm>
            </p:grpSpPr>
            <p:sp>
              <p:nvSpPr>
                <p:cNvPr id="3930" name="Google Shape;3930;p34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31" name="Google Shape;3931;p34"/>
                <p:cNvSpPr txBox="1"/>
                <p:nvPr/>
              </p:nvSpPr>
              <p:spPr>
                <a:xfrm>
                  <a:off x="2949" y="2425"/>
                  <a:ext cx="218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lang="en-US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c</a:t>
                  </a: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3932" name="Google Shape;3932;p34"/>
          <p:cNvGrpSpPr/>
          <p:nvPr/>
        </p:nvGrpSpPr>
        <p:grpSpPr>
          <a:xfrm>
            <a:off x="4336458" y="3833790"/>
            <a:ext cx="4395351" cy="404576"/>
            <a:chOff x="4333785" y="5772213"/>
            <a:chExt cx="4395351" cy="404576"/>
          </a:xfrm>
        </p:grpSpPr>
        <p:grpSp>
          <p:nvGrpSpPr>
            <p:cNvPr id="3933" name="Google Shape;3933;p34"/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934" name="Google Shape;3934;p34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935" name="Google Shape;3935;p34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3936" name="Google Shape;3936;p34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937" name="Google Shape;3937;p34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3938" name="Google Shape;3938;p34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Calibri"/>
                    <a:buNone/>
                  </a:pP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39" name="Google Shape;3939;p34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940" name="Google Shape;3940;p34"/>
              <p:cNvGrpSpPr/>
              <p:nvPr/>
            </p:nvGrpSpPr>
            <p:grpSpPr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941" name="Google Shape;3941;p34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42" name="Google Shape;3942;p34"/>
                <p:cNvSpPr txBox="1"/>
                <p:nvPr/>
              </p:nvSpPr>
              <p:spPr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lang="en-US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d</a:t>
                  </a: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3943" name="Google Shape;3943;p34"/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3944" name="Google Shape;3944;p34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945" name="Google Shape;3945;p34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3946" name="Google Shape;3946;p34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947" name="Google Shape;3947;p34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3948" name="Google Shape;3948;p34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Calibri"/>
                    <a:buNone/>
                  </a:pP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49" name="Google Shape;3949;p34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950" name="Google Shape;3950;p34"/>
              <p:cNvGrpSpPr/>
              <p:nvPr/>
            </p:nvGrpSpPr>
            <p:grpSpPr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3951" name="Google Shape;3951;p34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52" name="Google Shape;3952;p34"/>
                <p:cNvSpPr txBox="1"/>
                <p:nvPr/>
              </p:nvSpPr>
              <p:spPr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lang="en-US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e</a:t>
                  </a: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3953" name="Google Shape;3953;p34"/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3954" name="Google Shape;3954;p34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955" name="Google Shape;3955;p34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3956" name="Google Shape;3956;p34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957" name="Google Shape;3957;p34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3958" name="Google Shape;3958;p34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Calibri"/>
                    <a:buNone/>
                  </a:pP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59" name="Google Shape;3959;p34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960" name="Google Shape;3960;p34"/>
              <p:cNvGrpSpPr/>
              <p:nvPr/>
            </p:nvGrpSpPr>
            <p:grpSpPr>
              <a:xfrm>
                <a:off x="1492372" y="2507397"/>
                <a:ext cx="283194" cy="419100"/>
                <a:chOff x="2967" y="2425"/>
                <a:chExt cx="181" cy="264"/>
              </a:xfrm>
            </p:grpSpPr>
            <p:sp>
              <p:nvSpPr>
                <p:cNvPr id="3961" name="Google Shape;3961;p34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62" name="Google Shape;3962;p34"/>
                <p:cNvSpPr txBox="1"/>
                <p:nvPr/>
              </p:nvSpPr>
              <p:spPr>
                <a:xfrm>
                  <a:off x="2967" y="2425"/>
                  <a:ext cx="181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lang="en-US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f</a:t>
                  </a: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3963" name="Google Shape;3963;p34"/>
          <p:cNvGrpSpPr/>
          <p:nvPr/>
        </p:nvGrpSpPr>
        <p:grpSpPr>
          <a:xfrm>
            <a:off x="8740877" y="219997"/>
            <a:ext cx="2045109" cy="2667397"/>
            <a:chOff x="8740877" y="219997"/>
            <a:chExt cx="2045109" cy="2667397"/>
          </a:xfrm>
        </p:grpSpPr>
        <p:sp>
          <p:nvSpPr>
            <p:cNvPr id="3964" name="Google Shape;3964;p34"/>
            <p:cNvSpPr/>
            <p:nvPr/>
          </p:nvSpPr>
          <p:spPr>
            <a:xfrm>
              <a:off x="8740877" y="247036"/>
              <a:ext cx="924232" cy="2428567"/>
            </a:xfrm>
            <a:custGeom>
              <a:avLst/>
              <a:gdLst/>
              <a:ahLst/>
              <a:cxnLst/>
              <a:rect l="l" t="t" r="r" b="b"/>
              <a:pathLst>
                <a:path w="1170039" h="2428567" extrusionOk="0">
                  <a:moveTo>
                    <a:pt x="1" y="1809135"/>
                  </a:moveTo>
                  <a:cubicBezTo>
                    <a:pt x="353962" y="1681316"/>
                    <a:pt x="875071" y="865238"/>
                    <a:pt x="1160207" y="0"/>
                  </a:cubicBezTo>
                  <a:cubicBezTo>
                    <a:pt x="1163484" y="809522"/>
                    <a:pt x="1166762" y="1619045"/>
                    <a:pt x="1170039" y="2428567"/>
                  </a:cubicBezTo>
                  <a:cubicBezTo>
                    <a:pt x="819356" y="2058219"/>
                    <a:pt x="714478" y="2090992"/>
                    <a:pt x="0" y="1946786"/>
                  </a:cubicBezTo>
                  <a:cubicBezTo>
                    <a:pt x="0" y="1900902"/>
                    <a:pt x="1" y="1855019"/>
                    <a:pt x="1" y="1809135"/>
                  </a:cubicBez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rgbClr val="BFBFB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965" name="Google Shape;3965;p34"/>
            <p:cNvGrpSpPr/>
            <p:nvPr/>
          </p:nvGrpSpPr>
          <p:grpSpPr>
            <a:xfrm>
              <a:off x="9636528" y="219997"/>
              <a:ext cx="1149458" cy="2667397"/>
              <a:chOff x="9764348" y="1447800"/>
              <a:chExt cx="1149458" cy="2667397"/>
            </a:xfrm>
          </p:grpSpPr>
          <p:sp>
            <p:nvSpPr>
              <p:cNvPr id="3966" name="Google Shape;3966;p34"/>
              <p:cNvSpPr/>
              <p:nvPr/>
            </p:nvSpPr>
            <p:spPr>
              <a:xfrm>
                <a:off x="9783097" y="1447800"/>
                <a:ext cx="1130709" cy="242611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967" name="Google Shape;3967;p34"/>
              <p:cNvGrpSpPr/>
              <p:nvPr/>
            </p:nvGrpSpPr>
            <p:grpSpPr>
              <a:xfrm>
                <a:off x="9764348" y="1447800"/>
                <a:ext cx="1130291" cy="2667397"/>
                <a:chOff x="9472119" y="702026"/>
                <a:chExt cx="1130291" cy="2667397"/>
              </a:xfrm>
            </p:grpSpPr>
            <p:sp>
              <p:nvSpPr>
                <p:cNvPr id="3968" name="Google Shape;3968;p34"/>
                <p:cNvSpPr/>
                <p:nvPr/>
              </p:nvSpPr>
              <p:spPr>
                <a:xfrm>
                  <a:off x="9485428" y="706056"/>
                  <a:ext cx="1116982" cy="370390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rgbClr val="31538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kern="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69" name="Google Shape;3969;p34"/>
                <p:cNvSpPr txBox="1"/>
                <p:nvPr/>
              </p:nvSpPr>
              <p:spPr>
                <a:xfrm>
                  <a:off x="9472119" y="702026"/>
                  <a:ext cx="1088020" cy="26673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rPr lang="en-US" sz="2000" kern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DV in c:</a:t>
                  </a: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  <a:p>
                  <a:pPr marL="114300" lvl="1" eaLnBrk="1" fontAlgn="auto" hangingPunct="1">
                    <a:spcBef>
                      <a:spcPts val="40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lang="en-US" sz="1600" kern="0" baseline="-250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</a:t>
                  </a: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(a) = ∞</a:t>
                  </a: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  <a:p>
                  <a:pPr marL="114300" lvl="1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lang="en-US" sz="1600" kern="0" baseline="-250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</a:t>
                  </a: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(b) = 1</a:t>
                  </a: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  <a:p>
                  <a:pPr marL="114300" lvl="1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lang="en-US" sz="1600" kern="0" baseline="-250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</a:t>
                  </a: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(c) = 0</a:t>
                  </a:r>
                  <a:endParaRPr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114300" lvl="1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lang="en-US" sz="1600" kern="0" baseline="-250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</a:t>
                  </a: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(d) = ∞</a:t>
                  </a:r>
                  <a:endParaRPr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114300" lvl="1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lang="en-US" sz="1600" kern="0" baseline="-250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</a:t>
                  </a: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(e) = ∞</a:t>
                  </a:r>
                  <a:endParaRPr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114300" lvl="1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lang="en-US" sz="1600" kern="0" baseline="-250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</a:t>
                  </a: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(f) = ∞</a:t>
                  </a:r>
                  <a:endParaRPr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114300" lvl="1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lang="en-US" sz="1600" kern="0" baseline="-250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</a:t>
                  </a: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(g) = ∞</a:t>
                  </a:r>
                  <a:endParaRPr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114300" lvl="1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lang="en-US" sz="1600" kern="0" baseline="-250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</a:t>
                  </a: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(h) = ∞</a:t>
                  </a:r>
                  <a:endParaRPr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114300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lang="en-US" sz="1600" kern="0" baseline="-250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</a:t>
                  </a: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(i) = ∞</a:t>
                  </a:r>
                  <a:endParaRPr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3970" name="Google Shape;3970;p34"/>
                <p:cNvCxnSpPr/>
                <p:nvPr/>
              </p:nvCxnSpPr>
              <p:spPr>
                <a:xfrm>
                  <a:off x="9477371" y="1076444"/>
                  <a:ext cx="1123866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3971" name="Google Shape;3971;p34"/>
                <p:cNvSpPr/>
                <p:nvPr/>
              </p:nvSpPr>
              <p:spPr>
                <a:xfrm>
                  <a:off x="9479666" y="706055"/>
                  <a:ext cx="1122744" cy="2620773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kern="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3972" name="Google Shape;3972;p34"/>
          <p:cNvSpPr/>
          <p:nvPr/>
        </p:nvSpPr>
        <p:spPr>
          <a:xfrm>
            <a:off x="6794417" y="3016538"/>
            <a:ext cx="2889702" cy="2634390"/>
          </a:xfrm>
          <a:custGeom>
            <a:avLst/>
            <a:gdLst/>
            <a:ahLst/>
            <a:cxnLst/>
            <a:rect l="l" t="t" r="r" b="b"/>
            <a:pathLst>
              <a:path w="2889702" h="2634390" extrusionOk="0">
                <a:moveTo>
                  <a:pt x="10817" y="896701"/>
                </a:moveTo>
                <a:cubicBezTo>
                  <a:pt x="1751126" y="516521"/>
                  <a:pt x="1777345" y="533564"/>
                  <a:pt x="2869381" y="0"/>
                </a:cubicBezTo>
                <a:cubicBezTo>
                  <a:pt x="2869381" y="783303"/>
                  <a:pt x="2889702" y="1851087"/>
                  <a:pt x="2889702" y="2634390"/>
                </a:cubicBezTo>
                <a:cubicBezTo>
                  <a:pt x="2630785" y="598784"/>
                  <a:pt x="2043143" y="642374"/>
                  <a:pt x="0" y="1094330"/>
                </a:cubicBezTo>
                <a:lnTo>
                  <a:pt x="10817" y="896701"/>
                </a:lnTo>
                <a:close/>
              </a:path>
            </a:pathLst>
          </a:custGeom>
          <a:gradFill>
            <a:gsLst>
              <a:gs pos="0">
                <a:srgbClr val="F2F2F2"/>
              </a:gs>
              <a:gs pos="100000">
                <a:srgbClr val="BFBFBF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973" name="Google Shape;3973;p34"/>
          <p:cNvGrpSpPr/>
          <p:nvPr/>
        </p:nvGrpSpPr>
        <p:grpSpPr>
          <a:xfrm>
            <a:off x="9654637" y="3018176"/>
            <a:ext cx="1131350" cy="2675039"/>
            <a:chOff x="9762792" y="4031226"/>
            <a:chExt cx="1131350" cy="2675039"/>
          </a:xfrm>
        </p:grpSpPr>
        <p:sp>
          <p:nvSpPr>
            <p:cNvPr id="3974" name="Google Shape;3974;p34"/>
            <p:cNvSpPr/>
            <p:nvPr/>
          </p:nvSpPr>
          <p:spPr>
            <a:xfrm>
              <a:off x="9792929" y="4031226"/>
              <a:ext cx="1101213" cy="238923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975" name="Google Shape;3975;p34"/>
            <p:cNvGrpSpPr/>
            <p:nvPr/>
          </p:nvGrpSpPr>
          <p:grpSpPr>
            <a:xfrm>
              <a:off x="9762792" y="4038868"/>
              <a:ext cx="1130292" cy="2667397"/>
              <a:chOff x="9472118" y="702026"/>
              <a:chExt cx="1130292" cy="2667397"/>
            </a:xfrm>
          </p:grpSpPr>
          <p:sp>
            <p:nvSpPr>
              <p:cNvPr id="3976" name="Google Shape;3976;p34"/>
              <p:cNvSpPr/>
              <p:nvPr/>
            </p:nvSpPr>
            <p:spPr>
              <a:xfrm>
                <a:off x="9485428" y="706056"/>
                <a:ext cx="1116982" cy="370390"/>
              </a:xfrm>
              <a:prstGeom prst="rect">
                <a:avLst/>
              </a:prstGeom>
              <a:solidFill>
                <a:schemeClr val="accent1"/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77" name="Google Shape;3977;p34"/>
              <p:cNvSpPr txBox="1"/>
              <p:nvPr/>
            </p:nvSpPr>
            <p:spPr>
              <a:xfrm>
                <a:off x="9472118" y="702026"/>
                <a:ext cx="1117197" cy="26673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rPr lang="en-US" sz="2000" kern="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DV in e:</a:t>
                </a: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  <a:p>
                <a:pPr marL="114300" lvl="1" eaLnBrk="1" fontAlgn="auto" hangingPunct="1">
                  <a:spcBef>
                    <a:spcPts val="40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lang="en-US" sz="1600" kern="0" baseline="-250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</a:t>
                </a: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(a) = ∞</a:t>
                </a: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  <a:p>
                <a:pPr marL="114300" lvl="1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lang="en-US" sz="1600" kern="0" baseline="-250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</a:t>
                </a: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(b) = 1</a:t>
                </a:r>
                <a:endParaRPr sz="16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114300" lvl="1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lang="en-US" sz="1600" kern="0" baseline="-250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</a:t>
                </a: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(c) = ∞</a:t>
                </a:r>
                <a:endParaRPr sz="16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114300" lvl="1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lang="en-US" sz="1600" kern="0" baseline="-250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</a:t>
                </a: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(d) = 1</a:t>
                </a: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  <a:p>
                <a:pPr marL="114300" lvl="1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lang="en-US" sz="1600" kern="0" baseline="-250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</a:t>
                </a: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(e) = 0</a:t>
                </a:r>
                <a:endParaRPr sz="16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114300" lvl="1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lang="en-US" sz="1600" kern="0" baseline="-250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</a:t>
                </a: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(f) = 1</a:t>
                </a:r>
                <a:endParaRPr sz="16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114300" lvl="1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lang="en-US" sz="1600" kern="0" baseline="-250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</a:t>
                </a: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(g) = ∞</a:t>
                </a:r>
                <a:endParaRPr sz="16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114300" lvl="1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lang="en-US" sz="1600" kern="0" baseline="-250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</a:t>
                </a: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(h) = 1</a:t>
                </a:r>
                <a:endParaRPr sz="16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114300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lang="en-US" sz="1600" kern="0" baseline="-250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</a:t>
                </a: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(i) = ∞</a:t>
                </a:r>
                <a:endParaRPr sz="16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978" name="Google Shape;3978;p34"/>
              <p:cNvCxnSpPr/>
              <p:nvPr/>
            </p:nvCxnSpPr>
            <p:spPr>
              <a:xfrm>
                <a:off x="9477371" y="1076444"/>
                <a:ext cx="1123866" cy="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3979" name="Google Shape;3979;p34"/>
              <p:cNvSpPr/>
              <p:nvPr/>
            </p:nvSpPr>
            <p:spPr>
              <a:xfrm>
                <a:off x="9479666" y="706055"/>
                <a:ext cx="1122744" cy="2619113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980" name="Google Shape;3980;p34"/>
          <p:cNvSpPr/>
          <p:nvPr/>
        </p:nvSpPr>
        <p:spPr>
          <a:xfrm>
            <a:off x="6977380" y="1927827"/>
            <a:ext cx="575190" cy="152414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51490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8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8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9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8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9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9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6" name="Google Shape;3986;p35"/>
          <p:cNvSpPr txBox="1">
            <a:spLocks noGrp="1"/>
          </p:cNvSpPr>
          <p:nvPr>
            <p:ph type="title"/>
          </p:nvPr>
        </p:nvSpPr>
        <p:spPr>
          <a:xfrm>
            <a:off x="826624" y="174028"/>
            <a:ext cx="10893427" cy="89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lang="en-US"/>
              <a:t>Distance vector example: computation</a:t>
            </a:r>
            <a:endParaRPr/>
          </a:p>
        </p:txBody>
      </p:sp>
      <p:sp>
        <p:nvSpPr>
          <p:cNvPr id="3987" name="Google Shape;3987;p35"/>
          <p:cNvSpPr txBox="1">
            <a:spLocks noGrp="1"/>
          </p:cNvSpPr>
          <p:nvPr>
            <p:ph type="sldNum" idx="12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/>
              <a:t>Network Layer: 5-</a:t>
            </a:r>
            <a:fld id="{00000000-1234-1234-1234-123412341234}" type="slidenum">
              <a:rPr lang="en-US"/>
              <a:pPr/>
              <a:t>23</a:t>
            </a:fld>
            <a:endParaRPr/>
          </a:p>
        </p:txBody>
      </p:sp>
      <p:cxnSp>
        <p:nvCxnSpPr>
          <p:cNvPr id="3988" name="Google Shape;3988;p35"/>
          <p:cNvCxnSpPr>
            <a:stCxn id="3989" idx="2"/>
            <a:endCxn id="3989" idx="0"/>
          </p:cNvCxnSpPr>
          <p:nvPr/>
        </p:nvCxnSpPr>
        <p:spPr>
          <a:xfrm rot="10800000">
            <a:off x="6530326" y="2129131"/>
            <a:ext cx="0" cy="38631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990" name="Google Shape;3990;p35"/>
          <p:cNvCxnSpPr>
            <a:stCxn id="3989" idx="1"/>
            <a:endCxn id="3989" idx="3"/>
          </p:cNvCxnSpPr>
          <p:nvPr/>
        </p:nvCxnSpPr>
        <p:spPr>
          <a:xfrm>
            <a:off x="4598770" y="4060676"/>
            <a:ext cx="38631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989" name="Google Shape;3989;p35"/>
          <p:cNvSpPr/>
          <p:nvPr/>
        </p:nvSpPr>
        <p:spPr>
          <a:xfrm>
            <a:off x="4598770" y="2129120"/>
            <a:ext cx="3863111" cy="3863111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6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1" name="Google Shape;3991;p35"/>
          <p:cNvSpPr/>
          <p:nvPr/>
        </p:nvSpPr>
        <p:spPr>
          <a:xfrm>
            <a:off x="8380337" y="2220790"/>
            <a:ext cx="132508" cy="185510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6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992" name="Google Shape;3992;p35"/>
          <p:cNvGrpSpPr/>
          <p:nvPr/>
        </p:nvGrpSpPr>
        <p:grpSpPr>
          <a:xfrm>
            <a:off x="4333785" y="5772213"/>
            <a:ext cx="4395351" cy="404576"/>
            <a:chOff x="4333785" y="5772213"/>
            <a:chExt cx="4395351" cy="404576"/>
          </a:xfrm>
        </p:grpSpPr>
        <p:grpSp>
          <p:nvGrpSpPr>
            <p:cNvPr id="3993" name="Google Shape;3993;p35"/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994" name="Google Shape;3994;p35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995" name="Google Shape;3995;p35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3996" name="Google Shape;3996;p35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997" name="Google Shape;3997;p35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3998" name="Google Shape;3998;p35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Calibri"/>
                    <a:buNone/>
                  </a:pP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99" name="Google Shape;3999;p35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000" name="Google Shape;4000;p35"/>
              <p:cNvGrpSpPr/>
              <p:nvPr/>
            </p:nvGrpSpPr>
            <p:grpSpPr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4001" name="Google Shape;4001;p35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02" name="Google Shape;4002;p35"/>
                <p:cNvSpPr txBox="1"/>
                <p:nvPr/>
              </p:nvSpPr>
              <p:spPr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lang="en-US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g</a:t>
                  </a: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4003" name="Google Shape;4003;p35"/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4004" name="Google Shape;4004;p35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4005" name="Google Shape;4005;p35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4006" name="Google Shape;4006;p35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007" name="Google Shape;4007;p35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4008" name="Google Shape;4008;p35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Calibri"/>
                    <a:buNone/>
                  </a:pP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09" name="Google Shape;4009;p35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010" name="Google Shape;4010;p35"/>
              <p:cNvGrpSpPr/>
              <p:nvPr/>
            </p:nvGrpSpPr>
            <p:grpSpPr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4011" name="Google Shape;4011;p35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12" name="Google Shape;4012;p35"/>
                <p:cNvSpPr txBox="1"/>
                <p:nvPr/>
              </p:nvSpPr>
              <p:spPr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lang="en-US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h</a:t>
                  </a: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4013" name="Google Shape;4013;p35"/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4014" name="Google Shape;4014;p35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4015" name="Google Shape;4015;p35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4016" name="Google Shape;4016;p35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017" name="Google Shape;4017;p35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4018" name="Google Shape;4018;p35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Calibri"/>
                    <a:buNone/>
                  </a:pP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19" name="Google Shape;4019;p35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020" name="Google Shape;4020;p35"/>
              <p:cNvGrpSpPr/>
              <p:nvPr/>
            </p:nvGrpSpPr>
            <p:grpSpPr>
              <a:xfrm>
                <a:off x="1500196" y="2507397"/>
                <a:ext cx="267548" cy="419100"/>
                <a:chOff x="2972" y="2425"/>
                <a:chExt cx="171" cy="264"/>
              </a:xfrm>
            </p:grpSpPr>
            <p:sp>
              <p:nvSpPr>
                <p:cNvPr id="4021" name="Google Shape;4021;p35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22" name="Google Shape;4022;p35"/>
                <p:cNvSpPr txBox="1"/>
                <p:nvPr/>
              </p:nvSpPr>
              <p:spPr>
                <a:xfrm>
                  <a:off x="2972" y="2425"/>
                  <a:ext cx="171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lang="en-US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i</a:t>
                  </a: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4023" name="Google Shape;4023;p35"/>
          <p:cNvSpPr txBox="1"/>
          <p:nvPr/>
        </p:nvSpPr>
        <p:spPr>
          <a:xfrm>
            <a:off x="4305782" y="2870522"/>
            <a:ext cx="30168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024" name="Google Shape;4024;p35"/>
          <p:cNvSpPr txBox="1"/>
          <p:nvPr/>
        </p:nvSpPr>
        <p:spPr>
          <a:xfrm>
            <a:off x="6217534" y="2860877"/>
            <a:ext cx="28886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025" name="Google Shape;4025;p35"/>
          <p:cNvSpPr txBox="1"/>
          <p:nvPr/>
        </p:nvSpPr>
        <p:spPr>
          <a:xfrm>
            <a:off x="5445886" y="2123956"/>
            <a:ext cx="30168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026" name="Google Shape;4026;p35"/>
          <p:cNvSpPr txBox="1"/>
          <p:nvPr/>
        </p:nvSpPr>
        <p:spPr>
          <a:xfrm>
            <a:off x="7357638" y="2114311"/>
            <a:ext cx="28886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4027" name="Google Shape;4027;p35"/>
          <p:cNvGrpSpPr/>
          <p:nvPr/>
        </p:nvGrpSpPr>
        <p:grpSpPr>
          <a:xfrm>
            <a:off x="584365" y="1859143"/>
            <a:ext cx="736099" cy="1229581"/>
            <a:chOff x="10030307" y="3444875"/>
            <a:chExt cx="736099" cy="1229581"/>
          </a:xfrm>
        </p:grpSpPr>
        <p:sp>
          <p:nvSpPr>
            <p:cNvPr id="4028" name="Google Shape;4028;p35"/>
            <p:cNvSpPr txBox="1"/>
            <p:nvPr/>
          </p:nvSpPr>
          <p:spPr>
            <a:xfrm>
              <a:off x="10030307" y="4089681"/>
              <a:ext cx="736099" cy="58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-US" sz="32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t=1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4029" name="Google Shape;4029;p35"/>
            <p:cNvGrpSpPr/>
            <p:nvPr/>
          </p:nvGrpSpPr>
          <p:grpSpPr>
            <a:xfrm>
              <a:off x="10034588" y="3444875"/>
              <a:ext cx="682627" cy="682625"/>
              <a:chOff x="10034589" y="3444875"/>
              <a:chExt cx="682627" cy="682625"/>
            </a:xfrm>
          </p:grpSpPr>
          <p:sp>
            <p:nvSpPr>
              <p:cNvPr id="4030" name="Google Shape;4030;p35"/>
              <p:cNvSpPr/>
              <p:nvPr/>
            </p:nvSpPr>
            <p:spPr>
              <a:xfrm>
                <a:off x="10039551" y="3449256"/>
                <a:ext cx="671332" cy="671332"/>
              </a:xfrm>
              <a:prstGeom prst="ellipse">
                <a:avLst/>
              </a:prstGeom>
              <a:noFill/>
              <a:ln w="34925" cap="flat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4031" name="Google Shape;4031;p35"/>
              <p:cNvCxnSpPr/>
              <p:nvPr/>
            </p:nvCxnSpPr>
            <p:spPr>
              <a:xfrm>
                <a:off x="10372725" y="3444875"/>
                <a:ext cx="0" cy="60325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032" name="Google Shape;4032;p35"/>
              <p:cNvCxnSpPr/>
              <p:nvPr/>
            </p:nvCxnSpPr>
            <p:spPr>
              <a:xfrm>
                <a:off x="10372725" y="4067175"/>
                <a:ext cx="0" cy="60325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033" name="Google Shape;4033;p35"/>
              <p:cNvCxnSpPr/>
              <p:nvPr/>
            </p:nvCxnSpPr>
            <p:spPr>
              <a:xfrm rot="10800000">
                <a:off x="10064751" y="3756025"/>
                <a:ext cx="0" cy="60325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034" name="Google Shape;4034;p35"/>
              <p:cNvCxnSpPr/>
              <p:nvPr/>
            </p:nvCxnSpPr>
            <p:spPr>
              <a:xfrm rot="10800000">
                <a:off x="10687053" y="3756025"/>
                <a:ext cx="0" cy="60325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035" name="Google Shape;4035;p35"/>
              <p:cNvCxnSpPr/>
              <p:nvPr/>
            </p:nvCxnSpPr>
            <p:spPr>
              <a:xfrm>
                <a:off x="10523542" y="4037013"/>
                <a:ext cx="26983" cy="42862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036" name="Google Shape;4036;p35"/>
              <p:cNvCxnSpPr/>
              <p:nvPr/>
            </p:nvCxnSpPr>
            <p:spPr>
              <a:xfrm>
                <a:off x="10202867" y="3490913"/>
                <a:ext cx="26983" cy="42862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037" name="Google Shape;4037;p35"/>
              <p:cNvCxnSpPr/>
              <p:nvPr/>
            </p:nvCxnSpPr>
            <p:spPr>
              <a:xfrm flipH="1">
                <a:off x="10196517" y="4033838"/>
                <a:ext cx="26983" cy="42862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038" name="Google Shape;4038;p35"/>
              <p:cNvCxnSpPr/>
              <p:nvPr/>
            </p:nvCxnSpPr>
            <p:spPr>
              <a:xfrm flipH="1">
                <a:off x="10517192" y="3487738"/>
                <a:ext cx="26983" cy="42862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039" name="Google Shape;4039;p35"/>
              <p:cNvCxnSpPr/>
              <p:nvPr/>
            </p:nvCxnSpPr>
            <p:spPr>
              <a:xfrm flipH="1">
                <a:off x="10631493" y="3611565"/>
                <a:ext cx="36507" cy="26985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040" name="Google Shape;4040;p35"/>
              <p:cNvCxnSpPr/>
              <p:nvPr/>
            </p:nvCxnSpPr>
            <p:spPr>
              <a:xfrm flipH="1">
                <a:off x="10085393" y="3929065"/>
                <a:ext cx="36507" cy="26985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041" name="Google Shape;4041;p35"/>
              <p:cNvCxnSpPr/>
              <p:nvPr/>
            </p:nvCxnSpPr>
            <p:spPr>
              <a:xfrm rot="10800000">
                <a:off x="10094918" y="3614740"/>
                <a:ext cx="36507" cy="26985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042" name="Google Shape;4042;p35"/>
              <p:cNvCxnSpPr/>
              <p:nvPr/>
            </p:nvCxnSpPr>
            <p:spPr>
              <a:xfrm rot="10800000">
                <a:off x="10631493" y="3932240"/>
                <a:ext cx="36507" cy="26985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4043" name="Google Shape;4043;p35"/>
              <p:cNvSpPr/>
              <p:nvPr/>
            </p:nvSpPr>
            <p:spPr>
              <a:xfrm>
                <a:off x="10331450" y="3743325"/>
                <a:ext cx="82550" cy="8713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cxnSp>
        <p:nvCxnSpPr>
          <p:cNvPr id="4044" name="Google Shape;4044;p35"/>
          <p:cNvCxnSpPr/>
          <p:nvPr/>
        </p:nvCxnSpPr>
        <p:spPr>
          <a:xfrm>
            <a:off x="919556" y="1995948"/>
            <a:ext cx="0" cy="196031"/>
          </a:xfrm>
          <a:prstGeom prst="straightConnector1">
            <a:avLst/>
          </a:prstGeom>
          <a:noFill/>
          <a:ln w="254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045" name="Google Shape;4045;p35"/>
          <p:cNvSpPr/>
          <p:nvPr/>
        </p:nvSpPr>
        <p:spPr>
          <a:xfrm>
            <a:off x="6626942" y="275303"/>
            <a:ext cx="3038168" cy="6292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046" name="Google Shape;4046;p35"/>
          <p:cNvGrpSpPr/>
          <p:nvPr/>
        </p:nvGrpSpPr>
        <p:grpSpPr>
          <a:xfrm>
            <a:off x="6656438" y="235974"/>
            <a:ext cx="2493133" cy="1917291"/>
            <a:chOff x="7010400" y="108155"/>
            <a:chExt cx="2493133" cy="1917291"/>
          </a:xfrm>
        </p:grpSpPr>
        <p:sp>
          <p:nvSpPr>
            <p:cNvPr id="4047" name="Google Shape;4047;p35"/>
            <p:cNvSpPr/>
            <p:nvPr/>
          </p:nvSpPr>
          <p:spPr>
            <a:xfrm>
              <a:off x="7010400" y="176982"/>
              <a:ext cx="2340077" cy="1848464"/>
            </a:xfrm>
            <a:custGeom>
              <a:avLst/>
              <a:gdLst/>
              <a:ahLst/>
              <a:cxnLst/>
              <a:rect l="l" t="t" r="r" b="b"/>
              <a:pathLst>
                <a:path w="2340077" h="1848464" extrusionOk="0">
                  <a:moveTo>
                    <a:pt x="0" y="1691148"/>
                  </a:moveTo>
                  <a:cubicBezTo>
                    <a:pt x="167148" y="1304412"/>
                    <a:pt x="285136" y="770193"/>
                    <a:pt x="383458" y="0"/>
                  </a:cubicBezTo>
                  <a:lnTo>
                    <a:pt x="2340077" y="1386348"/>
                  </a:lnTo>
                  <a:cubicBezTo>
                    <a:pt x="871794" y="1579716"/>
                    <a:pt x="740695" y="1645264"/>
                    <a:pt x="137651" y="1848464"/>
                  </a:cubicBezTo>
                  <a:lnTo>
                    <a:pt x="0" y="1691148"/>
                  </a:ln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rgbClr val="BFBFB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048" name="Google Shape;4048;p35"/>
            <p:cNvGrpSpPr/>
            <p:nvPr/>
          </p:nvGrpSpPr>
          <p:grpSpPr>
            <a:xfrm>
              <a:off x="7323884" y="108155"/>
              <a:ext cx="2179649" cy="1445342"/>
              <a:chOff x="7323884" y="108155"/>
              <a:chExt cx="2179649" cy="1445342"/>
            </a:xfrm>
          </p:grpSpPr>
          <p:sp>
            <p:nvSpPr>
              <p:cNvPr id="4049" name="Google Shape;4049;p35"/>
              <p:cNvSpPr/>
              <p:nvPr/>
            </p:nvSpPr>
            <p:spPr>
              <a:xfrm>
                <a:off x="7413523" y="108155"/>
                <a:ext cx="1936954" cy="143551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050" name="Google Shape;4050;p35"/>
              <p:cNvGrpSpPr/>
              <p:nvPr/>
            </p:nvGrpSpPr>
            <p:grpSpPr>
              <a:xfrm>
                <a:off x="7323884" y="120836"/>
                <a:ext cx="2179649" cy="1432661"/>
                <a:chOff x="7323884" y="120836"/>
                <a:chExt cx="2179649" cy="1432661"/>
              </a:xfrm>
            </p:grpSpPr>
            <p:sp>
              <p:nvSpPr>
                <p:cNvPr id="4051" name="Google Shape;4051;p35"/>
                <p:cNvSpPr/>
                <p:nvPr/>
              </p:nvSpPr>
              <p:spPr>
                <a:xfrm>
                  <a:off x="7409951" y="124866"/>
                  <a:ext cx="1940525" cy="370390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rgbClr val="31538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kern="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52" name="Google Shape;4052;p35"/>
                <p:cNvSpPr txBox="1"/>
                <p:nvPr/>
              </p:nvSpPr>
              <p:spPr>
                <a:xfrm>
                  <a:off x="7799764" y="120836"/>
                  <a:ext cx="1117197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rPr lang="en-US" sz="2000" kern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DV in b:</a:t>
                  </a: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4053" name="Google Shape;4053;p35"/>
                <p:cNvCxnSpPr/>
                <p:nvPr/>
              </p:nvCxnSpPr>
              <p:spPr>
                <a:xfrm>
                  <a:off x="7401895" y="495254"/>
                  <a:ext cx="1123866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4054" name="Google Shape;4054;p35"/>
                <p:cNvSpPr/>
                <p:nvPr/>
              </p:nvSpPr>
              <p:spPr>
                <a:xfrm>
                  <a:off x="7404189" y="124866"/>
                  <a:ext cx="1936455" cy="1428631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kern="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55" name="Google Shape;4055;p35"/>
                <p:cNvSpPr txBox="1"/>
                <p:nvPr/>
              </p:nvSpPr>
              <p:spPr>
                <a:xfrm>
                  <a:off x="8392488" y="560500"/>
                  <a:ext cx="1111045" cy="97872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eaLnBrk="1" fontAlgn="auto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lang="en-US" sz="1600" kern="0" baseline="-250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</a:t>
                  </a: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(f) = ∞</a:t>
                  </a: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  <a:p>
                  <a:pPr eaLnBrk="1" fontAlgn="auto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lang="en-US" sz="1600" kern="0" baseline="-250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</a:t>
                  </a: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(g) = ∞</a:t>
                  </a: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  <a:p>
                  <a:pPr eaLnBrk="1" fontAlgn="auto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lang="en-US" sz="1600" kern="0" baseline="-250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</a:t>
                  </a: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(h) = ∞</a:t>
                  </a: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  <a:p>
                  <a:pPr eaLnBrk="1" fontAlgn="auto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lang="en-US" sz="1600" kern="0" baseline="-250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</a:t>
                  </a: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(i) = ∞</a:t>
                  </a:r>
                  <a:endParaRPr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56" name="Google Shape;4056;p35"/>
                <p:cNvSpPr txBox="1"/>
                <p:nvPr/>
              </p:nvSpPr>
              <p:spPr>
                <a:xfrm>
                  <a:off x="7323884" y="557387"/>
                  <a:ext cx="1117197" cy="97872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114300" lvl="1" eaLnBrk="1" fontAlgn="auto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lang="en-US" sz="1600" kern="0" baseline="-250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</a:t>
                  </a: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(a) = 8</a:t>
                  </a:r>
                  <a:endParaRPr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114300" lvl="1" eaLnBrk="1" fontAlgn="auto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lang="en-US" sz="1600" kern="0" baseline="-250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</a:t>
                  </a: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(c) = 1</a:t>
                  </a:r>
                  <a:endParaRPr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114300" lvl="1" eaLnBrk="1" fontAlgn="auto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lang="en-US" sz="1600" kern="0" baseline="-250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</a:t>
                  </a: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(d) = ∞</a:t>
                  </a:r>
                  <a:endParaRPr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114300" lvl="1" eaLnBrk="1" fontAlgn="auto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lang="en-US" sz="1600" kern="0" baseline="-250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</a:t>
                  </a: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(e) = 1</a:t>
                  </a:r>
                  <a:endParaRPr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4057" name="Google Shape;4057;p35"/>
          <p:cNvSpPr txBox="1"/>
          <p:nvPr/>
        </p:nvSpPr>
        <p:spPr>
          <a:xfrm flipH="1">
            <a:off x="348626" y="3078991"/>
            <a:ext cx="2195814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indent="-28575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SzPts val="1800"/>
              <a:buFont typeface="Noto Sans Symbols"/>
              <a:buChar char="▪"/>
            </a:pPr>
            <a:r>
              <a:rPr lang="en-US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 receives DVs from b computes: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4058" name="Google Shape;4058;p35"/>
          <p:cNvGrpSpPr/>
          <p:nvPr/>
        </p:nvGrpSpPr>
        <p:grpSpPr>
          <a:xfrm>
            <a:off x="4333785" y="1906063"/>
            <a:ext cx="4395351" cy="404576"/>
            <a:chOff x="4333785" y="5772213"/>
            <a:chExt cx="4395351" cy="404576"/>
          </a:xfrm>
        </p:grpSpPr>
        <p:grpSp>
          <p:nvGrpSpPr>
            <p:cNvPr id="4059" name="Google Shape;4059;p35"/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4060" name="Google Shape;4060;p35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4061" name="Google Shape;4061;p35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4062" name="Google Shape;4062;p35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063" name="Google Shape;4063;p35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4064" name="Google Shape;4064;p35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Calibri"/>
                    <a:buNone/>
                  </a:pP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65" name="Google Shape;4065;p35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066" name="Google Shape;4066;p35"/>
              <p:cNvGrpSpPr/>
              <p:nvPr/>
            </p:nvGrpSpPr>
            <p:grpSpPr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4067" name="Google Shape;4067;p35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68" name="Google Shape;4068;p35"/>
                <p:cNvSpPr txBox="1"/>
                <p:nvPr/>
              </p:nvSpPr>
              <p:spPr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lang="en-US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a</a:t>
                  </a: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4069" name="Google Shape;4069;p35"/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4070" name="Google Shape;4070;p35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4071" name="Google Shape;4071;p35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4072" name="Google Shape;4072;p35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073" name="Google Shape;4073;p35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4074" name="Google Shape;4074;p35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Calibri"/>
                    <a:buNone/>
                  </a:pP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75" name="Google Shape;4075;p35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076" name="Google Shape;4076;p35"/>
              <p:cNvGrpSpPr/>
              <p:nvPr/>
            </p:nvGrpSpPr>
            <p:grpSpPr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4077" name="Google Shape;4077;p35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78" name="Google Shape;4078;p35"/>
                <p:cNvSpPr txBox="1"/>
                <p:nvPr/>
              </p:nvSpPr>
              <p:spPr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lang="en-US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b</a:t>
                  </a: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4079" name="Google Shape;4079;p35"/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4080" name="Google Shape;4080;p35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4081" name="Google Shape;4081;p35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4082" name="Google Shape;4082;p35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083" name="Google Shape;4083;p35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4084" name="Google Shape;4084;p35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Calibri"/>
                    <a:buNone/>
                  </a:pP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85" name="Google Shape;4085;p35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086" name="Google Shape;4086;p35"/>
              <p:cNvGrpSpPr/>
              <p:nvPr/>
            </p:nvGrpSpPr>
            <p:grpSpPr>
              <a:xfrm>
                <a:off x="1464216" y="2507397"/>
                <a:ext cx="341085" cy="419100"/>
                <a:chOff x="2949" y="2425"/>
                <a:chExt cx="218" cy="264"/>
              </a:xfrm>
            </p:grpSpPr>
            <p:sp>
              <p:nvSpPr>
                <p:cNvPr id="4087" name="Google Shape;4087;p35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88" name="Google Shape;4088;p35"/>
                <p:cNvSpPr txBox="1"/>
                <p:nvPr/>
              </p:nvSpPr>
              <p:spPr>
                <a:xfrm>
                  <a:off x="2949" y="2425"/>
                  <a:ext cx="218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lang="en-US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c</a:t>
                  </a: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4089" name="Google Shape;4089;p35"/>
          <p:cNvGrpSpPr/>
          <p:nvPr/>
        </p:nvGrpSpPr>
        <p:grpSpPr>
          <a:xfrm>
            <a:off x="4336458" y="3833790"/>
            <a:ext cx="4395351" cy="404576"/>
            <a:chOff x="4333785" y="5772213"/>
            <a:chExt cx="4395351" cy="404576"/>
          </a:xfrm>
        </p:grpSpPr>
        <p:grpSp>
          <p:nvGrpSpPr>
            <p:cNvPr id="4090" name="Google Shape;4090;p35"/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4091" name="Google Shape;4091;p35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4092" name="Google Shape;4092;p35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4093" name="Google Shape;4093;p35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094" name="Google Shape;4094;p35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4095" name="Google Shape;4095;p35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Calibri"/>
                    <a:buNone/>
                  </a:pP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96" name="Google Shape;4096;p35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097" name="Google Shape;4097;p35"/>
              <p:cNvGrpSpPr/>
              <p:nvPr/>
            </p:nvGrpSpPr>
            <p:grpSpPr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4098" name="Google Shape;4098;p35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99" name="Google Shape;4099;p35"/>
                <p:cNvSpPr txBox="1"/>
                <p:nvPr/>
              </p:nvSpPr>
              <p:spPr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lang="en-US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d</a:t>
                  </a: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4100" name="Google Shape;4100;p35"/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4101" name="Google Shape;4101;p35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4102" name="Google Shape;4102;p35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4103" name="Google Shape;4103;p35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104" name="Google Shape;4104;p35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4105" name="Google Shape;4105;p35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Calibri"/>
                    <a:buNone/>
                  </a:pP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06" name="Google Shape;4106;p35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107" name="Google Shape;4107;p35"/>
              <p:cNvGrpSpPr/>
              <p:nvPr/>
            </p:nvGrpSpPr>
            <p:grpSpPr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4108" name="Google Shape;4108;p35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09" name="Google Shape;4109;p35"/>
                <p:cNvSpPr txBox="1"/>
                <p:nvPr/>
              </p:nvSpPr>
              <p:spPr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lang="en-US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e</a:t>
                  </a: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4110" name="Google Shape;4110;p35"/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4111" name="Google Shape;4111;p35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4112" name="Google Shape;4112;p35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4113" name="Google Shape;4113;p35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114" name="Google Shape;4114;p35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4115" name="Google Shape;4115;p35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Calibri"/>
                    <a:buNone/>
                  </a:pP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16" name="Google Shape;4116;p35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117" name="Google Shape;4117;p35"/>
              <p:cNvGrpSpPr/>
              <p:nvPr/>
            </p:nvGrpSpPr>
            <p:grpSpPr>
              <a:xfrm>
                <a:off x="1492372" y="2507397"/>
                <a:ext cx="283194" cy="419100"/>
                <a:chOff x="2967" y="2425"/>
                <a:chExt cx="181" cy="264"/>
              </a:xfrm>
            </p:grpSpPr>
            <p:sp>
              <p:nvSpPr>
                <p:cNvPr id="4118" name="Google Shape;4118;p35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19" name="Google Shape;4119;p35"/>
                <p:cNvSpPr txBox="1"/>
                <p:nvPr/>
              </p:nvSpPr>
              <p:spPr>
                <a:xfrm>
                  <a:off x="2967" y="2425"/>
                  <a:ext cx="181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lang="en-US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f</a:t>
                  </a: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4120" name="Google Shape;4120;p35"/>
          <p:cNvGrpSpPr/>
          <p:nvPr/>
        </p:nvGrpSpPr>
        <p:grpSpPr>
          <a:xfrm>
            <a:off x="8740877" y="219997"/>
            <a:ext cx="2045109" cy="2667397"/>
            <a:chOff x="8740877" y="219997"/>
            <a:chExt cx="2045109" cy="2667397"/>
          </a:xfrm>
        </p:grpSpPr>
        <p:sp>
          <p:nvSpPr>
            <p:cNvPr id="4121" name="Google Shape;4121;p35"/>
            <p:cNvSpPr/>
            <p:nvPr/>
          </p:nvSpPr>
          <p:spPr>
            <a:xfrm>
              <a:off x="8740877" y="247036"/>
              <a:ext cx="924232" cy="2428567"/>
            </a:xfrm>
            <a:custGeom>
              <a:avLst/>
              <a:gdLst/>
              <a:ahLst/>
              <a:cxnLst/>
              <a:rect l="l" t="t" r="r" b="b"/>
              <a:pathLst>
                <a:path w="1170039" h="2428567" extrusionOk="0">
                  <a:moveTo>
                    <a:pt x="1" y="1809135"/>
                  </a:moveTo>
                  <a:cubicBezTo>
                    <a:pt x="353962" y="1681316"/>
                    <a:pt x="875071" y="865238"/>
                    <a:pt x="1160207" y="0"/>
                  </a:cubicBezTo>
                  <a:cubicBezTo>
                    <a:pt x="1163484" y="809522"/>
                    <a:pt x="1166762" y="1619045"/>
                    <a:pt x="1170039" y="2428567"/>
                  </a:cubicBezTo>
                  <a:cubicBezTo>
                    <a:pt x="819356" y="2058219"/>
                    <a:pt x="714478" y="2090992"/>
                    <a:pt x="0" y="1946786"/>
                  </a:cubicBezTo>
                  <a:cubicBezTo>
                    <a:pt x="0" y="1900902"/>
                    <a:pt x="1" y="1855019"/>
                    <a:pt x="1" y="1809135"/>
                  </a:cubicBez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rgbClr val="BFBFB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122" name="Google Shape;4122;p35"/>
            <p:cNvGrpSpPr/>
            <p:nvPr/>
          </p:nvGrpSpPr>
          <p:grpSpPr>
            <a:xfrm>
              <a:off x="9636528" y="219997"/>
              <a:ext cx="1149458" cy="2667397"/>
              <a:chOff x="9764348" y="1447800"/>
              <a:chExt cx="1149458" cy="2667397"/>
            </a:xfrm>
          </p:grpSpPr>
          <p:sp>
            <p:nvSpPr>
              <p:cNvPr id="4123" name="Google Shape;4123;p35"/>
              <p:cNvSpPr/>
              <p:nvPr/>
            </p:nvSpPr>
            <p:spPr>
              <a:xfrm>
                <a:off x="9783097" y="1447800"/>
                <a:ext cx="1130709" cy="242611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124" name="Google Shape;4124;p35"/>
              <p:cNvGrpSpPr/>
              <p:nvPr/>
            </p:nvGrpSpPr>
            <p:grpSpPr>
              <a:xfrm>
                <a:off x="9764348" y="1447800"/>
                <a:ext cx="1130291" cy="2667397"/>
                <a:chOff x="9472119" y="702026"/>
                <a:chExt cx="1130291" cy="2667397"/>
              </a:xfrm>
            </p:grpSpPr>
            <p:sp>
              <p:nvSpPr>
                <p:cNvPr id="4125" name="Google Shape;4125;p35"/>
                <p:cNvSpPr/>
                <p:nvPr/>
              </p:nvSpPr>
              <p:spPr>
                <a:xfrm>
                  <a:off x="9485428" y="706056"/>
                  <a:ext cx="1116982" cy="370390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rgbClr val="31538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kern="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26" name="Google Shape;4126;p35"/>
                <p:cNvSpPr txBox="1"/>
                <p:nvPr/>
              </p:nvSpPr>
              <p:spPr>
                <a:xfrm>
                  <a:off x="9472119" y="702026"/>
                  <a:ext cx="1088020" cy="26673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rPr lang="en-US" sz="2000" kern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DV in c:</a:t>
                  </a: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  <a:p>
                  <a:pPr marL="114300" lvl="1" eaLnBrk="1" fontAlgn="auto" hangingPunct="1">
                    <a:spcBef>
                      <a:spcPts val="40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lang="en-US" sz="1600" kern="0" baseline="-250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</a:t>
                  </a: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(a) = ∞</a:t>
                  </a: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  <a:p>
                  <a:pPr marL="114300" lvl="1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lang="en-US" sz="1600" kern="0" baseline="-250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</a:t>
                  </a: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(b) = 1</a:t>
                  </a: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  <a:p>
                  <a:pPr marL="114300" lvl="1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lang="en-US" sz="1600" kern="0" baseline="-250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</a:t>
                  </a: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(c) = 0</a:t>
                  </a:r>
                  <a:endParaRPr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114300" lvl="1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lang="en-US" sz="1600" kern="0" baseline="-250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</a:t>
                  </a: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(d) = ∞</a:t>
                  </a:r>
                  <a:endParaRPr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114300" lvl="1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lang="en-US" sz="1600" kern="0" baseline="-250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</a:t>
                  </a: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(e) = ∞</a:t>
                  </a:r>
                  <a:endParaRPr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114300" lvl="1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lang="en-US" sz="1600" kern="0" baseline="-250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</a:t>
                  </a: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(f) = ∞</a:t>
                  </a:r>
                  <a:endParaRPr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114300" lvl="1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lang="en-US" sz="1600" kern="0" baseline="-250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</a:t>
                  </a: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(g) = ∞</a:t>
                  </a:r>
                  <a:endParaRPr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114300" lvl="1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lang="en-US" sz="1600" kern="0" baseline="-250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</a:t>
                  </a: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(h) = ∞</a:t>
                  </a:r>
                  <a:endParaRPr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114300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lang="en-US" sz="1600" kern="0" baseline="-250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</a:t>
                  </a: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(i) = ∞</a:t>
                  </a:r>
                  <a:endParaRPr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4127" name="Google Shape;4127;p35"/>
                <p:cNvCxnSpPr/>
                <p:nvPr/>
              </p:nvCxnSpPr>
              <p:spPr>
                <a:xfrm>
                  <a:off x="9477371" y="1076444"/>
                  <a:ext cx="1123866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4128" name="Google Shape;4128;p35"/>
                <p:cNvSpPr/>
                <p:nvPr/>
              </p:nvSpPr>
              <p:spPr>
                <a:xfrm>
                  <a:off x="9479666" y="706055"/>
                  <a:ext cx="1122744" cy="2620773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kern="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4129" name="Google Shape;4129;p35"/>
          <p:cNvSpPr/>
          <p:nvPr/>
        </p:nvSpPr>
        <p:spPr>
          <a:xfrm>
            <a:off x="6977380" y="1927827"/>
            <a:ext cx="575190" cy="152414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0" name="Google Shape;4130;p35"/>
          <p:cNvSpPr/>
          <p:nvPr/>
        </p:nvSpPr>
        <p:spPr>
          <a:xfrm>
            <a:off x="3281678" y="1747520"/>
            <a:ext cx="5923281" cy="4988560"/>
          </a:xfrm>
          <a:custGeom>
            <a:avLst/>
            <a:gdLst/>
            <a:ahLst/>
            <a:cxnLst/>
            <a:rect l="l" t="t" r="r" b="b"/>
            <a:pathLst>
              <a:path w="5760999" h="4988560" extrusionOk="0">
                <a:moveTo>
                  <a:pt x="2524413" y="30480"/>
                </a:moveTo>
                <a:lnTo>
                  <a:pt x="2829213" y="568960"/>
                </a:lnTo>
                <a:lnTo>
                  <a:pt x="3570336" y="782320"/>
                </a:lnTo>
                <a:lnTo>
                  <a:pt x="5730519" y="1950720"/>
                </a:lnTo>
                <a:lnTo>
                  <a:pt x="5760999" y="4988560"/>
                </a:lnTo>
                <a:lnTo>
                  <a:pt x="0" y="4978400"/>
                </a:lnTo>
                <a:lnTo>
                  <a:pt x="138344" y="20320"/>
                </a:lnTo>
                <a:lnTo>
                  <a:pt x="936947" y="0"/>
                </a:lnTo>
                <a:lnTo>
                  <a:pt x="2524413" y="3048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1" name="Google Shape;4131;p35"/>
          <p:cNvSpPr/>
          <p:nvPr/>
        </p:nvSpPr>
        <p:spPr>
          <a:xfrm>
            <a:off x="3068320" y="3810000"/>
            <a:ext cx="3535680" cy="2712720"/>
          </a:xfrm>
          <a:prstGeom prst="rect">
            <a:avLst/>
          </a:prstGeom>
          <a:solidFill>
            <a:srgbClr val="DDEAF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2" name="Google Shape;4132;p35"/>
          <p:cNvSpPr txBox="1"/>
          <p:nvPr/>
        </p:nvSpPr>
        <p:spPr>
          <a:xfrm>
            <a:off x="3180080" y="3889494"/>
            <a:ext cx="33528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US" sz="1600" kern="0" baseline="-25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(a) = min{c</a:t>
            </a:r>
            <a:r>
              <a:rPr lang="en-US" sz="1600" kern="0" baseline="-25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c,b</a:t>
            </a: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+D</a:t>
            </a:r>
            <a:r>
              <a:rPr lang="en-US" sz="1600" kern="0" baseline="-25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(a}} = 1 + 8 = 9 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133" name="Google Shape;4133;p35"/>
          <p:cNvSpPr txBox="1"/>
          <p:nvPr/>
        </p:nvSpPr>
        <p:spPr>
          <a:xfrm>
            <a:off x="3180080" y="4214614"/>
            <a:ext cx="33528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US" sz="1600" kern="0" baseline="-25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(b) = min{c</a:t>
            </a:r>
            <a:r>
              <a:rPr lang="en-US" sz="1600" kern="0" baseline="-25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c,b</a:t>
            </a: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+D</a:t>
            </a:r>
            <a:r>
              <a:rPr lang="en-US" sz="1600" kern="0" baseline="-25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(b)} = 1 + 0 = 1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134" name="Google Shape;4134;p35"/>
          <p:cNvSpPr txBox="1"/>
          <p:nvPr/>
        </p:nvSpPr>
        <p:spPr>
          <a:xfrm>
            <a:off x="3169920" y="4539734"/>
            <a:ext cx="344424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US" sz="1600" kern="0" baseline="-25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(d) = min{c</a:t>
            </a:r>
            <a:r>
              <a:rPr lang="en-US" sz="1600" kern="0" baseline="-25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c,b</a:t>
            </a: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+D</a:t>
            </a:r>
            <a:r>
              <a:rPr lang="en-US" sz="1600" kern="0" baseline="-25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(d)} = 1+ ∞ = ∞ </a:t>
            </a:r>
            <a:endParaRPr sz="16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5" name="Google Shape;4135;p35"/>
          <p:cNvSpPr txBox="1"/>
          <p:nvPr/>
        </p:nvSpPr>
        <p:spPr>
          <a:xfrm>
            <a:off x="3180080" y="4844534"/>
            <a:ext cx="327152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US" sz="1600" kern="0" baseline="-25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(e) = min{c</a:t>
            </a:r>
            <a:r>
              <a:rPr lang="en-US" sz="1600" kern="0" baseline="-25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c,b</a:t>
            </a: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+D</a:t>
            </a:r>
            <a:r>
              <a:rPr lang="en-US" sz="1600" kern="0" baseline="-25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(e)} = 1 + 1 = 2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136" name="Google Shape;4136;p35"/>
          <p:cNvSpPr txBox="1"/>
          <p:nvPr/>
        </p:nvSpPr>
        <p:spPr>
          <a:xfrm>
            <a:off x="3169920" y="5169654"/>
            <a:ext cx="336296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US" sz="1600" kern="0" baseline="-25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(f) = min{c</a:t>
            </a:r>
            <a:r>
              <a:rPr lang="en-US" sz="1600" kern="0" baseline="-25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c,b</a:t>
            </a: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+D</a:t>
            </a:r>
            <a:r>
              <a:rPr lang="en-US" sz="1600" kern="0" baseline="-25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(f)} = 1+ ∞ = ∞ </a:t>
            </a:r>
            <a:endParaRPr sz="16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7" name="Google Shape;4137;p35"/>
          <p:cNvSpPr txBox="1"/>
          <p:nvPr/>
        </p:nvSpPr>
        <p:spPr>
          <a:xfrm>
            <a:off x="3180080" y="5484614"/>
            <a:ext cx="322072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US" sz="1600" kern="0" baseline="-25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(g) = min{c</a:t>
            </a:r>
            <a:r>
              <a:rPr lang="en-US" sz="1600" kern="0" baseline="-25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c,b</a:t>
            </a: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+D</a:t>
            </a:r>
            <a:r>
              <a:rPr lang="en-US" sz="1600" kern="0" baseline="-25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(g)} = 1+ ∞ = ∞ </a:t>
            </a:r>
            <a:endParaRPr sz="16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8" name="Google Shape;4138;p35"/>
          <p:cNvSpPr txBox="1"/>
          <p:nvPr/>
        </p:nvSpPr>
        <p:spPr>
          <a:xfrm>
            <a:off x="3180080" y="6112748"/>
            <a:ext cx="337312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US" sz="1600" kern="0" baseline="-25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(i) = min{c</a:t>
            </a:r>
            <a:r>
              <a:rPr lang="en-US" sz="1600" kern="0" baseline="-25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c,b</a:t>
            </a: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+D</a:t>
            </a:r>
            <a:r>
              <a:rPr lang="en-US" sz="1600" kern="0" baseline="-25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(i)} = 1+ ∞ = ∞ </a:t>
            </a:r>
            <a:endParaRPr sz="16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9" name="Google Shape;4139;p35"/>
          <p:cNvSpPr txBox="1"/>
          <p:nvPr/>
        </p:nvSpPr>
        <p:spPr>
          <a:xfrm>
            <a:off x="3169920" y="5807948"/>
            <a:ext cx="338328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US" sz="1600" kern="0" baseline="-25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(h) = min{c</a:t>
            </a:r>
            <a:r>
              <a:rPr lang="en-US" sz="1600" kern="0" baseline="-25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bc,b</a:t>
            </a: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+D</a:t>
            </a:r>
            <a:r>
              <a:rPr lang="en-US" sz="1600" kern="0" baseline="-25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(h)} = 1+ ∞ = ∞ </a:t>
            </a:r>
            <a:endParaRPr sz="16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0" name="Google Shape;4140;p35"/>
          <p:cNvSpPr/>
          <p:nvPr/>
        </p:nvSpPr>
        <p:spPr>
          <a:xfrm rot="-5400000">
            <a:off x="6704347" y="5410623"/>
            <a:ext cx="339615" cy="560629"/>
          </a:xfrm>
          <a:prstGeom prst="downArrow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lt1"/>
              </a:gs>
              <a:gs pos="100000">
                <a:srgbClr val="BBD6EE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141" name="Google Shape;4141;p35"/>
          <p:cNvGrpSpPr/>
          <p:nvPr/>
        </p:nvGrpSpPr>
        <p:grpSpPr>
          <a:xfrm>
            <a:off x="7147328" y="3969037"/>
            <a:ext cx="1149458" cy="2667397"/>
            <a:chOff x="9764348" y="1447800"/>
            <a:chExt cx="1149458" cy="2667397"/>
          </a:xfrm>
        </p:grpSpPr>
        <p:sp>
          <p:nvSpPr>
            <p:cNvPr id="4142" name="Google Shape;4142;p35"/>
            <p:cNvSpPr/>
            <p:nvPr/>
          </p:nvSpPr>
          <p:spPr>
            <a:xfrm>
              <a:off x="9783097" y="1447800"/>
              <a:ext cx="1130709" cy="242611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143" name="Google Shape;4143;p35"/>
            <p:cNvGrpSpPr/>
            <p:nvPr/>
          </p:nvGrpSpPr>
          <p:grpSpPr>
            <a:xfrm>
              <a:off x="9764348" y="1447800"/>
              <a:ext cx="1130291" cy="2667397"/>
              <a:chOff x="9472119" y="702026"/>
              <a:chExt cx="1130291" cy="2667397"/>
            </a:xfrm>
          </p:grpSpPr>
          <p:sp>
            <p:nvSpPr>
              <p:cNvPr id="4144" name="Google Shape;4144;p35"/>
              <p:cNvSpPr/>
              <p:nvPr/>
            </p:nvSpPr>
            <p:spPr>
              <a:xfrm>
                <a:off x="9485428" y="706056"/>
                <a:ext cx="1116982" cy="370390"/>
              </a:xfrm>
              <a:prstGeom prst="rect">
                <a:avLst/>
              </a:prstGeom>
              <a:solidFill>
                <a:schemeClr val="accent1"/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45" name="Google Shape;4145;p35"/>
              <p:cNvSpPr txBox="1"/>
              <p:nvPr/>
            </p:nvSpPr>
            <p:spPr>
              <a:xfrm>
                <a:off x="9472119" y="702026"/>
                <a:ext cx="1088020" cy="26673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rPr lang="en-US" sz="2000" kern="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DV in c:</a:t>
                </a: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  <a:p>
                <a:pPr marL="114300" lvl="1" eaLnBrk="1" fontAlgn="auto" hangingPunct="1">
                  <a:spcBef>
                    <a:spcPts val="40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lang="en-US" sz="1600" kern="0" baseline="-250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(a) = 9</a:t>
                </a: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  <a:p>
                <a:pPr marL="114300" lvl="1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lang="en-US" sz="1600" kern="0" baseline="-250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(b) = 1</a:t>
                </a: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  <a:p>
                <a:pPr marL="114300" lvl="1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lang="en-US" sz="1600" kern="0" baseline="-250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(c) = 0</a:t>
                </a:r>
                <a:endParaRPr sz="16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114300" lvl="1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lang="en-US" sz="1600" kern="0" baseline="-250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(d) = 2</a:t>
                </a:r>
                <a:endParaRPr sz="16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114300" lvl="1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lang="en-US" sz="1600" kern="0" baseline="-250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(e) = ∞</a:t>
                </a:r>
                <a:endParaRPr sz="16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114300" lvl="1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lang="en-US" sz="1600" kern="0" baseline="-250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(f) = ∞</a:t>
                </a:r>
                <a:endParaRPr sz="16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114300" lvl="1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lang="en-US" sz="1600" kern="0" baseline="-250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(g) = ∞</a:t>
                </a:r>
                <a:endParaRPr sz="16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114300" lvl="1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lang="en-US" sz="1600" kern="0" baseline="-250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(h) = ∞</a:t>
                </a:r>
                <a:endParaRPr sz="16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114300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lang="en-US" sz="1600" kern="0" baseline="-250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(i) = ∞</a:t>
                </a:r>
                <a:endParaRPr sz="16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4146" name="Google Shape;4146;p35"/>
              <p:cNvCxnSpPr/>
              <p:nvPr/>
            </p:nvCxnSpPr>
            <p:spPr>
              <a:xfrm>
                <a:off x="9477371" y="1076444"/>
                <a:ext cx="1123866" cy="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4147" name="Google Shape;4147;p35"/>
              <p:cNvSpPr/>
              <p:nvPr/>
            </p:nvSpPr>
            <p:spPr>
              <a:xfrm>
                <a:off x="9479666" y="706055"/>
                <a:ext cx="1122744" cy="2620773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4148" name="Google Shape;4148;p35"/>
          <p:cNvSpPr/>
          <p:nvPr/>
        </p:nvSpPr>
        <p:spPr>
          <a:xfrm>
            <a:off x="3068320" y="2194560"/>
            <a:ext cx="5598160" cy="1625600"/>
          </a:xfrm>
          <a:custGeom>
            <a:avLst/>
            <a:gdLst/>
            <a:ahLst/>
            <a:cxnLst/>
            <a:rect l="l" t="t" r="r" b="b"/>
            <a:pathLst>
              <a:path w="5598160" h="1625600" extrusionOk="0">
                <a:moveTo>
                  <a:pt x="5120640" y="0"/>
                </a:moveTo>
                <a:cubicBezTo>
                  <a:pt x="3495040" y="812800"/>
                  <a:pt x="2540000" y="1127760"/>
                  <a:pt x="0" y="1615440"/>
                </a:cubicBezTo>
                <a:lnTo>
                  <a:pt x="3535680" y="1625600"/>
                </a:lnTo>
                <a:cubicBezTo>
                  <a:pt x="4087707" y="988907"/>
                  <a:pt x="4243493" y="890693"/>
                  <a:pt x="5598160" y="50800"/>
                </a:cubicBezTo>
                <a:cubicBezTo>
                  <a:pt x="5317067" y="98213"/>
                  <a:pt x="5259493" y="115147"/>
                  <a:pt x="5120640" y="0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DDEAF6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149" name="Google Shape;4149;p35"/>
          <p:cNvGrpSpPr/>
          <p:nvPr/>
        </p:nvGrpSpPr>
        <p:grpSpPr>
          <a:xfrm>
            <a:off x="7868428" y="1698029"/>
            <a:ext cx="1196054" cy="1022555"/>
            <a:chOff x="9655277" y="2349909"/>
            <a:chExt cx="1196054" cy="1022555"/>
          </a:xfrm>
        </p:grpSpPr>
        <p:sp>
          <p:nvSpPr>
            <p:cNvPr id="4150" name="Google Shape;4150;p35"/>
            <p:cNvSpPr/>
            <p:nvPr/>
          </p:nvSpPr>
          <p:spPr>
            <a:xfrm>
              <a:off x="9655277" y="2349909"/>
              <a:ext cx="1196054" cy="1022555"/>
            </a:xfrm>
            <a:custGeom>
              <a:avLst/>
              <a:gdLst/>
              <a:ahLst/>
              <a:cxnLst/>
              <a:rect l="l" t="t" r="r" b="b"/>
              <a:pathLst>
                <a:path w="2820074" h="2290046" extrusionOk="0">
                  <a:moveTo>
                    <a:pt x="1416106" y="606903"/>
                  </a:moveTo>
                  <a:lnTo>
                    <a:pt x="1096471" y="222531"/>
                  </a:lnTo>
                  <a:lnTo>
                    <a:pt x="954860" y="667593"/>
                  </a:lnTo>
                  <a:lnTo>
                    <a:pt x="89012" y="242761"/>
                  </a:lnTo>
                  <a:lnTo>
                    <a:pt x="610948" y="797066"/>
                  </a:lnTo>
                  <a:lnTo>
                    <a:pt x="0" y="902262"/>
                  </a:lnTo>
                  <a:lnTo>
                    <a:pt x="481476" y="1246174"/>
                  </a:lnTo>
                  <a:lnTo>
                    <a:pt x="36414" y="1533441"/>
                  </a:lnTo>
                  <a:lnTo>
                    <a:pt x="760651" y="1476797"/>
                  </a:lnTo>
                  <a:lnTo>
                    <a:pt x="623086" y="1869260"/>
                  </a:lnTo>
                  <a:lnTo>
                    <a:pt x="1003412" y="1658867"/>
                  </a:lnTo>
                  <a:lnTo>
                    <a:pt x="1104563" y="2290046"/>
                  </a:lnTo>
                  <a:lnTo>
                    <a:pt x="1383738" y="1569855"/>
                  </a:lnTo>
                  <a:lnTo>
                    <a:pt x="1743833" y="2091791"/>
                  </a:lnTo>
                  <a:lnTo>
                    <a:pt x="1836892" y="1529395"/>
                  </a:lnTo>
                  <a:lnTo>
                    <a:pt x="2375012" y="1889491"/>
                  </a:lnTo>
                  <a:lnTo>
                    <a:pt x="2209125" y="1351370"/>
                  </a:lnTo>
                  <a:lnTo>
                    <a:pt x="2820074" y="1399922"/>
                  </a:lnTo>
                  <a:lnTo>
                    <a:pt x="2310276" y="1092425"/>
                  </a:lnTo>
                  <a:lnTo>
                    <a:pt x="2775568" y="837526"/>
                  </a:lnTo>
                  <a:lnTo>
                    <a:pt x="2196987" y="768744"/>
                  </a:lnTo>
                  <a:lnTo>
                    <a:pt x="2427610" y="441016"/>
                  </a:lnTo>
                  <a:lnTo>
                    <a:pt x="1844984" y="546213"/>
                  </a:lnTo>
                  <a:lnTo>
                    <a:pt x="1901628" y="0"/>
                  </a:lnTo>
                  <a:lnTo>
                    <a:pt x="1416106" y="606903"/>
                  </a:lnTo>
                  <a:close/>
                </a:path>
              </a:pathLst>
            </a:custGeom>
            <a:solidFill>
              <a:srgbClr val="FFFF00">
                <a:alpha val="7294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1" name="Google Shape;4151;p35"/>
            <p:cNvSpPr txBox="1"/>
            <p:nvPr/>
          </p:nvSpPr>
          <p:spPr>
            <a:xfrm>
              <a:off x="9753600" y="2635045"/>
              <a:ext cx="1020216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-US" kern="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compute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4152" name="Google Shape;4152;p35"/>
          <p:cNvSpPr txBox="1"/>
          <p:nvPr/>
        </p:nvSpPr>
        <p:spPr>
          <a:xfrm>
            <a:off x="8542751" y="5433536"/>
            <a:ext cx="3544284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 Check out the online interactive exercises for more examples: h</a:t>
            </a:r>
            <a:r>
              <a:rPr lang="en-US" sz="12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ttp://gaia.cs.umass.edu/kurose_ross/interactive/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38249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8" name="Google Shape;4158;p36"/>
          <p:cNvSpPr txBox="1">
            <a:spLocks noGrp="1"/>
          </p:cNvSpPr>
          <p:nvPr>
            <p:ph type="title"/>
          </p:nvPr>
        </p:nvSpPr>
        <p:spPr>
          <a:xfrm>
            <a:off x="826624" y="174028"/>
            <a:ext cx="10893427" cy="89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lang="en-US"/>
              <a:t>Distance vector example: computation</a:t>
            </a:r>
            <a:endParaRPr/>
          </a:p>
        </p:txBody>
      </p:sp>
      <p:sp>
        <p:nvSpPr>
          <p:cNvPr id="4159" name="Google Shape;4159;p36"/>
          <p:cNvSpPr txBox="1">
            <a:spLocks noGrp="1"/>
          </p:cNvSpPr>
          <p:nvPr>
            <p:ph type="sldNum" idx="12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/>
              <a:t>Network Layer: 5-</a:t>
            </a:r>
            <a:fld id="{00000000-1234-1234-1234-123412341234}" type="slidenum">
              <a:rPr lang="en-US"/>
              <a:pPr/>
              <a:t>24</a:t>
            </a:fld>
            <a:endParaRPr/>
          </a:p>
        </p:txBody>
      </p:sp>
      <p:cxnSp>
        <p:nvCxnSpPr>
          <p:cNvPr id="4160" name="Google Shape;4160;p36"/>
          <p:cNvCxnSpPr>
            <a:stCxn id="4161" idx="2"/>
            <a:endCxn id="4161" idx="0"/>
          </p:cNvCxnSpPr>
          <p:nvPr/>
        </p:nvCxnSpPr>
        <p:spPr>
          <a:xfrm rot="10800000">
            <a:off x="6530326" y="2129131"/>
            <a:ext cx="0" cy="38631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162" name="Google Shape;4162;p36"/>
          <p:cNvCxnSpPr>
            <a:stCxn id="4161" idx="1"/>
            <a:endCxn id="4161" idx="3"/>
          </p:cNvCxnSpPr>
          <p:nvPr/>
        </p:nvCxnSpPr>
        <p:spPr>
          <a:xfrm>
            <a:off x="4598770" y="4060676"/>
            <a:ext cx="38631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161" name="Google Shape;4161;p36"/>
          <p:cNvSpPr/>
          <p:nvPr/>
        </p:nvSpPr>
        <p:spPr>
          <a:xfrm>
            <a:off x="4598770" y="2129120"/>
            <a:ext cx="3863111" cy="3863111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6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3" name="Google Shape;4163;p36"/>
          <p:cNvSpPr/>
          <p:nvPr/>
        </p:nvSpPr>
        <p:spPr>
          <a:xfrm>
            <a:off x="8380337" y="2200470"/>
            <a:ext cx="132508" cy="185510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6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4" name="Google Shape;4164;p36"/>
          <p:cNvSpPr txBox="1"/>
          <p:nvPr/>
        </p:nvSpPr>
        <p:spPr>
          <a:xfrm>
            <a:off x="4305782" y="2870522"/>
            <a:ext cx="30168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165" name="Google Shape;4165;p36"/>
          <p:cNvSpPr txBox="1"/>
          <p:nvPr/>
        </p:nvSpPr>
        <p:spPr>
          <a:xfrm>
            <a:off x="6217534" y="2860877"/>
            <a:ext cx="28886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166" name="Google Shape;4166;p36"/>
          <p:cNvSpPr txBox="1"/>
          <p:nvPr/>
        </p:nvSpPr>
        <p:spPr>
          <a:xfrm>
            <a:off x="4296138" y="4886446"/>
            <a:ext cx="30168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167" name="Google Shape;4167;p36"/>
          <p:cNvSpPr txBox="1"/>
          <p:nvPr/>
        </p:nvSpPr>
        <p:spPr>
          <a:xfrm>
            <a:off x="6231040" y="4888376"/>
            <a:ext cx="28886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168" name="Google Shape;4168;p36"/>
          <p:cNvSpPr txBox="1"/>
          <p:nvPr/>
        </p:nvSpPr>
        <p:spPr>
          <a:xfrm>
            <a:off x="8154365" y="4890306"/>
            <a:ext cx="28886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169" name="Google Shape;4169;p36"/>
          <p:cNvSpPr txBox="1"/>
          <p:nvPr/>
        </p:nvSpPr>
        <p:spPr>
          <a:xfrm>
            <a:off x="5442030" y="4029920"/>
            <a:ext cx="30168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170" name="Google Shape;4170;p36"/>
          <p:cNvSpPr txBox="1"/>
          <p:nvPr/>
        </p:nvSpPr>
        <p:spPr>
          <a:xfrm>
            <a:off x="7353782" y="4020275"/>
            <a:ext cx="28886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171" name="Google Shape;4171;p36"/>
          <p:cNvSpPr txBox="1"/>
          <p:nvPr/>
        </p:nvSpPr>
        <p:spPr>
          <a:xfrm>
            <a:off x="5443958" y="5953247"/>
            <a:ext cx="30168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172" name="Google Shape;4172;p36"/>
          <p:cNvSpPr txBox="1"/>
          <p:nvPr/>
        </p:nvSpPr>
        <p:spPr>
          <a:xfrm>
            <a:off x="7355710" y="5943602"/>
            <a:ext cx="28886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173" name="Google Shape;4173;p36"/>
          <p:cNvSpPr txBox="1"/>
          <p:nvPr/>
        </p:nvSpPr>
        <p:spPr>
          <a:xfrm>
            <a:off x="5445886" y="2123956"/>
            <a:ext cx="30168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174" name="Google Shape;4174;p36"/>
          <p:cNvSpPr txBox="1"/>
          <p:nvPr/>
        </p:nvSpPr>
        <p:spPr>
          <a:xfrm>
            <a:off x="7357638" y="2114311"/>
            <a:ext cx="28886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4175" name="Google Shape;4175;p36"/>
          <p:cNvGrpSpPr/>
          <p:nvPr/>
        </p:nvGrpSpPr>
        <p:grpSpPr>
          <a:xfrm>
            <a:off x="584365" y="1859143"/>
            <a:ext cx="736099" cy="1229581"/>
            <a:chOff x="10030307" y="3444875"/>
            <a:chExt cx="736099" cy="1229581"/>
          </a:xfrm>
        </p:grpSpPr>
        <p:sp>
          <p:nvSpPr>
            <p:cNvPr id="4176" name="Google Shape;4176;p36"/>
            <p:cNvSpPr txBox="1"/>
            <p:nvPr/>
          </p:nvSpPr>
          <p:spPr>
            <a:xfrm>
              <a:off x="10030307" y="4089681"/>
              <a:ext cx="736099" cy="58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-US" sz="32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t=1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4177" name="Google Shape;4177;p36"/>
            <p:cNvGrpSpPr/>
            <p:nvPr/>
          </p:nvGrpSpPr>
          <p:grpSpPr>
            <a:xfrm>
              <a:off x="10034588" y="3444875"/>
              <a:ext cx="682627" cy="682625"/>
              <a:chOff x="10034589" y="3444875"/>
              <a:chExt cx="682627" cy="682625"/>
            </a:xfrm>
          </p:grpSpPr>
          <p:sp>
            <p:nvSpPr>
              <p:cNvPr id="4178" name="Google Shape;4178;p36"/>
              <p:cNvSpPr/>
              <p:nvPr/>
            </p:nvSpPr>
            <p:spPr>
              <a:xfrm>
                <a:off x="10039551" y="3449256"/>
                <a:ext cx="671332" cy="671332"/>
              </a:xfrm>
              <a:prstGeom prst="ellipse">
                <a:avLst/>
              </a:prstGeom>
              <a:noFill/>
              <a:ln w="34925" cap="flat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4179" name="Google Shape;4179;p36"/>
              <p:cNvCxnSpPr/>
              <p:nvPr/>
            </p:nvCxnSpPr>
            <p:spPr>
              <a:xfrm>
                <a:off x="10372725" y="3444875"/>
                <a:ext cx="0" cy="60325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180" name="Google Shape;4180;p36"/>
              <p:cNvCxnSpPr/>
              <p:nvPr/>
            </p:nvCxnSpPr>
            <p:spPr>
              <a:xfrm>
                <a:off x="10372725" y="4067175"/>
                <a:ext cx="0" cy="60325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181" name="Google Shape;4181;p36"/>
              <p:cNvCxnSpPr/>
              <p:nvPr/>
            </p:nvCxnSpPr>
            <p:spPr>
              <a:xfrm rot="10800000">
                <a:off x="10064751" y="3756025"/>
                <a:ext cx="0" cy="60325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182" name="Google Shape;4182;p36"/>
              <p:cNvCxnSpPr/>
              <p:nvPr/>
            </p:nvCxnSpPr>
            <p:spPr>
              <a:xfrm rot="10800000">
                <a:off x="10687053" y="3756025"/>
                <a:ext cx="0" cy="60325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183" name="Google Shape;4183;p36"/>
              <p:cNvCxnSpPr/>
              <p:nvPr/>
            </p:nvCxnSpPr>
            <p:spPr>
              <a:xfrm>
                <a:off x="10523542" y="4037013"/>
                <a:ext cx="26983" cy="42862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184" name="Google Shape;4184;p36"/>
              <p:cNvCxnSpPr/>
              <p:nvPr/>
            </p:nvCxnSpPr>
            <p:spPr>
              <a:xfrm>
                <a:off x="10202867" y="3490913"/>
                <a:ext cx="26983" cy="42862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185" name="Google Shape;4185;p36"/>
              <p:cNvCxnSpPr/>
              <p:nvPr/>
            </p:nvCxnSpPr>
            <p:spPr>
              <a:xfrm flipH="1">
                <a:off x="10196517" y="4033838"/>
                <a:ext cx="26983" cy="42862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186" name="Google Shape;4186;p36"/>
              <p:cNvCxnSpPr/>
              <p:nvPr/>
            </p:nvCxnSpPr>
            <p:spPr>
              <a:xfrm flipH="1">
                <a:off x="10517192" y="3487738"/>
                <a:ext cx="26983" cy="42862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187" name="Google Shape;4187;p36"/>
              <p:cNvCxnSpPr/>
              <p:nvPr/>
            </p:nvCxnSpPr>
            <p:spPr>
              <a:xfrm flipH="1">
                <a:off x="10631493" y="3611565"/>
                <a:ext cx="36507" cy="26985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188" name="Google Shape;4188;p36"/>
              <p:cNvCxnSpPr/>
              <p:nvPr/>
            </p:nvCxnSpPr>
            <p:spPr>
              <a:xfrm flipH="1">
                <a:off x="10085393" y="3929065"/>
                <a:ext cx="36507" cy="26985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189" name="Google Shape;4189;p36"/>
              <p:cNvCxnSpPr/>
              <p:nvPr/>
            </p:nvCxnSpPr>
            <p:spPr>
              <a:xfrm rot="10800000">
                <a:off x="10094918" y="3614740"/>
                <a:ext cx="36507" cy="26985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190" name="Google Shape;4190;p36"/>
              <p:cNvCxnSpPr/>
              <p:nvPr/>
            </p:nvCxnSpPr>
            <p:spPr>
              <a:xfrm rot="10800000">
                <a:off x="10631493" y="3932240"/>
                <a:ext cx="36507" cy="26985"/>
              </a:xfrm>
              <a:prstGeom prst="straightConnector1">
                <a:avLst/>
              </a:prstGeom>
              <a:noFill/>
              <a:ln w="25400" cap="rnd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4191" name="Google Shape;4191;p36"/>
              <p:cNvSpPr/>
              <p:nvPr/>
            </p:nvSpPr>
            <p:spPr>
              <a:xfrm>
                <a:off x="10331450" y="3743325"/>
                <a:ext cx="82550" cy="8713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cxnSp>
        <p:nvCxnSpPr>
          <p:cNvPr id="4192" name="Google Shape;4192;p36"/>
          <p:cNvCxnSpPr/>
          <p:nvPr/>
        </p:nvCxnSpPr>
        <p:spPr>
          <a:xfrm>
            <a:off x="919556" y="1995948"/>
            <a:ext cx="0" cy="196031"/>
          </a:xfrm>
          <a:prstGeom prst="straightConnector1">
            <a:avLst/>
          </a:prstGeom>
          <a:noFill/>
          <a:ln w="254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193" name="Google Shape;4193;p36"/>
          <p:cNvSpPr/>
          <p:nvPr/>
        </p:nvSpPr>
        <p:spPr>
          <a:xfrm>
            <a:off x="6626942" y="275303"/>
            <a:ext cx="3038168" cy="6292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194" name="Google Shape;4194;p36"/>
          <p:cNvGrpSpPr/>
          <p:nvPr/>
        </p:nvGrpSpPr>
        <p:grpSpPr>
          <a:xfrm>
            <a:off x="6656438" y="235974"/>
            <a:ext cx="2493133" cy="1917291"/>
            <a:chOff x="7010400" y="108155"/>
            <a:chExt cx="2493133" cy="1917291"/>
          </a:xfrm>
        </p:grpSpPr>
        <p:sp>
          <p:nvSpPr>
            <p:cNvPr id="4195" name="Google Shape;4195;p36"/>
            <p:cNvSpPr/>
            <p:nvPr/>
          </p:nvSpPr>
          <p:spPr>
            <a:xfrm>
              <a:off x="7010400" y="176982"/>
              <a:ext cx="2340077" cy="1848464"/>
            </a:xfrm>
            <a:custGeom>
              <a:avLst/>
              <a:gdLst/>
              <a:ahLst/>
              <a:cxnLst/>
              <a:rect l="l" t="t" r="r" b="b"/>
              <a:pathLst>
                <a:path w="2340077" h="1848464" extrusionOk="0">
                  <a:moveTo>
                    <a:pt x="0" y="1691148"/>
                  </a:moveTo>
                  <a:cubicBezTo>
                    <a:pt x="167148" y="1304412"/>
                    <a:pt x="285136" y="770193"/>
                    <a:pt x="383458" y="0"/>
                  </a:cubicBezTo>
                  <a:lnTo>
                    <a:pt x="2340077" y="1386348"/>
                  </a:lnTo>
                  <a:cubicBezTo>
                    <a:pt x="871794" y="1579716"/>
                    <a:pt x="740695" y="1645264"/>
                    <a:pt x="137651" y="1848464"/>
                  </a:cubicBezTo>
                  <a:lnTo>
                    <a:pt x="0" y="1691148"/>
                  </a:ln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rgbClr val="BFBFB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196" name="Google Shape;4196;p36"/>
            <p:cNvGrpSpPr/>
            <p:nvPr/>
          </p:nvGrpSpPr>
          <p:grpSpPr>
            <a:xfrm>
              <a:off x="7323884" y="108155"/>
              <a:ext cx="2179649" cy="1445342"/>
              <a:chOff x="7323884" y="108155"/>
              <a:chExt cx="2179649" cy="1445342"/>
            </a:xfrm>
          </p:grpSpPr>
          <p:sp>
            <p:nvSpPr>
              <p:cNvPr id="4197" name="Google Shape;4197;p36"/>
              <p:cNvSpPr/>
              <p:nvPr/>
            </p:nvSpPr>
            <p:spPr>
              <a:xfrm>
                <a:off x="7413523" y="108155"/>
                <a:ext cx="1936954" cy="143551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198" name="Google Shape;4198;p36"/>
              <p:cNvGrpSpPr/>
              <p:nvPr/>
            </p:nvGrpSpPr>
            <p:grpSpPr>
              <a:xfrm>
                <a:off x="7323884" y="120836"/>
                <a:ext cx="2179649" cy="1432661"/>
                <a:chOff x="7323884" y="120836"/>
                <a:chExt cx="2179649" cy="1432661"/>
              </a:xfrm>
            </p:grpSpPr>
            <p:sp>
              <p:nvSpPr>
                <p:cNvPr id="4199" name="Google Shape;4199;p36"/>
                <p:cNvSpPr/>
                <p:nvPr/>
              </p:nvSpPr>
              <p:spPr>
                <a:xfrm>
                  <a:off x="7409951" y="124866"/>
                  <a:ext cx="1940525" cy="370390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rgbClr val="31538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kern="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00" name="Google Shape;4200;p36"/>
                <p:cNvSpPr txBox="1"/>
                <p:nvPr/>
              </p:nvSpPr>
              <p:spPr>
                <a:xfrm>
                  <a:off x="7799764" y="120836"/>
                  <a:ext cx="1117197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rPr lang="en-US" sz="2000" kern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DV in b:</a:t>
                  </a: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4201" name="Google Shape;4201;p36"/>
                <p:cNvCxnSpPr/>
                <p:nvPr/>
              </p:nvCxnSpPr>
              <p:spPr>
                <a:xfrm>
                  <a:off x="7401895" y="495254"/>
                  <a:ext cx="1123866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4202" name="Google Shape;4202;p36"/>
                <p:cNvSpPr/>
                <p:nvPr/>
              </p:nvSpPr>
              <p:spPr>
                <a:xfrm>
                  <a:off x="7404189" y="124866"/>
                  <a:ext cx="1936455" cy="1428631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kern="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03" name="Google Shape;4203;p36"/>
                <p:cNvSpPr txBox="1"/>
                <p:nvPr/>
              </p:nvSpPr>
              <p:spPr>
                <a:xfrm>
                  <a:off x="8392488" y="560500"/>
                  <a:ext cx="1111045" cy="97872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eaLnBrk="1" fontAlgn="auto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lang="en-US" sz="1600" kern="0" baseline="-250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</a:t>
                  </a: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(f) = ∞</a:t>
                  </a: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  <a:p>
                  <a:pPr eaLnBrk="1" fontAlgn="auto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lang="en-US" sz="1600" kern="0" baseline="-250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</a:t>
                  </a: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(g) = ∞</a:t>
                  </a: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  <a:p>
                  <a:pPr eaLnBrk="1" fontAlgn="auto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lang="en-US" sz="1600" kern="0" baseline="-250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</a:t>
                  </a: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(h) = ∞</a:t>
                  </a: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  <a:p>
                  <a:pPr eaLnBrk="1" fontAlgn="auto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lang="en-US" sz="1600" kern="0" baseline="-250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</a:t>
                  </a: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(i) = ∞</a:t>
                  </a:r>
                  <a:endParaRPr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04" name="Google Shape;4204;p36"/>
                <p:cNvSpPr txBox="1"/>
                <p:nvPr/>
              </p:nvSpPr>
              <p:spPr>
                <a:xfrm>
                  <a:off x="7323884" y="557387"/>
                  <a:ext cx="1117197" cy="97872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114300" lvl="1" eaLnBrk="1" fontAlgn="auto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lang="en-US" sz="1600" kern="0" baseline="-250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</a:t>
                  </a: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(a) = 8</a:t>
                  </a:r>
                  <a:endParaRPr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114300" lvl="1" eaLnBrk="1" fontAlgn="auto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lang="en-US" sz="1600" kern="0" baseline="-250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</a:t>
                  </a: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(c) = 1</a:t>
                  </a:r>
                  <a:endParaRPr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114300" lvl="1" eaLnBrk="1" fontAlgn="auto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lang="en-US" sz="1600" kern="0" baseline="-250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</a:t>
                  </a: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(d) = ∞</a:t>
                  </a:r>
                  <a:endParaRPr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114300" lvl="1" eaLnBrk="1" fontAlgn="auto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</a:t>
                  </a:r>
                  <a:r>
                    <a:rPr lang="en-US" sz="1600" kern="0" baseline="-250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</a:t>
                  </a: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(e) = 1</a:t>
                  </a:r>
                  <a:endParaRPr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4205" name="Google Shape;4205;p36"/>
          <p:cNvSpPr txBox="1"/>
          <p:nvPr/>
        </p:nvSpPr>
        <p:spPr>
          <a:xfrm flipH="1">
            <a:off x="348626" y="3078991"/>
            <a:ext cx="2195814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indent="-28575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SzPts val="1800"/>
              <a:buFont typeface="Noto Sans Symbols"/>
              <a:buChar char="▪"/>
            </a:pPr>
            <a:r>
              <a:rPr lang="en-US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 receives DVs from b, d, f, h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4206" name="Google Shape;4206;p36"/>
          <p:cNvGrpSpPr/>
          <p:nvPr/>
        </p:nvGrpSpPr>
        <p:grpSpPr>
          <a:xfrm>
            <a:off x="4333785" y="1906063"/>
            <a:ext cx="4395351" cy="404576"/>
            <a:chOff x="4333785" y="5772213"/>
            <a:chExt cx="4395351" cy="404576"/>
          </a:xfrm>
        </p:grpSpPr>
        <p:grpSp>
          <p:nvGrpSpPr>
            <p:cNvPr id="4207" name="Google Shape;4207;p36"/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4208" name="Google Shape;4208;p36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4209" name="Google Shape;4209;p36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4210" name="Google Shape;4210;p36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211" name="Google Shape;4211;p36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4212" name="Google Shape;4212;p36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Calibri"/>
                    <a:buNone/>
                  </a:pP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13" name="Google Shape;4213;p36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214" name="Google Shape;4214;p36"/>
              <p:cNvGrpSpPr/>
              <p:nvPr/>
            </p:nvGrpSpPr>
            <p:grpSpPr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4215" name="Google Shape;4215;p36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16" name="Google Shape;4216;p36"/>
                <p:cNvSpPr txBox="1"/>
                <p:nvPr/>
              </p:nvSpPr>
              <p:spPr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lang="en-US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a</a:t>
                  </a: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4217" name="Google Shape;4217;p36"/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4218" name="Google Shape;4218;p36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4219" name="Google Shape;4219;p36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4220" name="Google Shape;4220;p36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221" name="Google Shape;4221;p36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4222" name="Google Shape;4222;p36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Calibri"/>
                    <a:buNone/>
                  </a:pP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23" name="Google Shape;4223;p36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224" name="Google Shape;4224;p36"/>
              <p:cNvGrpSpPr/>
              <p:nvPr/>
            </p:nvGrpSpPr>
            <p:grpSpPr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4225" name="Google Shape;4225;p36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26" name="Google Shape;4226;p36"/>
                <p:cNvSpPr txBox="1"/>
                <p:nvPr/>
              </p:nvSpPr>
              <p:spPr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lang="en-US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b</a:t>
                  </a: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4227" name="Google Shape;4227;p36"/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4228" name="Google Shape;4228;p36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4229" name="Google Shape;4229;p36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4230" name="Google Shape;4230;p36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231" name="Google Shape;4231;p36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4232" name="Google Shape;4232;p36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Calibri"/>
                    <a:buNone/>
                  </a:pP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33" name="Google Shape;4233;p36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234" name="Google Shape;4234;p36"/>
              <p:cNvGrpSpPr/>
              <p:nvPr/>
            </p:nvGrpSpPr>
            <p:grpSpPr>
              <a:xfrm>
                <a:off x="1464216" y="2507397"/>
                <a:ext cx="341085" cy="419100"/>
                <a:chOff x="2949" y="2425"/>
                <a:chExt cx="218" cy="264"/>
              </a:xfrm>
            </p:grpSpPr>
            <p:sp>
              <p:nvSpPr>
                <p:cNvPr id="4235" name="Google Shape;4235;p36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36" name="Google Shape;4236;p36"/>
                <p:cNvSpPr txBox="1"/>
                <p:nvPr/>
              </p:nvSpPr>
              <p:spPr>
                <a:xfrm>
                  <a:off x="2949" y="2425"/>
                  <a:ext cx="218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lang="en-US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c</a:t>
                  </a: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4237" name="Google Shape;4237;p36"/>
          <p:cNvSpPr/>
          <p:nvPr/>
        </p:nvSpPr>
        <p:spPr>
          <a:xfrm>
            <a:off x="6774755" y="1106458"/>
            <a:ext cx="2967758" cy="3014570"/>
          </a:xfrm>
          <a:custGeom>
            <a:avLst/>
            <a:gdLst/>
            <a:ahLst/>
            <a:cxnLst/>
            <a:rect l="l" t="t" r="r" b="b"/>
            <a:pathLst>
              <a:path w="2967758" h="3014570" extrusionOk="0">
                <a:moveTo>
                  <a:pt x="0" y="2877901"/>
                </a:moveTo>
                <a:cubicBezTo>
                  <a:pt x="1740309" y="2497721"/>
                  <a:pt x="2305008" y="1488604"/>
                  <a:pt x="2919524" y="0"/>
                </a:cubicBezTo>
                <a:cubicBezTo>
                  <a:pt x="2919524" y="783303"/>
                  <a:pt x="2990645" y="1719007"/>
                  <a:pt x="2960165" y="2583590"/>
                </a:cubicBezTo>
                <a:cubicBezTo>
                  <a:pt x="2152608" y="2386944"/>
                  <a:pt x="1676726" y="2623574"/>
                  <a:pt x="50143" y="3014570"/>
                </a:cubicBezTo>
                <a:lnTo>
                  <a:pt x="0" y="2877901"/>
                </a:lnTo>
                <a:close/>
              </a:path>
            </a:pathLst>
          </a:custGeom>
          <a:gradFill>
            <a:gsLst>
              <a:gs pos="0">
                <a:srgbClr val="F2F2F2"/>
              </a:gs>
              <a:gs pos="100000">
                <a:srgbClr val="BFBFBF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8" name="Google Shape;4238;p36"/>
          <p:cNvSpPr/>
          <p:nvPr/>
        </p:nvSpPr>
        <p:spPr>
          <a:xfrm>
            <a:off x="8446236" y="3874156"/>
            <a:ext cx="1239192" cy="2428567"/>
          </a:xfrm>
          <a:custGeom>
            <a:avLst/>
            <a:gdLst/>
            <a:ahLst/>
            <a:cxnLst/>
            <a:rect l="l" t="t" r="r" b="b"/>
            <a:pathLst>
              <a:path w="1568765" h="2428567" extrusionOk="0">
                <a:moveTo>
                  <a:pt x="360141" y="224175"/>
                </a:moveTo>
                <a:cubicBezTo>
                  <a:pt x="978394" y="281530"/>
                  <a:pt x="1236509" y="288085"/>
                  <a:pt x="1558933" y="0"/>
                </a:cubicBezTo>
                <a:cubicBezTo>
                  <a:pt x="1562210" y="809522"/>
                  <a:pt x="1565488" y="1619045"/>
                  <a:pt x="1568765" y="2428567"/>
                </a:cubicBezTo>
                <a:cubicBezTo>
                  <a:pt x="1218082" y="2058219"/>
                  <a:pt x="714478" y="485712"/>
                  <a:pt x="0" y="341506"/>
                </a:cubicBezTo>
                <a:cubicBezTo>
                  <a:pt x="0" y="295622"/>
                  <a:pt x="360141" y="270059"/>
                  <a:pt x="360141" y="224175"/>
                </a:cubicBezTo>
                <a:close/>
              </a:path>
            </a:pathLst>
          </a:custGeom>
          <a:gradFill>
            <a:gsLst>
              <a:gs pos="0">
                <a:srgbClr val="F2F2F2"/>
              </a:gs>
              <a:gs pos="100000">
                <a:srgbClr val="BFBFBF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239" name="Google Shape;4239;p36"/>
          <p:cNvGrpSpPr/>
          <p:nvPr/>
        </p:nvGrpSpPr>
        <p:grpSpPr>
          <a:xfrm>
            <a:off x="9656848" y="3847117"/>
            <a:ext cx="1149458" cy="2667397"/>
            <a:chOff x="9764348" y="1447800"/>
            <a:chExt cx="1149458" cy="2667397"/>
          </a:xfrm>
        </p:grpSpPr>
        <p:sp>
          <p:nvSpPr>
            <p:cNvPr id="4240" name="Google Shape;4240;p36"/>
            <p:cNvSpPr/>
            <p:nvPr/>
          </p:nvSpPr>
          <p:spPr>
            <a:xfrm>
              <a:off x="9783097" y="1447800"/>
              <a:ext cx="1130709" cy="242611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241" name="Google Shape;4241;p36"/>
            <p:cNvGrpSpPr/>
            <p:nvPr/>
          </p:nvGrpSpPr>
          <p:grpSpPr>
            <a:xfrm>
              <a:off x="9764348" y="1447800"/>
              <a:ext cx="1130291" cy="2667397"/>
              <a:chOff x="9472119" y="702026"/>
              <a:chExt cx="1130291" cy="2667397"/>
            </a:xfrm>
          </p:grpSpPr>
          <p:sp>
            <p:nvSpPr>
              <p:cNvPr id="4242" name="Google Shape;4242;p36"/>
              <p:cNvSpPr/>
              <p:nvPr/>
            </p:nvSpPr>
            <p:spPr>
              <a:xfrm>
                <a:off x="9485428" y="706056"/>
                <a:ext cx="1116982" cy="370390"/>
              </a:xfrm>
              <a:prstGeom prst="rect">
                <a:avLst/>
              </a:prstGeom>
              <a:solidFill>
                <a:schemeClr val="accent1"/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43" name="Google Shape;4243;p36"/>
              <p:cNvSpPr txBox="1"/>
              <p:nvPr/>
            </p:nvSpPr>
            <p:spPr>
              <a:xfrm>
                <a:off x="9472119" y="702026"/>
                <a:ext cx="1088020" cy="26673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rPr lang="en-US" sz="2000" kern="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DV in f:</a:t>
                </a: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  <a:p>
                <a:pPr marL="114300" lvl="1" eaLnBrk="1" fontAlgn="auto" hangingPunct="1">
                  <a:spcBef>
                    <a:spcPts val="40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lang="en-US" sz="1600" kern="0" baseline="-250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(a) = ∞</a:t>
                </a: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  <a:p>
                <a:pPr marL="114300" lvl="1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lang="en-US" sz="1600" kern="0" baseline="-250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(b) = ∞</a:t>
                </a:r>
                <a:endParaRPr sz="16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114300" lvl="1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lang="en-US" sz="1600" kern="0" baseline="-250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(c) = ∞</a:t>
                </a:r>
                <a:endParaRPr sz="16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114300" lvl="1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lang="en-US" sz="1600" kern="0" baseline="-250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(d) = ∞</a:t>
                </a:r>
                <a:endParaRPr sz="16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114300" lvl="1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lang="en-US" sz="1600" kern="0" baseline="-250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(e) = 1</a:t>
                </a:r>
                <a:endParaRPr sz="16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114300" lvl="1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lang="en-US" sz="1600" kern="0" baseline="-250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(f) = 0</a:t>
                </a:r>
                <a:endParaRPr sz="16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114300" lvl="1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lang="en-US" sz="1600" kern="0" baseline="-250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(g) = ∞</a:t>
                </a:r>
                <a:endParaRPr sz="16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114300" lvl="1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lang="en-US" sz="1600" kern="0" baseline="-250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(h) = ∞</a:t>
                </a:r>
                <a:endParaRPr sz="16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114300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lang="en-US" sz="1600" kern="0" baseline="-250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(i) = 1</a:t>
                </a:r>
                <a:endParaRPr sz="16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4244" name="Google Shape;4244;p36"/>
              <p:cNvCxnSpPr/>
              <p:nvPr/>
            </p:nvCxnSpPr>
            <p:spPr>
              <a:xfrm>
                <a:off x="9477371" y="1076444"/>
                <a:ext cx="1123866" cy="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4245" name="Google Shape;4245;p36"/>
              <p:cNvSpPr/>
              <p:nvPr/>
            </p:nvSpPr>
            <p:spPr>
              <a:xfrm>
                <a:off x="9479666" y="706055"/>
                <a:ext cx="1122744" cy="2620773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246" name="Google Shape;4246;p36"/>
          <p:cNvGrpSpPr/>
          <p:nvPr/>
        </p:nvGrpSpPr>
        <p:grpSpPr>
          <a:xfrm>
            <a:off x="9685117" y="1067456"/>
            <a:ext cx="1155603" cy="2672477"/>
            <a:chOff x="10325197" y="813456"/>
            <a:chExt cx="1155603" cy="2672477"/>
          </a:xfrm>
        </p:grpSpPr>
        <p:sp>
          <p:nvSpPr>
            <p:cNvPr id="4247" name="Google Shape;4247;p36"/>
            <p:cNvSpPr/>
            <p:nvPr/>
          </p:nvSpPr>
          <p:spPr>
            <a:xfrm>
              <a:off x="10355334" y="813456"/>
              <a:ext cx="1125466" cy="2630783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8" name="Google Shape;4248;p36"/>
            <p:cNvSpPr/>
            <p:nvPr/>
          </p:nvSpPr>
          <p:spPr>
            <a:xfrm>
              <a:off x="10338507" y="825123"/>
              <a:ext cx="1141582" cy="40783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9" name="Google Shape;4249;p36"/>
            <p:cNvSpPr txBox="1"/>
            <p:nvPr/>
          </p:nvSpPr>
          <p:spPr>
            <a:xfrm>
              <a:off x="10325197" y="821098"/>
              <a:ext cx="1117197" cy="26648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-US" sz="2000"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DV in e: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marL="114300" lvl="1" eaLnBrk="1" fontAlgn="auto" hangingPunct="1">
                <a:spcBef>
                  <a:spcPts val="40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-US" sz="16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r>
                <a:rPr lang="en-US" sz="1600" kern="0" baseline="-250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e</a:t>
              </a:r>
              <a:r>
                <a:rPr lang="en-US" sz="16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(a) = ∞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marL="114300" lvl="1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-US" sz="16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r>
                <a:rPr lang="en-US" sz="1600" kern="0" baseline="-250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e</a:t>
              </a:r>
              <a:r>
                <a:rPr lang="en-US" sz="16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(b) = 1</a:t>
              </a:r>
              <a:endParaRPr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114300" lvl="1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-US" sz="16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r>
                <a:rPr lang="en-US" sz="1600" kern="0" baseline="-250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e</a:t>
              </a:r>
              <a:r>
                <a:rPr lang="en-US" sz="16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(c) = ∞</a:t>
              </a:r>
              <a:endParaRPr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114300" lvl="1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-US" sz="16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r>
                <a:rPr lang="en-US" sz="1600" kern="0" baseline="-250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e</a:t>
              </a:r>
              <a:r>
                <a:rPr lang="en-US" sz="16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(d) = 1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marL="114300" lvl="1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-US" sz="16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r>
                <a:rPr lang="en-US" sz="1600" kern="0" baseline="-250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e</a:t>
              </a:r>
              <a:r>
                <a:rPr lang="en-US" sz="16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(e) = 0</a:t>
              </a:r>
              <a:endParaRPr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114300" lvl="1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-US" sz="16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r>
                <a:rPr lang="en-US" sz="1600" kern="0" baseline="-250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e</a:t>
              </a:r>
              <a:r>
                <a:rPr lang="en-US" sz="16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(f) = 1</a:t>
              </a:r>
              <a:endParaRPr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114300" lvl="1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-US" sz="16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r>
                <a:rPr lang="en-US" sz="1600" kern="0" baseline="-250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e</a:t>
              </a:r>
              <a:r>
                <a:rPr lang="en-US" sz="16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(g) = ∞</a:t>
              </a:r>
              <a:endParaRPr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114300" lvl="1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-US" sz="16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r>
                <a:rPr lang="en-US" sz="1600" kern="0" baseline="-250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e</a:t>
              </a:r>
              <a:r>
                <a:rPr lang="en-US" sz="16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(h) = 1</a:t>
              </a:r>
              <a:endParaRPr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114300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-US" sz="16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r>
                <a:rPr lang="en-US" sz="1600" kern="0" baseline="-250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e</a:t>
              </a:r>
              <a:r>
                <a:rPr lang="en-US" sz="16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(i) = ∞</a:t>
              </a:r>
              <a:endParaRPr sz="16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250" name="Google Shape;4250;p36"/>
            <p:cNvCxnSpPr/>
            <p:nvPr/>
          </p:nvCxnSpPr>
          <p:spPr>
            <a:xfrm>
              <a:off x="10330450" y="1225636"/>
              <a:ext cx="1148618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4251" name="Google Shape;4251;p36"/>
            <p:cNvSpPr/>
            <p:nvPr/>
          </p:nvSpPr>
          <p:spPr>
            <a:xfrm>
              <a:off x="10332745" y="825123"/>
              <a:ext cx="1122744" cy="2616597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52" name="Google Shape;4252;p36"/>
          <p:cNvGrpSpPr/>
          <p:nvPr/>
        </p:nvGrpSpPr>
        <p:grpSpPr>
          <a:xfrm>
            <a:off x="2595648" y="4070637"/>
            <a:ext cx="1149458" cy="2667397"/>
            <a:chOff x="9764348" y="1447800"/>
            <a:chExt cx="1149458" cy="2667397"/>
          </a:xfrm>
        </p:grpSpPr>
        <p:sp>
          <p:nvSpPr>
            <p:cNvPr id="4253" name="Google Shape;4253;p36"/>
            <p:cNvSpPr/>
            <p:nvPr/>
          </p:nvSpPr>
          <p:spPr>
            <a:xfrm>
              <a:off x="9783097" y="1447800"/>
              <a:ext cx="1130709" cy="242611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254" name="Google Shape;4254;p36"/>
            <p:cNvGrpSpPr/>
            <p:nvPr/>
          </p:nvGrpSpPr>
          <p:grpSpPr>
            <a:xfrm>
              <a:off x="9764348" y="1447800"/>
              <a:ext cx="1130291" cy="2667397"/>
              <a:chOff x="9472119" y="702026"/>
              <a:chExt cx="1130291" cy="2667397"/>
            </a:xfrm>
          </p:grpSpPr>
          <p:sp>
            <p:nvSpPr>
              <p:cNvPr id="4255" name="Google Shape;4255;p36"/>
              <p:cNvSpPr/>
              <p:nvPr/>
            </p:nvSpPr>
            <p:spPr>
              <a:xfrm>
                <a:off x="9485428" y="706056"/>
                <a:ext cx="1116982" cy="370390"/>
              </a:xfrm>
              <a:prstGeom prst="rect">
                <a:avLst/>
              </a:prstGeom>
              <a:solidFill>
                <a:schemeClr val="accent1"/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56" name="Google Shape;4256;p36"/>
              <p:cNvSpPr txBox="1"/>
              <p:nvPr/>
            </p:nvSpPr>
            <p:spPr>
              <a:xfrm>
                <a:off x="9472119" y="702026"/>
                <a:ext cx="1088020" cy="26673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rPr lang="en-US" sz="2000" kern="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DV in h:</a:t>
                </a: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  <a:p>
                <a:pPr marL="114300" lvl="1" eaLnBrk="1" fontAlgn="auto" hangingPunct="1">
                  <a:spcBef>
                    <a:spcPts val="40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lang="en-US" sz="1600" kern="0" baseline="-250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(a) = ∞</a:t>
                </a: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  <a:p>
                <a:pPr marL="114300" lvl="1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lang="en-US" sz="1600" kern="0" baseline="-250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(b) = ∞</a:t>
                </a:r>
                <a:endParaRPr sz="16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114300" lvl="1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lang="en-US" sz="1600" kern="0" baseline="-250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(c) = ∞</a:t>
                </a:r>
                <a:endParaRPr sz="16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114300" lvl="1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lang="en-US" sz="1600" kern="0" baseline="-250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(d) = ∞</a:t>
                </a:r>
                <a:endParaRPr sz="16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114300" lvl="1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lang="en-US" sz="1600" kern="0" baseline="-250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(e) = 1</a:t>
                </a:r>
                <a:endParaRPr sz="16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114300" lvl="1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lang="en-US" sz="1600" kern="0" baseline="-250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(f) = ∞</a:t>
                </a:r>
                <a:endParaRPr sz="16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114300" lvl="1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lang="en-US" sz="1600" kern="0" baseline="-250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(g) = 1</a:t>
                </a:r>
                <a:endParaRPr sz="16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114300" lvl="1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lang="en-US" sz="1600" kern="0" baseline="-250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(h) = 0</a:t>
                </a:r>
                <a:endParaRPr sz="16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114300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lang="en-US" sz="1600" kern="0" baseline="-250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(i) = 1</a:t>
                </a:r>
                <a:endParaRPr sz="16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4257" name="Google Shape;4257;p36"/>
              <p:cNvCxnSpPr/>
              <p:nvPr/>
            </p:nvCxnSpPr>
            <p:spPr>
              <a:xfrm>
                <a:off x="9477371" y="1076444"/>
                <a:ext cx="1123866" cy="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4258" name="Google Shape;4258;p36"/>
              <p:cNvSpPr/>
              <p:nvPr/>
            </p:nvSpPr>
            <p:spPr>
              <a:xfrm>
                <a:off x="9479666" y="706055"/>
                <a:ext cx="1122744" cy="2620773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259" name="Google Shape;4259;p36"/>
          <p:cNvGrpSpPr/>
          <p:nvPr/>
        </p:nvGrpSpPr>
        <p:grpSpPr>
          <a:xfrm>
            <a:off x="2544848" y="1246157"/>
            <a:ext cx="1149458" cy="2667397"/>
            <a:chOff x="9764348" y="1447800"/>
            <a:chExt cx="1149458" cy="2667397"/>
          </a:xfrm>
        </p:grpSpPr>
        <p:sp>
          <p:nvSpPr>
            <p:cNvPr id="4260" name="Google Shape;4260;p36"/>
            <p:cNvSpPr/>
            <p:nvPr/>
          </p:nvSpPr>
          <p:spPr>
            <a:xfrm>
              <a:off x="9783097" y="1447800"/>
              <a:ext cx="1130709" cy="242611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261" name="Google Shape;4261;p36"/>
            <p:cNvGrpSpPr/>
            <p:nvPr/>
          </p:nvGrpSpPr>
          <p:grpSpPr>
            <a:xfrm>
              <a:off x="9764348" y="1447800"/>
              <a:ext cx="1130291" cy="2667397"/>
              <a:chOff x="9472119" y="702026"/>
              <a:chExt cx="1130291" cy="2667397"/>
            </a:xfrm>
          </p:grpSpPr>
          <p:sp>
            <p:nvSpPr>
              <p:cNvPr id="4262" name="Google Shape;4262;p36"/>
              <p:cNvSpPr/>
              <p:nvPr/>
            </p:nvSpPr>
            <p:spPr>
              <a:xfrm>
                <a:off x="9485428" y="706056"/>
                <a:ext cx="1116982" cy="370390"/>
              </a:xfrm>
              <a:prstGeom prst="rect">
                <a:avLst/>
              </a:prstGeom>
              <a:solidFill>
                <a:schemeClr val="accent1"/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63" name="Google Shape;4263;p36"/>
              <p:cNvSpPr txBox="1"/>
              <p:nvPr/>
            </p:nvSpPr>
            <p:spPr>
              <a:xfrm>
                <a:off x="9472119" y="702026"/>
                <a:ext cx="1088020" cy="26673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rPr lang="en-US" sz="2000" kern="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DV in d:</a:t>
                </a: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  <a:p>
                <a:pPr marL="114300" lvl="1" eaLnBrk="1" fontAlgn="auto" hangingPunct="1">
                  <a:spcBef>
                    <a:spcPts val="40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lang="en-US" sz="1600" kern="0" baseline="-250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(a) = 1</a:t>
                </a: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  <a:p>
                <a:pPr marL="114300" lvl="1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lang="en-US" sz="1600" kern="0" baseline="-250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(b) = ∞</a:t>
                </a:r>
                <a:endParaRPr sz="16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114300" lvl="1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lang="en-US" sz="1600" kern="0" baseline="-250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(c) = ∞</a:t>
                </a:r>
                <a:endParaRPr sz="16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114300" lvl="1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lang="en-US" sz="1600" kern="0" baseline="-250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(d) = 0</a:t>
                </a:r>
                <a:endParaRPr sz="16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114300" lvl="1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lang="en-US" sz="1600" kern="0" baseline="-250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(e) = 1</a:t>
                </a:r>
                <a:endParaRPr sz="16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114300" lvl="1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lang="en-US" sz="1600" kern="0" baseline="-250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(f) = ∞ D</a:t>
                </a:r>
                <a:r>
                  <a:rPr lang="en-US" sz="1600" kern="0" baseline="-250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(g) = 1</a:t>
                </a: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  <a:p>
                <a:pPr marL="114300" lvl="1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lang="en-US" sz="1600" kern="0" baseline="-250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(h) = ∞</a:t>
                </a:r>
                <a:endParaRPr sz="16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114300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lang="en-US" sz="1600" kern="0" baseline="-250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r>
                  <a:rPr lang="en-US" sz="16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(i) = ∞</a:t>
                </a:r>
                <a:endParaRPr sz="16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4264" name="Google Shape;4264;p36"/>
              <p:cNvCxnSpPr/>
              <p:nvPr/>
            </p:nvCxnSpPr>
            <p:spPr>
              <a:xfrm>
                <a:off x="9477371" y="1076444"/>
                <a:ext cx="1123866" cy="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4265" name="Google Shape;4265;p36"/>
              <p:cNvSpPr/>
              <p:nvPr/>
            </p:nvSpPr>
            <p:spPr>
              <a:xfrm>
                <a:off x="9479666" y="706055"/>
                <a:ext cx="1122744" cy="2620773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4266" name="Google Shape;4266;p36"/>
          <p:cNvSpPr/>
          <p:nvPr/>
        </p:nvSpPr>
        <p:spPr>
          <a:xfrm>
            <a:off x="3677920" y="1280160"/>
            <a:ext cx="853440" cy="2824480"/>
          </a:xfrm>
          <a:custGeom>
            <a:avLst/>
            <a:gdLst/>
            <a:ahLst/>
            <a:cxnLst/>
            <a:rect l="l" t="t" r="r" b="b"/>
            <a:pathLst>
              <a:path w="853440" h="2824480" extrusionOk="0">
                <a:moveTo>
                  <a:pt x="680720" y="2824480"/>
                </a:moveTo>
                <a:cubicBezTo>
                  <a:pt x="443653" y="2705947"/>
                  <a:pt x="328507" y="2658533"/>
                  <a:pt x="0" y="2590800"/>
                </a:cubicBezTo>
                <a:lnTo>
                  <a:pt x="0" y="0"/>
                </a:lnTo>
                <a:cubicBezTo>
                  <a:pt x="254000" y="1222587"/>
                  <a:pt x="447040" y="1835573"/>
                  <a:pt x="853440" y="2631440"/>
                </a:cubicBezTo>
                <a:lnTo>
                  <a:pt x="680720" y="2824480"/>
                </a:lnTo>
                <a:close/>
              </a:path>
            </a:pathLst>
          </a:custGeom>
          <a:gradFill>
            <a:gsLst>
              <a:gs pos="0">
                <a:srgbClr val="F2F2F2"/>
              </a:gs>
              <a:gs pos="100000">
                <a:srgbClr val="BFBFBF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267" name="Google Shape;4267;p36"/>
          <p:cNvGrpSpPr/>
          <p:nvPr/>
        </p:nvGrpSpPr>
        <p:grpSpPr>
          <a:xfrm>
            <a:off x="4336458" y="3833790"/>
            <a:ext cx="4395351" cy="404576"/>
            <a:chOff x="4333785" y="5772213"/>
            <a:chExt cx="4395351" cy="404576"/>
          </a:xfrm>
        </p:grpSpPr>
        <p:grpSp>
          <p:nvGrpSpPr>
            <p:cNvPr id="4268" name="Google Shape;4268;p36"/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4269" name="Google Shape;4269;p36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4270" name="Google Shape;4270;p36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4271" name="Google Shape;4271;p36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272" name="Google Shape;4272;p36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4273" name="Google Shape;4273;p36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Calibri"/>
                    <a:buNone/>
                  </a:pP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74" name="Google Shape;4274;p36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275" name="Google Shape;4275;p36"/>
              <p:cNvGrpSpPr/>
              <p:nvPr/>
            </p:nvGrpSpPr>
            <p:grpSpPr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4276" name="Google Shape;4276;p36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77" name="Google Shape;4277;p36"/>
                <p:cNvSpPr txBox="1"/>
                <p:nvPr/>
              </p:nvSpPr>
              <p:spPr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lang="en-US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d</a:t>
                  </a: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4278" name="Google Shape;4278;p36"/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4279" name="Google Shape;4279;p36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4280" name="Google Shape;4280;p36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4281" name="Google Shape;4281;p36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282" name="Google Shape;4282;p36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4283" name="Google Shape;4283;p36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Calibri"/>
                    <a:buNone/>
                  </a:pP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84" name="Google Shape;4284;p36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285" name="Google Shape;4285;p36"/>
              <p:cNvGrpSpPr/>
              <p:nvPr/>
            </p:nvGrpSpPr>
            <p:grpSpPr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4286" name="Google Shape;4286;p36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87" name="Google Shape;4287;p36"/>
                <p:cNvSpPr txBox="1"/>
                <p:nvPr/>
              </p:nvSpPr>
              <p:spPr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lang="en-US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e</a:t>
                  </a: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4288" name="Google Shape;4288;p36"/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4289" name="Google Shape;4289;p36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4290" name="Google Shape;4290;p36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4291" name="Google Shape;4291;p36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292" name="Google Shape;4292;p36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4293" name="Google Shape;4293;p36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Calibri"/>
                    <a:buNone/>
                  </a:pP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94" name="Google Shape;4294;p36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295" name="Google Shape;4295;p36"/>
              <p:cNvGrpSpPr/>
              <p:nvPr/>
            </p:nvGrpSpPr>
            <p:grpSpPr>
              <a:xfrm>
                <a:off x="1492372" y="2507397"/>
                <a:ext cx="283194" cy="419100"/>
                <a:chOff x="2967" y="2425"/>
                <a:chExt cx="181" cy="264"/>
              </a:xfrm>
            </p:grpSpPr>
            <p:sp>
              <p:nvSpPr>
                <p:cNvPr id="4296" name="Google Shape;4296;p36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97" name="Google Shape;4297;p36"/>
                <p:cNvSpPr txBox="1"/>
                <p:nvPr/>
              </p:nvSpPr>
              <p:spPr>
                <a:xfrm>
                  <a:off x="2967" y="2425"/>
                  <a:ext cx="181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lang="en-US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f</a:t>
                  </a: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4298" name="Google Shape;4298;p36"/>
          <p:cNvSpPr/>
          <p:nvPr/>
        </p:nvSpPr>
        <p:spPr>
          <a:xfrm>
            <a:off x="3728720" y="4114800"/>
            <a:ext cx="2722880" cy="2560320"/>
          </a:xfrm>
          <a:custGeom>
            <a:avLst/>
            <a:gdLst/>
            <a:ahLst/>
            <a:cxnLst/>
            <a:rect l="l" t="t" r="r" b="b"/>
            <a:pathLst>
              <a:path w="2722880" h="2560320" extrusionOk="0">
                <a:moveTo>
                  <a:pt x="2550160" y="1950720"/>
                </a:moveTo>
                <a:cubicBezTo>
                  <a:pt x="931333" y="1507067"/>
                  <a:pt x="399627" y="1347893"/>
                  <a:pt x="20320" y="2560320"/>
                </a:cubicBezTo>
                <a:lnTo>
                  <a:pt x="0" y="0"/>
                </a:lnTo>
                <a:cubicBezTo>
                  <a:pt x="1148080" y="887307"/>
                  <a:pt x="1513840" y="1297093"/>
                  <a:pt x="2722880" y="1757680"/>
                </a:cubicBezTo>
                <a:lnTo>
                  <a:pt x="2550160" y="1950720"/>
                </a:lnTo>
                <a:close/>
              </a:path>
            </a:pathLst>
          </a:custGeom>
          <a:gradFill>
            <a:gsLst>
              <a:gs pos="0">
                <a:srgbClr val="F2F2F2"/>
              </a:gs>
              <a:gs pos="100000">
                <a:srgbClr val="BFBFBF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299" name="Google Shape;4299;p36"/>
          <p:cNvGrpSpPr/>
          <p:nvPr/>
        </p:nvGrpSpPr>
        <p:grpSpPr>
          <a:xfrm>
            <a:off x="4333785" y="5772213"/>
            <a:ext cx="4395351" cy="404576"/>
            <a:chOff x="4333785" y="5772213"/>
            <a:chExt cx="4395351" cy="404576"/>
          </a:xfrm>
        </p:grpSpPr>
        <p:grpSp>
          <p:nvGrpSpPr>
            <p:cNvPr id="4300" name="Google Shape;4300;p36"/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4301" name="Google Shape;4301;p36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4302" name="Google Shape;4302;p36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4303" name="Google Shape;4303;p36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304" name="Google Shape;4304;p36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4305" name="Google Shape;4305;p36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Calibri"/>
                    <a:buNone/>
                  </a:pP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06" name="Google Shape;4306;p36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307" name="Google Shape;4307;p36"/>
              <p:cNvGrpSpPr/>
              <p:nvPr/>
            </p:nvGrpSpPr>
            <p:grpSpPr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4308" name="Google Shape;4308;p36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09" name="Google Shape;4309;p36"/>
                <p:cNvSpPr txBox="1"/>
                <p:nvPr/>
              </p:nvSpPr>
              <p:spPr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lang="en-US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g</a:t>
                  </a: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4310" name="Google Shape;4310;p36"/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4311" name="Google Shape;4311;p36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4312" name="Google Shape;4312;p36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4313" name="Google Shape;4313;p36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314" name="Google Shape;4314;p36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4315" name="Google Shape;4315;p36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Calibri"/>
                    <a:buNone/>
                  </a:pP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16" name="Google Shape;4316;p36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317" name="Google Shape;4317;p36"/>
              <p:cNvGrpSpPr/>
              <p:nvPr/>
            </p:nvGrpSpPr>
            <p:grpSpPr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4318" name="Google Shape;4318;p36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19" name="Google Shape;4319;p36"/>
                <p:cNvSpPr txBox="1"/>
                <p:nvPr/>
              </p:nvSpPr>
              <p:spPr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lang="en-US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h</a:t>
                  </a: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4320" name="Google Shape;4320;p36"/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4321" name="Google Shape;4321;p36"/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4322" name="Google Shape;4322;p36"/>
                <p:cNvSpPr/>
                <p:nvPr/>
              </p:nvSpPr>
              <p:spPr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4323" name="Google Shape;4323;p36"/>
                <p:cNvCxnSpPr/>
                <p:nvPr/>
              </p:nvCxnSpPr>
              <p:spPr>
                <a:xfrm>
                  <a:off x="5283332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324" name="Google Shape;4324;p36"/>
                <p:cNvCxnSpPr/>
                <p:nvPr/>
              </p:nvCxnSpPr>
              <p:spPr>
                <a:xfrm>
                  <a:off x="5780220" y="3077148"/>
                  <a:ext cx="0" cy="79375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4325" name="Google Shape;4325;p36"/>
                <p:cNvSpPr/>
                <p:nvPr/>
              </p:nvSpPr>
              <p:spPr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Calibri"/>
                    <a:buNone/>
                  </a:pP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26" name="Google Shape;4326;p36"/>
                <p:cNvSpPr/>
                <p:nvPr/>
              </p:nvSpPr>
              <p:spPr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327" name="Google Shape;4327;p36"/>
              <p:cNvGrpSpPr/>
              <p:nvPr/>
            </p:nvGrpSpPr>
            <p:grpSpPr>
              <a:xfrm>
                <a:off x="1500196" y="2507397"/>
                <a:ext cx="267548" cy="419100"/>
                <a:chOff x="2972" y="2425"/>
                <a:chExt cx="171" cy="264"/>
              </a:xfrm>
            </p:grpSpPr>
            <p:sp>
              <p:nvSpPr>
                <p:cNvPr id="4328" name="Google Shape;4328;p36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Calibri"/>
                    <a:buNone/>
                  </a:pPr>
                  <a:endParaRPr sz="16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29" name="Google Shape;4329;p36"/>
                <p:cNvSpPr txBox="1"/>
                <p:nvPr/>
              </p:nvSpPr>
              <p:spPr>
                <a:xfrm>
                  <a:off x="2972" y="2425"/>
                  <a:ext cx="171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lang="en-US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i</a:t>
                  </a:r>
                  <a:endParaRPr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4330" name="Google Shape;4330;p36"/>
          <p:cNvSpPr/>
          <p:nvPr/>
        </p:nvSpPr>
        <p:spPr>
          <a:xfrm>
            <a:off x="4765040" y="2611120"/>
            <a:ext cx="3535680" cy="640080"/>
          </a:xfrm>
          <a:prstGeom prst="rect">
            <a:avLst/>
          </a:prstGeom>
          <a:solidFill>
            <a:srgbClr val="DDEAF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Q: what is new DV computed in e at </a:t>
            </a:r>
            <a:r>
              <a:rPr lang="en-US" i="1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t=1</a:t>
            </a:r>
            <a:r>
              <a:rPr lang="en-US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331" name="Google Shape;4331;p36"/>
          <p:cNvSpPr/>
          <p:nvPr/>
        </p:nvSpPr>
        <p:spPr>
          <a:xfrm rot="-5400000" flipH="1">
            <a:off x="6297558" y="3456041"/>
            <a:ext cx="639100" cy="157317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2" name="Google Shape;4332;p36"/>
          <p:cNvSpPr/>
          <p:nvPr/>
        </p:nvSpPr>
        <p:spPr>
          <a:xfrm rot="5400000" flipH="1">
            <a:off x="6312308" y="4454022"/>
            <a:ext cx="639100" cy="157317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3" name="Google Shape;4333;p36"/>
          <p:cNvSpPr/>
          <p:nvPr/>
        </p:nvSpPr>
        <p:spPr>
          <a:xfrm rot="10800000" flipH="1">
            <a:off x="5651998" y="3904611"/>
            <a:ext cx="575190" cy="152414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4" name="Google Shape;4334;p36"/>
          <p:cNvSpPr/>
          <p:nvPr/>
        </p:nvSpPr>
        <p:spPr>
          <a:xfrm flipH="1">
            <a:off x="6833078" y="3912200"/>
            <a:ext cx="575190" cy="152414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F2F2F2"/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335" name="Google Shape;4335;p36"/>
          <p:cNvGrpSpPr/>
          <p:nvPr/>
        </p:nvGrpSpPr>
        <p:grpSpPr>
          <a:xfrm>
            <a:off x="6039628" y="3567469"/>
            <a:ext cx="1196054" cy="1022555"/>
            <a:chOff x="9655277" y="2349909"/>
            <a:chExt cx="1196054" cy="1022555"/>
          </a:xfrm>
        </p:grpSpPr>
        <p:sp>
          <p:nvSpPr>
            <p:cNvPr id="4336" name="Google Shape;4336;p36"/>
            <p:cNvSpPr/>
            <p:nvPr/>
          </p:nvSpPr>
          <p:spPr>
            <a:xfrm>
              <a:off x="9655277" y="2349909"/>
              <a:ext cx="1196054" cy="1022555"/>
            </a:xfrm>
            <a:custGeom>
              <a:avLst/>
              <a:gdLst/>
              <a:ahLst/>
              <a:cxnLst/>
              <a:rect l="l" t="t" r="r" b="b"/>
              <a:pathLst>
                <a:path w="2820074" h="2290046" extrusionOk="0">
                  <a:moveTo>
                    <a:pt x="1416106" y="606903"/>
                  </a:moveTo>
                  <a:lnTo>
                    <a:pt x="1096471" y="222531"/>
                  </a:lnTo>
                  <a:lnTo>
                    <a:pt x="954860" y="667593"/>
                  </a:lnTo>
                  <a:lnTo>
                    <a:pt x="89012" y="242761"/>
                  </a:lnTo>
                  <a:lnTo>
                    <a:pt x="610948" y="797066"/>
                  </a:lnTo>
                  <a:lnTo>
                    <a:pt x="0" y="902262"/>
                  </a:lnTo>
                  <a:lnTo>
                    <a:pt x="481476" y="1246174"/>
                  </a:lnTo>
                  <a:lnTo>
                    <a:pt x="36414" y="1533441"/>
                  </a:lnTo>
                  <a:lnTo>
                    <a:pt x="760651" y="1476797"/>
                  </a:lnTo>
                  <a:lnTo>
                    <a:pt x="623086" y="1869260"/>
                  </a:lnTo>
                  <a:lnTo>
                    <a:pt x="1003412" y="1658867"/>
                  </a:lnTo>
                  <a:lnTo>
                    <a:pt x="1104563" y="2290046"/>
                  </a:lnTo>
                  <a:lnTo>
                    <a:pt x="1383738" y="1569855"/>
                  </a:lnTo>
                  <a:lnTo>
                    <a:pt x="1743833" y="2091791"/>
                  </a:lnTo>
                  <a:lnTo>
                    <a:pt x="1836892" y="1529395"/>
                  </a:lnTo>
                  <a:lnTo>
                    <a:pt x="2375012" y="1889491"/>
                  </a:lnTo>
                  <a:lnTo>
                    <a:pt x="2209125" y="1351370"/>
                  </a:lnTo>
                  <a:lnTo>
                    <a:pt x="2820074" y="1399922"/>
                  </a:lnTo>
                  <a:lnTo>
                    <a:pt x="2310276" y="1092425"/>
                  </a:lnTo>
                  <a:lnTo>
                    <a:pt x="2775568" y="837526"/>
                  </a:lnTo>
                  <a:lnTo>
                    <a:pt x="2196987" y="768744"/>
                  </a:lnTo>
                  <a:lnTo>
                    <a:pt x="2427610" y="441016"/>
                  </a:lnTo>
                  <a:lnTo>
                    <a:pt x="1844984" y="546213"/>
                  </a:lnTo>
                  <a:lnTo>
                    <a:pt x="1901628" y="0"/>
                  </a:lnTo>
                  <a:lnTo>
                    <a:pt x="1416106" y="606903"/>
                  </a:lnTo>
                  <a:close/>
                </a:path>
              </a:pathLst>
            </a:custGeom>
            <a:solidFill>
              <a:srgbClr val="FFFF00">
                <a:alpha val="7294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7" name="Google Shape;4337;p36"/>
            <p:cNvSpPr txBox="1"/>
            <p:nvPr/>
          </p:nvSpPr>
          <p:spPr>
            <a:xfrm>
              <a:off x="9753600" y="2635045"/>
              <a:ext cx="1020216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-US" kern="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compute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2415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3" name="Google Shape;4343;p37"/>
          <p:cNvSpPr txBox="1">
            <a:spLocks noGrp="1"/>
          </p:cNvSpPr>
          <p:nvPr>
            <p:ph type="title"/>
          </p:nvPr>
        </p:nvSpPr>
        <p:spPr>
          <a:xfrm>
            <a:off x="826625" y="174028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lang="en-US"/>
              <a:t>Distance vector: state information diffusion</a:t>
            </a:r>
            <a:endParaRPr/>
          </a:p>
        </p:txBody>
      </p:sp>
      <p:grpSp>
        <p:nvGrpSpPr>
          <p:cNvPr id="4344" name="Google Shape;4344;p37"/>
          <p:cNvGrpSpPr/>
          <p:nvPr/>
        </p:nvGrpSpPr>
        <p:grpSpPr>
          <a:xfrm>
            <a:off x="661263" y="1850804"/>
            <a:ext cx="4436326" cy="371277"/>
            <a:chOff x="661263" y="1925960"/>
            <a:chExt cx="4436326" cy="371277"/>
          </a:xfrm>
        </p:grpSpPr>
        <p:grpSp>
          <p:nvGrpSpPr>
            <p:cNvPr id="4345" name="Google Shape;4345;p37"/>
            <p:cNvGrpSpPr/>
            <p:nvPr/>
          </p:nvGrpSpPr>
          <p:grpSpPr>
            <a:xfrm>
              <a:off x="661263" y="1927187"/>
              <a:ext cx="918242" cy="370050"/>
              <a:chOff x="1097284" y="2174236"/>
              <a:chExt cx="918242" cy="370050"/>
            </a:xfrm>
          </p:grpSpPr>
          <p:sp>
            <p:nvSpPr>
              <p:cNvPr id="4346" name="Google Shape;4346;p37"/>
              <p:cNvSpPr txBox="1"/>
              <p:nvPr/>
            </p:nvSpPr>
            <p:spPr>
              <a:xfrm>
                <a:off x="1521480" y="2174954"/>
                <a:ext cx="49404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rPr lang="en-US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t=0</a:t>
                </a: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grpSp>
            <p:nvGrpSpPr>
              <p:cNvPr id="4347" name="Google Shape;4347;p37"/>
              <p:cNvGrpSpPr/>
              <p:nvPr/>
            </p:nvGrpSpPr>
            <p:grpSpPr>
              <a:xfrm>
                <a:off x="1097284" y="2174236"/>
                <a:ext cx="392849" cy="364140"/>
                <a:chOff x="1097284" y="2174236"/>
                <a:chExt cx="438579" cy="364140"/>
              </a:xfrm>
            </p:grpSpPr>
            <p:sp>
              <p:nvSpPr>
                <p:cNvPr id="4348" name="Google Shape;4348;p37"/>
                <p:cNvSpPr/>
                <p:nvPr/>
              </p:nvSpPr>
              <p:spPr>
                <a:xfrm>
                  <a:off x="1100473" y="2176595"/>
                  <a:ext cx="431322" cy="361447"/>
                </a:xfrm>
                <a:prstGeom prst="ellipse">
                  <a:avLst/>
                </a:prstGeom>
                <a:noFill/>
                <a:ln w="19050" cap="flat" cmpd="sng">
                  <a:solidFill>
                    <a:srgbClr val="C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kern="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4349" name="Google Shape;4349;p37"/>
                <p:cNvCxnSpPr/>
                <p:nvPr/>
              </p:nvCxnSpPr>
              <p:spPr>
                <a:xfrm>
                  <a:off x="1314533" y="2174236"/>
                  <a:ext cx="0" cy="32479"/>
                </a:xfrm>
                <a:prstGeom prst="straightConnector1">
                  <a:avLst/>
                </a:prstGeom>
                <a:noFill/>
                <a:ln w="12700" cap="rnd" cmpd="sng">
                  <a:solidFill>
                    <a:srgbClr val="C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4350" name="Google Shape;4350;p37"/>
                <p:cNvCxnSpPr/>
                <p:nvPr/>
              </p:nvCxnSpPr>
              <p:spPr>
                <a:xfrm>
                  <a:off x="1314533" y="2505897"/>
                  <a:ext cx="0" cy="32479"/>
                </a:xfrm>
                <a:prstGeom prst="straightConnector1">
                  <a:avLst/>
                </a:prstGeom>
                <a:noFill/>
                <a:ln w="12700" cap="rnd" cmpd="sng">
                  <a:solidFill>
                    <a:srgbClr val="C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4351" name="Google Shape;4351;p37"/>
                <p:cNvCxnSpPr/>
                <p:nvPr/>
              </p:nvCxnSpPr>
              <p:spPr>
                <a:xfrm rot="10800000">
                  <a:off x="1116663" y="2338620"/>
                  <a:ext cx="0" cy="38758"/>
                </a:xfrm>
                <a:prstGeom prst="straightConnector1">
                  <a:avLst/>
                </a:prstGeom>
                <a:noFill/>
                <a:ln w="12700" cap="rnd" cmpd="sng">
                  <a:solidFill>
                    <a:srgbClr val="C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4352" name="Google Shape;4352;p37"/>
                <p:cNvCxnSpPr/>
                <p:nvPr/>
              </p:nvCxnSpPr>
              <p:spPr>
                <a:xfrm rot="10800000">
                  <a:off x="1516484" y="2338620"/>
                  <a:ext cx="0" cy="38758"/>
                </a:xfrm>
                <a:prstGeom prst="straightConnector1">
                  <a:avLst/>
                </a:prstGeom>
                <a:noFill/>
                <a:ln w="12700" cap="rnd" cmpd="sng">
                  <a:solidFill>
                    <a:srgbClr val="C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4353" name="Google Shape;4353;p37"/>
                <p:cNvCxnSpPr/>
                <p:nvPr/>
              </p:nvCxnSpPr>
              <p:spPr>
                <a:xfrm>
                  <a:off x="1411431" y="2493045"/>
                  <a:ext cx="17336" cy="23077"/>
                </a:xfrm>
                <a:prstGeom prst="straightConnector1">
                  <a:avLst/>
                </a:prstGeom>
                <a:noFill/>
                <a:ln w="12700" cap="rnd" cmpd="sng">
                  <a:solidFill>
                    <a:srgbClr val="C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4354" name="Google Shape;4354;p37"/>
                <p:cNvCxnSpPr/>
                <p:nvPr/>
              </p:nvCxnSpPr>
              <p:spPr>
                <a:xfrm>
                  <a:off x="1205401" y="2199023"/>
                  <a:ext cx="17336" cy="23077"/>
                </a:xfrm>
                <a:prstGeom prst="straightConnector1">
                  <a:avLst/>
                </a:prstGeom>
                <a:noFill/>
                <a:ln w="12700" cap="rnd" cmpd="sng">
                  <a:solidFill>
                    <a:srgbClr val="C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4355" name="Google Shape;4355;p37"/>
                <p:cNvCxnSpPr/>
                <p:nvPr/>
              </p:nvCxnSpPr>
              <p:spPr>
                <a:xfrm flipH="1">
                  <a:off x="1201321" y="2491335"/>
                  <a:ext cx="17336" cy="23077"/>
                </a:xfrm>
                <a:prstGeom prst="straightConnector1">
                  <a:avLst/>
                </a:prstGeom>
                <a:noFill/>
                <a:ln w="12700" cap="rnd" cmpd="sng">
                  <a:solidFill>
                    <a:srgbClr val="C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4356" name="Google Shape;4356;p37"/>
                <p:cNvCxnSpPr/>
                <p:nvPr/>
              </p:nvCxnSpPr>
              <p:spPr>
                <a:xfrm flipH="1">
                  <a:off x="1407351" y="2197314"/>
                  <a:ext cx="17336" cy="23077"/>
                </a:xfrm>
                <a:prstGeom prst="straightConnector1">
                  <a:avLst/>
                </a:prstGeom>
                <a:noFill/>
                <a:ln w="12700" cap="rnd" cmpd="sng">
                  <a:solidFill>
                    <a:srgbClr val="C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4357" name="Google Shape;4357;p37"/>
                <p:cNvCxnSpPr/>
                <p:nvPr/>
              </p:nvCxnSpPr>
              <p:spPr>
                <a:xfrm flipH="1">
                  <a:off x="1480788" y="2263982"/>
                  <a:ext cx="23455" cy="14529"/>
                </a:xfrm>
                <a:prstGeom prst="straightConnector1">
                  <a:avLst/>
                </a:prstGeom>
                <a:noFill/>
                <a:ln w="12700" cap="rnd" cmpd="sng">
                  <a:solidFill>
                    <a:srgbClr val="C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4358" name="Google Shape;4358;p37"/>
                <p:cNvCxnSpPr/>
                <p:nvPr/>
              </p:nvCxnSpPr>
              <p:spPr>
                <a:xfrm flipH="1">
                  <a:off x="1129926" y="2434925"/>
                  <a:ext cx="23455" cy="14529"/>
                </a:xfrm>
                <a:prstGeom prst="straightConnector1">
                  <a:avLst/>
                </a:prstGeom>
                <a:noFill/>
                <a:ln w="12700" cap="rnd" cmpd="sng">
                  <a:solidFill>
                    <a:srgbClr val="C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4359" name="Google Shape;4359;p37"/>
                <p:cNvCxnSpPr/>
                <p:nvPr/>
              </p:nvCxnSpPr>
              <p:spPr>
                <a:xfrm rot="10800000">
                  <a:off x="1136045" y="2265692"/>
                  <a:ext cx="23455" cy="14529"/>
                </a:xfrm>
                <a:prstGeom prst="straightConnector1">
                  <a:avLst/>
                </a:prstGeom>
                <a:noFill/>
                <a:ln w="12700" cap="rnd" cmpd="sng">
                  <a:solidFill>
                    <a:srgbClr val="C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4360" name="Google Shape;4360;p37"/>
                <p:cNvCxnSpPr/>
                <p:nvPr/>
              </p:nvCxnSpPr>
              <p:spPr>
                <a:xfrm rot="10800000">
                  <a:off x="1480788" y="2436635"/>
                  <a:ext cx="23455" cy="14529"/>
                </a:xfrm>
                <a:prstGeom prst="straightConnector1">
                  <a:avLst/>
                </a:prstGeom>
                <a:noFill/>
                <a:ln w="12700" cap="rnd" cmpd="sng">
                  <a:solidFill>
                    <a:srgbClr val="C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4361" name="Google Shape;4361;p37"/>
                <p:cNvSpPr/>
                <p:nvPr/>
              </p:nvSpPr>
              <p:spPr>
                <a:xfrm>
                  <a:off x="1288014" y="2334922"/>
                  <a:ext cx="53037" cy="46914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kern="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4362" name="Google Shape;4362;p37"/>
                <p:cNvCxnSpPr/>
                <p:nvPr/>
              </p:nvCxnSpPr>
              <p:spPr>
                <a:xfrm>
                  <a:off x="1314533" y="2230033"/>
                  <a:ext cx="0" cy="111727"/>
                </a:xfrm>
                <a:prstGeom prst="straightConnector1">
                  <a:avLst/>
                </a:prstGeom>
                <a:noFill/>
                <a:ln w="25400" cap="flat" cmpd="sng">
                  <a:solidFill>
                    <a:srgbClr val="C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</p:grpSp>
        <p:sp>
          <p:nvSpPr>
            <p:cNvPr id="4363" name="Google Shape;4363;p37"/>
            <p:cNvSpPr txBox="1"/>
            <p:nvPr/>
          </p:nvSpPr>
          <p:spPr>
            <a:xfrm flipH="1">
              <a:off x="1653913" y="1925960"/>
              <a:ext cx="3443676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-US" sz="20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c’s state at t=0 is at c only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4364" name="Google Shape;4364;p37"/>
          <p:cNvGrpSpPr/>
          <p:nvPr/>
        </p:nvGrpSpPr>
        <p:grpSpPr>
          <a:xfrm>
            <a:off x="7171418" y="2007663"/>
            <a:ext cx="4435671" cy="4385738"/>
            <a:chOff x="6907258" y="1814623"/>
            <a:chExt cx="4435671" cy="4385738"/>
          </a:xfrm>
        </p:grpSpPr>
        <p:cxnSp>
          <p:nvCxnSpPr>
            <p:cNvPr id="4365" name="Google Shape;4365;p37"/>
            <p:cNvCxnSpPr>
              <a:stCxn id="4366" idx="2"/>
              <a:endCxn id="4366" idx="0"/>
            </p:cNvCxnSpPr>
            <p:nvPr/>
          </p:nvCxnSpPr>
          <p:spPr>
            <a:xfrm rot="10800000">
              <a:off x="9141446" y="2037691"/>
              <a:ext cx="0" cy="38631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367" name="Google Shape;4367;p37"/>
            <p:cNvCxnSpPr>
              <a:stCxn id="4366" idx="1"/>
              <a:endCxn id="4366" idx="3"/>
            </p:cNvCxnSpPr>
            <p:nvPr/>
          </p:nvCxnSpPr>
          <p:spPr>
            <a:xfrm>
              <a:off x="7209890" y="3969236"/>
              <a:ext cx="38631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4366" name="Google Shape;4366;p37"/>
            <p:cNvSpPr/>
            <p:nvPr/>
          </p:nvSpPr>
          <p:spPr>
            <a:xfrm>
              <a:off x="7209890" y="2037680"/>
              <a:ext cx="3863111" cy="3863111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6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8" name="Google Shape;4368;p37"/>
            <p:cNvSpPr/>
            <p:nvPr/>
          </p:nvSpPr>
          <p:spPr>
            <a:xfrm>
              <a:off x="10991457" y="2109030"/>
              <a:ext cx="132508" cy="185510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6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369" name="Google Shape;4369;p37"/>
            <p:cNvGrpSpPr/>
            <p:nvPr/>
          </p:nvGrpSpPr>
          <p:grpSpPr>
            <a:xfrm>
              <a:off x="6944905" y="5680773"/>
              <a:ext cx="4395351" cy="404576"/>
              <a:chOff x="4333785" y="5772213"/>
              <a:chExt cx="4395351" cy="404576"/>
            </a:xfrm>
          </p:grpSpPr>
          <p:grpSp>
            <p:nvGrpSpPr>
              <p:cNvPr id="4370" name="Google Shape;4370;p37"/>
              <p:cNvGrpSpPr/>
              <p:nvPr/>
            </p:nvGrpSpPr>
            <p:grpSpPr>
              <a:xfrm>
                <a:off x="4333785" y="5772213"/>
                <a:ext cx="531821" cy="369069"/>
                <a:chOff x="1348328" y="2475647"/>
                <a:chExt cx="603916" cy="419100"/>
              </a:xfrm>
            </p:grpSpPr>
            <p:grpSp>
              <p:nvGrpSpPr>
                <p:cNvPr id="4371" name="Google Shape;4371;p37"/>
                <p:cNvGrpSpPr/>
                <p:nvPr/>
              </p:nvGrpSpPr>
              <p:grpSpPr>
                <a:xfrm>
                  <a:off x="1348328" y="2555748"/>
                  <a:ext cx="603916" cy="308999"/>
                  <a:chOff x="5278570" y="2983486"/>
                  <a:chExt cx="501650" cy="233363"/>
                </a:xfrm>
              </p:grpSpPr>
              <p:sp>
                <p:nvSpPr>
                  <p:cNvPr id="4372" name="Google Shape;4372;p37"/>
                  <p:cNvSpPr/>
                  <p:nvPr/>
                </p:nvSpPr>
                <p:spPr>
                  <a:xfrm>
                    <a:off x="5283332" y="3088261"/>
                    <a:ext cx="496888" cy="128588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600"/>
                      <a:buFont typeface="Calibri"/>
                      <a:buNone/>
                    </a:pPr>
                    <a:endParaRPr sz="1600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cxnSp>
                <p:nvCxnSpPr>
                  <p:cNvPr id="4373" name="Google Shape;4373;p37"/>
                  <p:cNvCxnSpPr/>
                  <p:nvPr/>
                </p:nvCxnSpPr>
                <p:spPr>
                  <a:xfrm>
                    <a:off x="5283332" y="3077148"/>
                    <a:ext cx="0" cy="79375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4374" name="Google Shape;4374;p37"/>
                  <p:cNvCxnSpPr/>
                  <p:nvPr/>
                </p:nvCxnSpPr>
                <p:spPr>
                  <a:xfrm>
                    <a:off x="5780220" y="3077148"/>
                    <a:ext cx="0" cy="79375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sp>
                <p:nvSpPr>
                  <p:cNvPr id="4375" name="Google Shape;4375;p37"/>
                  <p:cNvSpPr/>
                  <p:nvPr/>
                </p:nvSpPr>
                <p:spPr>
                  <a:xfrm>
                    <a:off x="5283332" y="3077148"/>
                    <a:ext cx="492125" cy="77788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000"/>
                      <a:buFont typeface="Calibri"/>
                      <a:buNone/>
                    </a:pPr>
                    <a:endParaRPr sz="2000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376" name="Google Shape;4376;p37"/>
                  <p:cNvSpPr/>
                  <p:nvPr/>
                </p:nvSpPr>
                <p:spPr>
                  <a:xfrm>
                    <a:off x="5278570" y="2983486"/>
                    <a:ext cx="496888" cy="150813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600"/>
                      <a:buFont typeface="Calibri"/>
                      <a:buNone/>
                    </a:pPr>
                    <a:endParaRPr sz="1600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4377" name="Google Shape;4377;p37"/>
                <p:cNvGrpSpPr/>
                <p:nvPr/>
              </p:nvGrpSpPr>
              <p:grpSpPr>
                <a:xfrm>
                  <a:off x="1456374" y="2475647"/>
                  <a:ext cx="355165" cy="419100"/>
                  <a:chOff x="2944" y="2405"/>
                  <a:chExt cx="227" cy="264"/>
                </a:xfrm>
              </p:grpSpPr>
              <p:sp>
                <p:nvSpPr>
                  <p:cNvPr id="4378" name="Google Shape;4378;p37"/>
                  <p:cNvSpPr/>
                  <p:nvPr/>
                </p:nvSpPr>
                <p:spPr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600"/>
                      <a:buFont typeface="Calibri"/>
                      <a:buNone/>
                    </a:pPr>
                    <a:endParaRPr sz="1600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379" name="Google Shape;4379;p37"/>
                  <p:cNvSpPr txBox="1"/>
                  <p:nvPr/>
                </p:nvSpPr>
                <p:spPr>
                  <a:xfrm>
                    <a:off x="2944" y="2405"/>
                    <a:ext cx="227" cy="26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spAutoFit/>
                  </a:bodyPr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rPr lang="en-US" kern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g</a:t>
                    </a:r>
                    <a:endParaRPr sz="2000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grpSp>
            <p:nvGrpSpPr>
              <p:cNvPr id="4380" name="Google Shape;4380;p37"/>
              <p:cNvGrpSpPr/>
              <p:nvPr/>
            </p:nvGrpSpPr>
            <p:grpSpPr>
              <a:xfrm>
                <a:off x="6263949" y="5807720"/>
                <a:ext cx="531821" cy="369069"/>
                <a:chOff x="1348328" y="2507397"/>
                <a:chExt cx="603916" cy="419100"/>
              </a:xfrm>
            </p:grpSpPr>
            <p:grpSp>
              <p:nvGrpSpPr>
                <p:cNvPr id="4381" name="Google Shape;4381;p37"/>
                <p:cNvGrpSpPr/>
                <p:nvPr/>
              </p:nvGrpSpPr>
              <p:grpSpPr>
                <a:xfrm>
                  <a:off x="1348328" y="2555748"/>
                  <a:ext cx="603916" cy="308999"/>
                  <a:chOff x="5278570" y="2983486"/>
                  <a:chExt cx="501650" cy="233363"/>
                </a:xfrm>
              </p:grpSpPr>
              <p:sp>
                <p:nvSpPr>
                  <p:cNvPr id="4382" name="Google Shape;4382;p37"/>
                  <p:cNvSpPr/>
                  <p:nvPr/>
                </p:nvSpPr>
                <p:spPr>
                  <a:xfrm>
                    <a:off x="5283332" y="3088261"/>
                    <a:ext cx="496888" cy="128588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600"/>
                      <a:buFont typeface="Calibri"/>
                      <a:buNone/>
                    </a:pPr>
                    <a:endParaRPr sz="1600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cxnSp>
                <p:nvCxnSpPr>
                  <p:cNvPr id="4383" name="Google Shape;4383;p37"/>
                  <p:cNvCxnSpPr/>
                  <p:nvPr/>
                </p:nvCxnSpPr>
                <p:spPr>
                  <a:xfrm>
                    <a:off x="5283332" y="3077148"/>
                    <a:ext cx="0" cy="79375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4384" name="Google Shape;4384;p37"/>
                  <p:cNvCxnSpPr/>
                  <p:nvPr/>
                </p:nvCxnSpPr>
                <p:spPr>
                  <a:xfrm>
                    <a:off x="5780220" y="3077148"/>
                    <a:ext cx="0" cy="79375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sp>
                <p:nvSpPr>
                  <p:cNvPr id="4385" name="Google Shape;4385;p37"/>
                  <p:cNvSpPr/>
                  <p:nvPr/>
                </p:nvSpPr>
                <p:spPr>
                  <a:xfrm>
                    <a:off x="5283332" y="3077148"/>
                    <a:ext cx="492125" cy="77788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000"/>
                      <a:buFont typeface="Calibri"/>
                      <a:buNone/>
                    </a:pPr>
                    <a:endParaRPr sz="2000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386" name="Google Shape;4386;p37"/>
                  <p:cNvSpPr/>
                  <p:nvPr/>
                </p:nvSpPr>
                <p:spPr>
                  <a:xfrm>
                    <a:off x="5278570" y="2983486"/>
                    <a:ext cx="496888" cy="150813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600"/>
                      <a:buFont typeface="Calibri"/>
                      <a:buNone/>
                    </a:pPr>
                    <a:endParaRPr sz="1600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4387" name="Google Shape;4387;p37"/>
                <p:cNvGrpSpPr/>
                <p:nvPr/>
              </p:nvGrpSpPr>
              <p:grpSpPr>
                <a:xfrm>
                  <a:off x="1456374" y="2507397"/>
                  <a:ext cx="355165" cy="419100"/>
                  <a:chOff x="2944" y="2425"/>
                  <a:chExt cx="227" cy="264"/>
                </a:xfrm>
              </p:grpSpPr>
              <p:sp>
                <p:nvSpPr>
                  <p:cNvPr id="4388" name="Google Shape;4388;p37"/>
                  <p:cNvSpPr/>
                  <p:nvPr/>
                </p:nvSpPr>
                <p:spPr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600"/>
                      <a:buFont typeface="Calibri"/>
                      <a:buNone/>
                    </a:pPr>
                    <a:endParaRPr sz="1600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389" name="Google Shape;4389;p37"/>
                  <p:cNvSpPr txBox="1"/>
                  <p:nvPr/>
                </p:nvSpPr>
                <p:spPr>
                  <a:xfrm>
                    <a:off x="2944" y="2425"/>
                    <a:ext cx="227" cy="26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spAutoFit/>
                  </a:bodyPr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rPr lang="en-US" kern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h</a:t>
                    </a:r>
                    <a:endParaRPr sz="2000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grpSp>
            <p:nvGrpSpPr>
              <p:cNvPr id="4390" name="Google Shape;4390;p37"/>
              <p:cNvGrpSpPr/>
              <p:nvPr/>
            </p:nvGrpSpPr>
            <p:grpSpPr>
              <a:xfrm>
                <a:off x="8197315" y="5805271"/>
                <a:ext cx="531821" cy="369069"/>
                <a:chOff x="1348328" y="2507397"/>
                <a:chExt cx="603916" cy="419100"/>
              </a:xfrm>
            </p:grpSpPr>
            <p:grpSp>
              <p:nvGrpSpPr>
                <p:cNvPr id="4391" name="Google Shape;4391;p37"/>
                <p:cNvGrpSpPr/>
                <p:nvPr/>
              </p:nvGrpSpPr>
              <p:grpSpPr>
                <a:xfrm>
                  <a:off x="1348328" y="2555748"/>
                  <a:ext cx="603916" cy="308999"/>
                  <a:chOff x="5278570" y="2983486"/>
                  <a:chExt cx="501650" cy="233363"/>
                </a:xfrm>
              </p:grpSpPr>
              <p:sp>
                <p:nvSpPr>
                  <p:cNvPr id="4392" name="Google Shape;4392;p37"/>
                  <p:cNvSpPr/>
                  <p:nvPr/>
                </p:nvSpPr>
                <p:spPr>
                  <a:xfrm>
                    <a:off x="5283332" y="3088261"/>
                    <a:ext cx="496888" cy="128588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600"/>
                      <a:buFont typeface="Calibri"/>
                      <a:buNone/>
                    </a:pPr>
                    <a:endParaRPr sz="1600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cxnSp>
                <p:nvCxnSpPr>
                  <p:cNvPr id="4393" name="Google Shape;4393;p37"/>
                  <p:cNvCxnSpPr/>
                  <p:nvPr/>
                </p:nvCxnSpPr>
                <p:spPr>
                  <a:xfrm>
                    <a:off x="5283332" y="3077148"/>
                    <a:ext cx="0" cy="79375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4394" name="Google Shape;4394;p37"/>
                  <p:cNvCxnSpPr/>
                  <p:nvPr/>
                </p:nvCxnSpPr>
                <p:spPr>
                  <a:xfrm>
                    <a:off x="5780220" y="3077148"/>
                    <a:ext cx="0" cy="79375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sp>
                <p:nvSpPr>
                  <p:cNvPr id="4395" name="Google Shape;4395;p37"/>
                  <p:cNvSpPr/>
                  <p:nvPr/>
                </p:nvSpPr>
                <p:spPr>
                  <a:xfrm>
                    <a:off x="5283332" y="3077148"/>
                    <a:ext cx="492125" cy="77788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000"/>
                      <a:buFont typeface="Calibri"/>
                      <a:buNone/>
                    </a:pPr>
                    <a:endParaRPr sz="2000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396" name="Google Shape;4396;p37"/>
                  <p:cNvSpPr/>
                  <p:nvPr/>
                </p:nvSpPr>
                <p:spPr>
                  <a:xfrm>
                    <a:off x="5278570" y="2983486"/>
                    <a:ext cx="496888" cy="150813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600"/>
                      <a:buFont typeface="Calibri"/>
                      <a:buNone/>
                    </a:pPr>
                    <a:endParaRPr sz="1600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4397" name="Google Shape;4397;p37"/>
                <p:cNvGrpSpPr/>
                <p:nvPr/>
              </p:nvGrpSpPr>
              <p:grpSpPr>
                <a:xfrm>
                  <a:off x="1500196" y="2507397"/>
                  <a:ext cx="267548" cy="419100"/>
                  <a:chOff x="2972" y="2425"/>
                  <a:chExt cx="171" cy="264"/>
                </a:xfrm>
              </p:grpSpPr>
              <p:sp>
                <p:nvSpPr>
                  <p:cNvPr id="4398" name="Google Shape;4398;p37"/>
                  <p:cNvSpPr/>
                  <p:nvPr/>
                </p:nvSpPr>
                <p:spPr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600"/>
                      <a:buFont typeface="Calibri"/>
                      <a:buNone/>
                    </a:pPr>
                    <a:endParaRPr sz="1600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399" name="Google Shape;4399;p37"/>
                  <p:cNvSpPr txBox="1"/>
                  <p:nvPr/>
                </p:nvSpPr>
                <p:spPr>
                  <a:xfrm>
                    <a:off x="2972" y="2425"/>
                    <a:ext cx="171" cy="26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spAutoFit/>
                  </a:bodyPr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rPr lang="en-US" kern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i</a:t>
                    </a:r>
                    <a:endParaRPr sz="2000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</p:grpSp>
        <p:sp>
          <p:nvSpPr>
            <p:cNvPr id="4400" name="Google Shape;4400;p37"/>
            <p:cNvSpPr txBox="1"/>
            <p:nvPr/>
          </p:nvSpPr>
          <p:spPr>
            <a:xfrm>
              <a:off x="6916902" y="2779082"/>
              <a:ext cx="301686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-US" sz="16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401" name="Google Shape;4401;p37"/>
            <p:cNvSpPr txBox="1"/>
            <p:nvPr/>
          </p:nvSpPr>
          <p:spPr>
            <a:xfrm>
              <a:off x="8828654" y="2769437"/>
              <a:ext cx="288862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-US" sz="16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402" name="Google Shape;4402;p37"/>
            <p:cNvSpPr txBox="1"/>
            <p:nvPr/>
          </p:nvSpPr>
          <p:spPr>
            <a:xfrm>
              <a:off x="6907258" y="4795006"/>
              <a:ext cx="301686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-US" sz="16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403" name="Google Shape;4403;p37"/>
            <p:cNvSpPr txBox="1"/>
            <p:nvPr/>
          </p:nvSpPr>
          <p:spPr>
            <a:xfrm>
              <a:off x="8842160" y="4796936"/>
              <a:ext cx="288862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-US" sz="16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404" name="Google Shape;4404;p37"/>
            <p:cNvSpPr txBox="1"/>
            <p:nvPr/>
          </p:nvSpPr>
          <p:spPr>
            <a:xfrm>
              <a:off x="10765485" y="4798866"/>
              <a:ext cx="288862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-US" sz="16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405" name="Google Shape;4405;p37"/>
            <p:cNvSpPr txBox="1"/>
            <p:nvPr/>
          </p:nvSpPr>
          <p:spPr>
            <a:xfrm>
              <a:off x="8053150" y="3938480"/>
              <a:ext cx="301686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-US" sz="16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406" name="Google Shape;4406;p37"/>
            <p:cNvSpPr txBox="1"/>
            <p:nvPr/>
          </p:nvSpPr>
          <p:spPr>
            <a:xfrm>
              <a:off x="9964902" y="3928835"/>
              <a:ext cx="288862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-US" sz="16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407" name="Google Shape;4407;p37"/>
            <p:cNvSpPr txBox="1"/>
            <p:nvPr/>
          </p:nvSpPr>
          <p:spPr>
            <a:xfrm>
              <a:off x="8055078" y="5861807"/>
              <a:ext cx="301686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-US" sz="16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408" name="Google Shape;4408;p37"/>
            <p:cNvSpPr txBox="1"/>
            <p:nvPr/>
          </p:nvSpPr>
          <p:spPr>
            <a:xfrm>
              <a:off x="9966830" y="5852162"/>
              <a:ext cx="288862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-US" sz="16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409" name="Google Shape;4409;p37"/>
            <p:cNvSpPr txBox="1"/>
            <p:nvPr/>
          </p:nvSpPr>
          <p:spPr>
            <a:xfrm>
              <a:off x="8057006" y="2032516"/>
              <a:ext cx="301686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-US" sz="16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410" name="Google Shape;4410;p37"/>
            <p:cNvSpPr txBox="1"/>
            <p:nvPr/>
          </p:nvSpPr>
          <p:spPr>
            <a:xfrm>
              <a:off x="9968758" y="2022871"/>
              <a:ext cx="288862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-US" sz="16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411" name="Google Shape;4411;p37"/>
            <p:cNvSpPr/>
            <p:nvPr/>
          </p:nvSpPr>
          <p:spPr>
            <a:xfrm rot="5400000">
              <a:off x="7011053" y="2469864"/>
              <a:ext cx="639100" cy="157317"/>
            </a:xfrm>
            <a:prstGeom prst="rightArrow">
              <a:avLst>
                <a:gd name="adj1" fmla="val 50000"/>
                <a:gd name="adj2" fmla="val 50000"/>
              </a:avLst>
            </a:prstGeom>
            <a:gradFill>
              <a:gsLst>
                <a:gs pos="0">
                  <a:srgbClr val="F2F2F2"/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2" name="Google Shape;4412;p37"/>
            <p:cNvSpPr/>
            <p:nvPr/>
          </p:nvSpPr>
          <p:spPr>
            <a:xfrm rot="-5400000">
              <a:off x="7006137" y="3379348"/>
              <a:ext cx="639100" cy="157317"/>
            </a:xfrm>
            <a:prstGeom prst="rightArrow">
              <a:avLst>
                <a:gd name="adj1" fmla="val 50000"/>
                <a:gd name="adj2" fmla="val 50000"/>
              </a:avLst>
            </a:prstGeom>
            <a:gradFill>
              <a:gsLst>
                <a:gs pos="0">
                  <a:srgbClr val="F2F2F2"/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3" name="Google Shape;4413;p37"/>
            <p:cNvSpPr/>
            <p:nvPr/>
          </p:nvSpPr>
          <p:spPr>
            <a:xfrm rot="5400000">
              <a:off x="8913594" y="2455117"/>
              <a:ext cx="639100" cy="157317"/>
            </a:xfrm>
            <a:prstGeom prst="rightArrow">
              <a:avLst>
                <a:gd name="adj1" fmla="val 50000"/>
                <a:gd name="adj2" fmla="val 50000"/>
              </a:avLst>
            </a:prstGeom>
            <a:gradFill>
              <a:gsLst>
                <a:gs pos="0">
                  <a:srgbClr val="F2F2F2"/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4" name="Google Shape;4414;p37"/>
            <p:cNvSpPr/>
            <p:nvPr/>
          </p:nvSpPr>
          <p:spPr>
            <a:xfrm rot="-5400000">
              <a:off x="8908678" y="3364601"/>
              <a:ext cx="639100" cy="157317"/>
            </a:xfrm>
            <a:prstGeom prst="rightArrow">
              <a:avLst>
                <a:gd name="adj1" fmla="val 50000"/>
                <a:gd name="adj2" fmla="val 50000"/>
              </a:avLst>
            </a:prstGeom>
            <a:gradFill>
              <a:gsLst>
                <a:gs pos="0">
                  <a:srgbClr val="F2F2F2"/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5" name="Google Shape;4415;p37"/>
            <p:cNvSpPr/>
            <p:nvPr/>
          </p:nvSpPr>
          <p:spPr>
            <a:xfrm rot="5400000">
              <a:off x="6981555" y="4367494"/>
              <a:ext cx="639100" cy="157317"/>
            </a:xfrm>
            <a:prstGeom prst="rightArrow">
              <a:avLst>
                <a:gd name="adj1" fmla="val 50000"/>
                <a:gd name="adj2" fmla="val 50000"/>
              </a:avLst>
            </a:prstGeom>
            <a:gradFill>
              <a:gsLst>
                <a:gs pos="0">
                  <a:srgbClr val="F2F2F2"/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6" name="Google Shape;4416;p37"/>
            <p:cNvSpPr/>
            <p:nvPr/>
          </p:nvSpPr>
          <p:spPr>
            <a:xfrm rot="-5400000">
              <a:off x="6976639" y="5276978"/>
              <a:ext cx="639100" cy="157317"/>
            </a:xfrm>
            <a:prstGeom prst="rightArrow">
              <a:avLst>
                <a:gd name="adj1" fmla="val 50000"/>
                <a:gd name="adj2" fmla="val 50000"/>
              </a:avLst>
            </a:prstGeom>
            <a:gradFill>
              <a:gsLst>
                <a:gs pos="0">
                  <a:srgbClr val="F2F2F2"/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7" name="Google Shape;4417;p37"/>
            <p:cNvSpPr/>
            <p:nvPr/>
          </p:nvSpPr>
          <p:spPr>
            <a:xfrm rot="5400000">
              <a:off x="8923428" y="4362582"/>
              <a:ext cx="639100" cy="157317"/>
            </a:xfrm>
            <a:prstGeom prst="rightArrow">
              <a:avLst>
                <a:gd name="adj1" fmla="val 50000"/>
                <a:gd name="adj2" fmla="val 50000"/>
              </a:avLst>
            </a:prstGeom>
            <a:gradFill>
              <a:gsLst>
                <a:gs pos="0">
                  <a:srgbClr val="F2F2F2"/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8" name="Google Shape;4418;p37"/>
            <p:cNvSpPr/>
            <p:nvPr/>
          </p:nvSpPr>
          <p:spPr>
            <a:xfrm rot="-5400000">
              <a:off x="8918512" y="5272066"/>
              <a:ext cx="639100" cy="157317"/>
            </a:xfrm>
            <a:prstGeom prst="rightArrow">
              <a:avLst>
                <a:gd name="adj1" fmla="val 50000"/>
                <a:gd name="adj2" fmla="val 50000"/>
              </a:avLst>
            </a:prstGeom>
            <a:gradFill>
              <a:gsLst>
                <a:gs pos="0">
                  <a:srgbClr val="F2F2F2"/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9" name="Google Shape;4419;p37"/>
            <p:cNvSpPr/>
            <p:nvPr/>
          </p:nvSpPr>
          <p:spPr>
            <a:xfrm rot="5400000">
              <a:off x="10865301" y="4357670"/>
              <a:ext cx="639100" cy="157317"/>
            </a:xfrm>
            <a:prstGeom prst="rightArrow">
              <a:avLst>
                <a:gd name="adj1" fmla="val 50000"/>
                <a:gd name="adj2" fmla="val 50000"/>
              </a:avLst>
            </a:prstGeom>
            <a:gradFill>
              <a:gsLst>
                <a:gs pos="0">
                  <a:srgbClr val="F2F2F2"/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20" name="Google Shape;4420;p37"/>
            <p:cNvSpPr/>
            <p:nvPr/>
          </p:nvSpPr>
          <p:spPr>
            <a:xfrm rot="-5400000">
              <a:off x="10860385" y="5267154"/>
              <a:ext cx="639100" cy="157317"/>
            </a:xfrm>
            <a:prstGeom prst="rightArrow">
              <a:avLst>
                <a:gd name="adj1" fmla="val 50000"/>
                <a:gd name="adj2" fmla="val 50000"/>
              </a:avLst>
            </a:prstGeom>
            <a:gradFill>
              <a:gsLst>
                <a:gs pos="0">
                  <a:srgbClr val="F2F2F2"/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21" name="Google Shape;4421;p37"/>
            <p:cNvSpPr/>
            <p:nvPr/>
          </p:nvSpPr>
          <p:spPr>
            <a:xfrm rot="10800000">
              <a:off x="10193515" y="5738225"/>
              <a:ext cx="575190" cy="152414"/>
            </a:xfrm>
            <a:prstGeom prst="rightArrow">
              <a:avLst>
                <a:gd name="adj1" fmla="val 50000"/>
                <a:gd name="adj2" fmla="val 50000"/>
              </a:avLst>
            </a:prstGeom>
            <a:gradFill>
              <a:gsLst>
                <a:gs pos="0">
                  <a:srgbClr val="F2F2F2"/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22" name="Google Shape;4422;p37"/>
            <p:cNvSpPr/>
            <p:nvPr/>
          </p:nvSpPr>
          <p:spPr>
            <a:xfrm>
              <a:off x="9430824" y="5743142"/>
              <a:ext cx="575190" cy="152414"/>
            </a:xfrm>
            <a:prstGeom prst="rightArrow">
              <a:avLst>
                <a:gd name="adj1" fmla="val 50000"/>
                <a:gd name="adj2" fmla="val 50000"/>
              </a:avLst>
            </a:prstGeom>
            <a:gradFill>
              <a:gsLst>
                <a:gs pos="0">
                  <a:srgbClr val="F2F2F2"/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423" name="Google Shape;4423;p37"/>
            <p:cNvGrpSpPr/>
            <p:nvPr/>
          </p:nvGrpSpPr>
          <p:grpSpPr>
            <a:xfrm>
              <a:off x="6947578" y="3742350"/>
              <a:ext cx="4395351" cy="404576"/>
              <a:chOff x="4333785" y="5772213"/>
              <a:chExt cx="4395351" cy="404576"/>
            </a:xfrm>
          </p:grpSpPr>
          <p:grpSp>
            <p:nvGrpSpPr>
              <p:cNvPr id="4424" name="Google Shape;4424;p37"/>
              <p:cNvGrpSpPr/>
              <p:nvPr/>
            </p:nvGrpSpPr>
            <p:grpSpPr>
              <a:xfrm>
                <a:off x="4333785" y="5772213"/>
                <a:ext cx="531821" cy="369069"/>
                <a:chOff x="1348328" y="2475647"/>
                <a:chExt cx="603916" cy="419100"/>
              </a:xfrm>
            </p:grpSpPr>
            <p:grpSp>
              <p:nvGrpSpPr>
                <p:cNvPr id="4425" name="Google Shape;4425;p37"/>
                <p:cNvGrpSpPr/>
                <p:nvPr/>
              </p:nvGrpSpPr>
              <p:grpSpPr>
                <a:xfrm>
                  <a:off x="1348328" y="2555748"/>
                  <a:ext cx="603916" cy="308999"/>
                  <a:chOff x="5278570" y="2983486"/>
                  <a:chExt cx="501650" cy="233363"/>
                </a:xfrm>
              </p:grpSpPr>
              <p:sp>
                <p:nvSpPr>
                  <p:cNvPr id="4426" name="Google Shape;4426;p37"/>
                  <p:cNvSpPr/>
                  <p:nvPr/>
                </p:nvSpPr>
                <p:spPr>
                  <a:xfrm>
                    <a:off x="5283332" y="3088261"/>
                    <a:ext cx="496888" cy="128588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600"/>
                      <a:buFont typeface="Calibri"/>
                      <a:buNone/>
                    </a:pPr>
                    <a:endParaRPr sz="1600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cxnSp>
                <p:nvCxnSpPr>
                  <p:cNvPr id="4427" name="Google Shape;4427;p37"/>
                  <p:cNvCxnSpPr/>
                  <p:nvPr/>
                </p:nvCxnSpPr>
                <p:spPr>
                  <a:xfrm>
                    <a:off x="5283332" y="3077148"/>
                    <a:ext cx="0" cy="79375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4428" name="Google Shape;4428;p37"/>
                  <p:cNvCxnSpPr/>
                  <p:nvPr/>
                </p:nvCxnSpPr>
                <p:spPr>
                  <a:xfrm>
                    <a:off x="5780220" y="3077148"/>
                    <a:ext cx="0" cy="79375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sp>
                <p:nvSpPr>
                  <p:cNvPr id="4429" name="Google Shape;4429;p37"/>
                  <p:cNvSpPr/>
                  <p:nvPr/>
                </p:nvSpPr>
                <p:spPr>
                  <a:xfrm>
                    <a:off x="5283332" y="3077148"/>
                    <a:ext cx="492125" cy="77788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000"/>
                      <a:buFont typeface="Calibri"/>
                      <a:buNone/>
                    </a:pPr>
                    <a:endParaRPr sz="2000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430" name="Google Shape;4430;p37"/>
                  <p:cNvSpPr/>
                  <p:nvPr/>
                </p:nvSpPr>
                <p:spPr>
                  <a:xfrm>
                    <a:off x="5278570" y="2983486"/>
                    <a:ext cx="496888" cy="150813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600"/>
                      <a:buFont typeface="Calibri"/>
                      <a:buNone/>
                    </a:pPr>
                    <a:endParaRPr sz="1600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4431" name="Google Shape;4431;p37"/>
                <p:cNvGrpSpPr/>
                <p:nvPr/>
              </p:nvGrpSpPr>
              <p:grpSpPr>
                <a:xfrm>
                  <a:off x="1456374" y="2475647"/>
                  <a:ext cx="355165" cy="419100"/>
                  <a:chOff x="2944" y="2405"/>
                  <a:chExt cx="227" cy="264"/>
                </a:xfrm>
              </p:grpSpPr>
              <p:sp>
                <p:nvSpPr>
                  <p:cNvPr id="4432" name="Google Shape;4432;p37"/>
                  <p:cNvSpPr/>
                  <p:nvPr/>
                </p:nvSpPr>
                <p:spPr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600"/>
                      <a:buFont typeface="Calibri"/>
                      <a:buNone/>
                    </a:pPr>
                    <a:endParaRPr sz="1600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433" name="Google Shape;4433;p37"/>
                  <p:cNvSpPr txBox="1"/>
                  <p:nvPr/>
                </p:nvSpPr>
                <p:spPr>
                  <a:xfrm>
                    <a:off x="2944" y="2405"/>
                    <a:ext cx="227" cy="26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spAutoFit/>
                  </a:bodyPr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rPr lang="en-US" kern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d</a:t>
                    </a:r>
                    <a:endParaRPr sz="2000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grpSp>
            <p:nvGrpSpPr>
              <p:cNvPr id="4434" name="Google Shape;4434;p37"/>
              <p:cNvGrpSpPr/>
              <p:nvPr/>
            </p:nvGrpSpPr>
            <p:grpSpPr>
              <a:xfrm>
                <a:off x="6263949" y="5807720"/>
                <a:ext cx="531821" cy="369069"/>
                <a:chOff x="1348328" y="2507397"/>
                <a:chExt cx="603916" cy="419100"/>
              </a:xfrm>
            </p:grpSpPr>
            <p:grpSp>
              <p:nvGrpSpPr>
                <p:cNvPr id="4435" name="Google Shape;4435;p37"/>
                <p:cNvGrpSpPr/>
                <p:nvPr/>
              </p:nvGrpSpPr>
              <p:grpSpPr>
                <a:xfrm>
                  <a:off x="1348328" y="2555748"/>
                  <a:ext cx="603916" cy="308999"/>
                  <a:chOff x="5278570" y="2983486"/>
                  <a:chExt cx="501650" cy="233363"/>
                </a:xfrm>
              </p:grpSpPr>
              <p:sp>
                <p:nvSpPr>
                  <p:cNvPr id="4436" name="Google Shape;4436;p37"/>
                  <p:cNvSpPr/>
                  <p:nvPr/>
                </p:nvSpPr>
                <p:spPr>
                  <a:xfrm>
                    <a:off x="5283332" y="3088261"/>
                    <a:ext cx="496888" cy="128588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600"/>
                      <a:buFont typeface="Calibri"/>
                      <a:buNone/>
                    </a:pPr>
                    <a:endParaRPr sz="1600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cxnSp>
                <p:nvCxnSpPr>
                  <p:cNvPr id="4437" name="Google Shape;4437;p37"/>
                  <p:cNvCxnSpPr/>
                  <p:nvPr/>
                </p:nvCxnSpPr>
                <p:spPr>
                  <a:xfrm>
                    <a:off x="5283332" y="3077148"/>
                    <a:ext cx="0" cy="79375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4438" name="Google Shape;4438;p37"/>
                  <p:cNvCxnSpPr/>
                  <p:nvPr/>
                </p:nvCxnSpPr>
                <p:spPr>
                  <a:xfrm>
                    <a:off x="5780220" y="3077148"/>
                    <a:ext cx="0" cy="79375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sp>
                <p:nvSpPr>
                  <p:cNvPr id="4439" name="Google Shape;4439;p37"/>
                  <p:cNvSpPr/>
                  <p:nvPr/>
                </p:nvSpPr>
                <p:spPr>
                  <a:xfrm>
                    <a:off x="5283332" y="3077148"/>
                    <a:ext cx="492125" cy="77788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000"/>
                      <a:buFont typeface="Calibri"/>
                      <a:buNone/>
                    </a:pPr>
                    <a:endParaRPr sz="2000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440" name="Google Shape;4440;p37"/>
                  <p:cNvSpPr/>
                  <p:nvPr/>
                </p:nvSpPr>
                <p:spPr>
                  <a:xfrm>
                    <a:off x="5278570" y="2983486"/>
                    <a:ext cx="496888" cy="150813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600"/>
                      <a:buFont typeface="Calibri"/>
                      <a:buNone/>
                    </a:pPr>
                    <a:endParaRPr sz="1600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4441" name="Google Shape;4441;p37"/>
                <p:cNvGrpSpPr/>
                <p:nvPr/>
              </p:nvGrpSpPr>
              <p:grpSpPr>
                <a:xfrm>
                  <a:off x="1456374" y="2507397"/>
                  <a:ext cx="355165" cy="419100"/>
                  <a:chOff x="2944" y="2425"/>
                  <a:chExt cx="227" cy="264"/>
                </a:xfrm>
              </p:grpSpPr>
              <p:sp>
                <p:nvSpPr>
                  <p:cNvPr id="4442" name="Google Shape;4442;p37"/>
                  <p:cNvSpPr/>
                  <p:nvPr/>
                </p:nvSpPr>
                <p:spPr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600"/>
                      <a:buFont typeface="Calibri"/>
                      <a:buNone/>
                    </a:pPr>
                    <a:endParaRPr sz="1600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443" name="Google Shape;4443;p37"/>
                  <p:cNvSpPr txBox="1"/>
                  <p:nvPr/>
                </p:nvSpPr>
                <p:spPr>
                  <a:xfrm>
                    <a:off x="2944" y="2425"/>
                    <a:ext cx="227" cy="26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spAutoFit/>
                  </a:bodyPr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rPr lang="en-US" kern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e</a:t>
                    </a:r>
                    <a:endParaRPr sz="2000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grpSp>
            <p:nvGrpSpPr>
              <p:cNvPr id="4444" name="Google Shape;4444;p37"/>
              <p:cNvGrpSpPr/>
              <p:nvPr/>
            </p:nvGrpSpPr>
            <p:grpSpPr>
              <a:xfrm>
                <a:off x="8197315" y="5805271"/>
                <a:ext cx="531821" cy="369069"/>
                <a:chOff x="1348328" y="2507397"/>
                <a:chExt cx="603916" cy="419100"/>
              </a:xfrm>
            </p:grpSpPr>
            <p:grpSp>
              <p:nvGrpSpPr>
                <p:cNvPr id="4445" name="Google Shape;4445;p37"/>
                <p:cNvGrpSpPr/>
                <p:nvPr/>
              </p:nvGrpSpPr>
              <p:grpSpPr>
                <a:xfrm>
                  <a:off x="1348328" y="2555748"/>
                  <a:ext cx="603916" cy="308999"/>
                  <a:chOff x="5278570" y="2983486"/>
                  <a:chExt cx="501650" cy="233363"/>
                </a:xfrm>
              </p:grpSpPr>
              <p:sp>
                <p:nvSpPr>
                  <p:cNvPr id="4446" name="Google Shape;4446;p37"/>
                  <p:cNvSpPr/>
                  <p:nvPr/>
                </p:nvSpPr>
                <p:spPr>
                  <a:xfrm>
                    <a:off x="5283332" y="3088261"/>
                    <a:ext cx="496888" cy="128588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600"/>
                      <a:buFont typeface="Calibri"/>
                      <a:buNone/>
                    </a:pPr>
                    <a:endParaRPr sz="1600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cxnSp>
                <p:nvCxnSpPr>
                  <p:cNvPr id="4447" name="Google Shape;4447;p37"/>
                  <p:cNvCxnSpPr/>
                  <p:nvPr/>
                </p:nvCxnSpPr>
                <p:spPr>
                  <a:xfrm>
                    <a:off x="5283332" y="3077148"/>
                    <a:ext cx="0" cy="79375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4448" name="Google Shape;4448;p37"/>
                  <p:cNvCxnSpPr/>
                  <p:nvPr/>
                </p:nvCxnSpPr>
                <p:spPr>
                  <a:xfrm>
                    <a:off x="5780220" y="3077148"/>
                    <a:ext cx="0" cy="79375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sp>
                <p:nvSpPr>
                  <p:cNvPr id="4449" name="Google Shape;4449;p37"/>
                  <p:cNvSpPr/>
                  <p:nvPr/>
                </p:nvSpPr>
                <p:spPr>
                  <a:xfrm>
                    <a:off x="5283332" y="3077148"/>
                    <a:ext cx="492125" cy="77788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000"/>
                      <a:buFont typeface="Calibri"/>
                      <a:buNone/>
                    </a:pPr>
                    <a:endParaRPr sz="2000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450" name="Google Shape;4450;p37"/>
                  <p:cNvSpPr/>
                  <p:nvPr/>
                </p:nvSpPr>
                <p:spPr>
                  <a:xfrm>
                    <a:off x="5278570" y="2983486"/>
                    <a:ext cx="496888" cy="150813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600"/>
                      <a:buFont typeface="Calibri"/>
                      <a:buNone/>
                    </a:pPr>
                    <a:endParaRPr sz="1600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4451" name="Google Shape;4451;p37"/>
                <p:cNvGrpSpPr/>
                <p:nvPr/>
              </p:nvGrpSpPr>
              <p:grpSpPr>
                <a:xfrm>
                  <a:off x="1492372" y="2507397"/>
                  <a:ext cx="283194" cy="419100"/>
                  <a:chOff x="2967" y="2425"/>
                  <a:chExt cx="181" cy="264"/>
                </a:xfrm>
              </p:grpSpPr>
              <p:sp>
                <p:nvSpPr>
                  <p:cNvPr id="4452" name="Google Shape;4452;p37"/>
                  <p:cNvSpPr/>
                  <p:nvPr/>
                </p:nvSpPr>
                <p:spPr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600"/>
                      <a:buFont typeface="Calibri"/>
                      <a:buNone/>
                    </a:pPr>
                    <a:endParaRPr sz="1600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453" name="Google Shape;4453;p37"/>
                  <p:cNvSpPr txBox="1"/>
                  <p:nvPr/>
                </p:nvSpPr>
                <p:spPr>
                  <a:xfrm>
                    <a:off x="2967" y="2425"/>
                    <a:ext cx="181" cy="26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spAutoFit/>
                  </a:bodyPr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rPr lang="en-US" kern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f</a:t>
                    </a:r>
                    <a:endParaRPr sz="2000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</p:grpSp>
        <p:grpSp>
          <p:nvGrpSpPr>
            <p:cNvPr id="4454" name="Google Shape;4454;p37"/>
            <p:cNvGrpSpPr/>
            <p:nvPr/>
          </p:nvGrpSpPr>
          <p:grpSpPr>
            <a:xfrm>
              <a:off x="6944905" y="1814623"/>
              <a:ext cx="4395351" cy="404576"/>
              <a:chOff x="4333785" y="5772213"/>
              <a:chExt cx="4395351" cy="404576"/>
            </a:xfrm>
          </p:grpSpPr>
          <p:grpSp>
            <p:nvGrpSpPr>
              <p:cNvPr id="4455" name="Google Shape;4455;p37"/>
              <p:cNvGrpSpPr/>
              <p:nvPr/>
            </p:nvGrpSpPr>
            <p:grpSpPr>
              <a:xfrm>
                <a:off x="4333785" y="5772213"/>
                <a:ext cx="531821" cy="369069"/>
                <a:chOff x="1348328" y="2475647"/>
                <a:chExt cx="603916" cy="419100"/>
              </a:xfrm>
            </p:grpSpPr>
            <p:grpSp>
              <p:nvGrpSpPr>
                <p:cNvPr id="4456" name="Google Shape;4456;p37"/>
                <p:cNvGrpSpPr/>
                <p:nvPr/>
              </p:nvGrpSpPr>
              <p:grpSpPr>
                <a:xfrm>
                  <a:off x="1348328" y="2555748"/>
                  <a:ext cx="603916" cy="308999"/>
                  <a:chOff x="5278570" y="2983486"/>
                  <a:chExt cx="501650" cy="233363"/>
                </a:xfrm>
              </p:grpSpPr>
              <p:sp>
                <p:nvSpPr>
                  <p:cNvPr id="4457" name="Google Shape;4457;p37"/>
                  <p:cNvSpPr/>
                  <p:nvPr/>
                </p:nvSpPr>
                <p:spPr>
                  <a:xfrm>
                    <a:off x="5283332" y="3088261"/>
                    <a:ext cx="496888" cy="128588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600"/>
                      <a:buFont typeface="Calibri"/>
                      <a:buNone/>
                    </a:pPr>
                    <a:endParaRPr sz="1600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cxnSp>
                <p:nvCxnSpPr>
                  <p:cNvPr id="4458" name="Google Shape;4458;p37"/>
                  <p:cNvCxnSpPr/>
                  <p:nvPr/>
                </p:nvCxnSpPr>
                <p:spPr>
                  <a:xfrm>
                    <a:off x="5283332" y="3077148"/>
                    <a:ext cx="0" cy="79375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4459" name="Google Shape;4459;p37"/>
                  <p:cNvCxnSpPr/>
                  <p:nvPr/>
                </p:nvCxnSpPr>
                <p:spPr>
                  <a:xfrm>
                    <a:off x="5780220" y="3077148"/>
                    <a:ext cx="0" cy="79375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sp>
                <p:nvSpPr>
                  <p:cNvPr id="4460" name="Google Shape;4460;p37"/>
                  <p:cNvSpPr/>
                  <p:nvPr/>
                </p:nvSpPr>
                <p:spPr>
                  <a:xfrm>
                    <a:off x="5283332" y="3077148"/>
                    <a:ext cx="492125" cy="77788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000"/>
                      <a:buFont typeface="Calibri"/>
                      <a:buNone/>
                    </a:pPr>
                    <a:endParaRPr sz="2000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461" name="Google Shape;4461;p37"/>
                  <p:cNvSpPr/>
                  <p:nvPr/>
                </p:nvSpPr>
                <p:spPr>
                  <a:xfrm>
                    <a:off x="5278570" y="2983486"/>
                    <a:ext cx="496888" cy="150813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600"/>
                      <a:buFont typeface="Calibri"/>
                      <a:buNone/>
                    </a:pPr>
                    <a:endParaRPr sz="1600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4462" name="Google Shape;4462;p37"/>
                <p:cNvGrpSpPr/>
                <p:nvPr/>
              </p:nvGrpSpPr>
              <p:grpSpPr>
                <a:xfrm>
                  <a:off x="1456374" y="2475647"/>
                  <a:ext cx="355165" cy="419100"/>
                  <a:chOff x="2944" y="2405"/>
                  <a:chExt cx="227" cy="264"/>
                </a:xfrm>
              </p:grpSpPr>
              <p:sp>
                <p:nvSpPr>
                  <p:cNvPr id="4463" name="Google Shape;4463;p37"/>
                  <p:cNvSpPr/>
                  <p:nvPr/>
                </p:nvSpPr>
                <p:spPr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600"/>
                      <a:buFont typeface="Calibri"/>
                      <a:buNone/>
                    </a:pPr>
                    <a:endParaRPr sz="1600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464" name="Google Shape;4464;p37"/>
                  <p:cNvSpPr txBox="1"/>
                  <p:nvPr/>
                </p:nvSpPr>
                <p:spPr>
                  <a:xfrm>
                    <a:off x="2944" y="2405"/>
                    <a:ext cx="227" cy="26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spAutoFit/>
                  </a:bodyPr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rPr lang="en-US" kern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a</a:t>
                    </a:r>
                    <a:endParaRPr sz="2000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grpSp>
            <p:nvGrpSpPr>
              <p:cNvPr id="4465" name="Google Shape;4465;p37"/>
              <p:cNvGrpSpPr/>
              <p:nvPr/>
            </p:nvGrpSpPr>
            <p:grpSpPr>
              <a:xfrm>
                <a:off x="6263949" y="5807720"/>
                <a:ext cx="531821" cy="369069"/>
                <a:chOff x="1348328" y="2507397"/>
                <a:chExt cx="603916" cy="419100"/>
              </a:xfrm>
            </p:grpSpPr>
            <p:grpSp>
              <p:nvGrpSpPr>
                <p:cNvPr id="4466" name="Google Shape;4466;p37"/>
                <p:cNvGrpSpPr/>
                <p:nvPr/>
              </p:nvGrpSpPr>
              <p:grpSpPr>
                <a:xfrm>
                  <a:off x="1348328" y="2555748"/>
                  <a:ext cx="603916" cy="308999"/>
                  <a:chOff x="5278570" y="2983486"/>
                  <a:chExt cx="501650" cy="233363"/>
                </a:xfrm>
              </p:grpSpPr>
              <p:sp>
                <p:nvSpPr>
                  <p:cNvPr id="4467" name="Google Shape;4467;p37"/>
                  <p:cNvSpPr/>
                  <p:nvPr/>
                </p:nvSpPr>
                <p:spPr>
                  <a:xfrm>
                    <a:off x="5283332" y="3088261"/>
                    <a:ext cx="496888" cy="128588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600"/>
                      <a:buFont typeface="Calibri"/>
                      <a:buNone/>
                    </a:pPr>
                    <a:endParaRPr sz="1600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cxnSp>
                <p:nvCxnSpPr>
                  <p:cNvPr id="4468" name="Google Shape;4468;p37"/>
                  <p:cNvCxnSpPr/>
                  <p:nvPr/>
                </p:nvCxnSpPr>
                <p:spPr>
                  <a:xfrm>
                    <a:off x="5283332" y="3077148"/>
                    <a:ext cx="0" cy="79375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4469" name="Google Shape;4469;p37"/>
                  <p:cNvCxnSpPr/>
                  <p:nvPr/>
                </p:nvCxnSpPr>
                <p:spPr>
                  <a:xfrm>
                    <a:off x="5780220" y="3077148"/>
                    <a:ext cx="0" cy="79375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sp>
                <p:nvSpPr>
                  <p:cNvPr id="4470" name="Google Shape;4470;p37"/>
                  <p:cNvSpPr/>
                  <p:nvPr/>
                </p:nvSpPr>
                <p:spPr>
                  <a:xfrm>
                    <a:off x="5283332" y="3077148"/>
                    <a:ext cx="492125" cy="77788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000"/>
                      <a:buFont typeface="Calibri"/>
                      <a:buNone/>
                    </a:pPr>
                    <a:endParaRPr sz="2000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471" name="Google Shape;4471;p37"/>
                  <p:cNvSpPr/>
                  <p:nvPr/>
                </p:nvSpPr>
                <p:spPr>
                  <a:xfrm>
                    <a:off x="5278570" y="2983486"/>
                    <a:ext cx="496888" cy="150813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600"/>
                      <a:buFont typeface="Calibri"/>
                      <a:buNone/>
                    </a:pPr>
                    <a:endParaRPr sz="1600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4472" name="Google Shape;4472;p37"/>
                <p:cNvGrpSpPr/>
                <p:nvPr/>
              </p:nvGrpSpPr>
              <p:grpSpPr>
                <a:xfrm>
                  <a:off x="1456374" y="2507397"/>
                  <a:ext cx="355165" cy="419100"/>
                  <a:chOff x="2944" y="2425"/>
                  <a:chExt cx="227" cy="264"/>
                </a:xfrm>
              </p:grpSpPr>
              <p:sp>
                <p:nvSpPr>
                  <p:cNvPr id="4473" name="Google Shape;4473;p37"/>
                  <p:cNvSpPr/>
                  <p:nvPr/>
                </p:nvSpPr>
                <p:spPr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600"/>
                      <a:buFont typeface="Calibri"/>
                      <a:buNone/>
                    </a:pPr>
                    <a:endParaRPr sz="1600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474" name="Google Shape;4474;p37"/>
                  <p:cNvSpPr txBox="1"/>
                  <p:nvPr/>
                </p:nvSpPr>
                <p:spPr>
                  <a:xfrm>
                    <a:off x="2944" y="2425"/>
                    <a:ext cx="227" cy="26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spAutoFit/>
                  </a:bodyPr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rPr lang="en-US" kern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b</a:t>
                    </a:r>
                    <a:endParaRPr sz="2000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grpSp>
            <p:nvGrpSpPr>
              <p:cNvPr id="4475" name="Google Shape;4475;p37"/>
              <p:cNvGrpSpPr/>
              <p:nvPr/>
            </p:nvGrpSpPr>
            <p:grpSpPr>
              <a:xfrm>
                <a:off x="8197315" y="5805271"/>
                <a:ext cx="531821" cy="369069"/>
                <a:chOff x="1348328" y="2507397"/>
                <a:chExt cx="603916" cy="419100"/>
              </a:xfrm>
            </p:grpSpPr>
            <p:grpSp>
              <p:nvGrpSpPr>
                <p:cNvPr id="4476" name="Google Shape;4476;p37"/>
                <p:cNvGrpSpPr/>
                <p:nvPr/>
              </p:nvGrpSpPr>
              <p:grpSpPr>
                <a:xfrm>
                  <a:off x="1348328" y="2555748"/>
                  <a:ext cx="603916" cy="308999"/>
                  <a:chOff x="5278570" y="2983486"/>
                  <a:chExt cx="501650" cy="233363"/>
                </a:xfrm>
              </p:grpSpPr>
              <p:sp>
                <p:nvSpPr>
                  <p:cNvPr id="4477" name="Google Shape;4477;p37"/>
                  <p:cNvSpPr/>
                  <p:nvPr/>
                </p:nvSpPr>
                <p:spPr>
                  <a:xfrm>
                    <a:off x="5283332" y="3088261"/>
                    <a:ext cx="496888" cy="128588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600"/>
                      <a:buFont typeface="Calibri"/>
                      <a:buNone/>
                    </a:pPr>
                    <a:endParaRPr sz="1600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cxnSp>
                <p:nvCxnSpPr>
                  <p:cNvPr id="4478" name="Google Shape;4478;p37"/>
                  <p:cNvCxnSpPr/>
                  <p:nvPr/>
                </p:nvCxnSpPr>
                <p:spPr>
                  <a:xfrm>
                    <a:off x="5283332" y="3077148"/>
                    <a:ext cx="0" cy="79375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4479" name="Google Shape;4479;p37"/>
                  <p:cNvCxnSpPr/>
                  <p:nvPr/>
                </p:nvCxnSpPr>
                <p:spPr>
                  <a:xfrm>
                    <a:off x="5780220" y="3077148"/>
                    <a:ext cx="0" cy="79375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sp>
                <p:nvSpPr>
                  <p:cNvPr id="4480" name="Google Shape;4480;p37"/>
                  <p:cNvSpPr/>
                  <p:nvPr/>
                </p:nvSpPr>
                <p:spPr>
                  <a:xfrm>
                    <a:off x="5283332" y="3077148"/>
                    <a:ext cx="492125" cy="77788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000"/>
                      <a:buFont typeface="Calibri"/>
                      <a:buNone/>
                    </a:pPr>
                    <a:endParaRPr sz="2000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481" name="Google Shape;4481;p37"/>
                  <p:cNvSpPr/>
                  <p:nvPr/>
                </p:nvSpPr>
                <p:spPr>
                  <a:xfrm>
                    <a:off x="5278570" y="2983486"/>
                    <a:ext cx="496888" cy="150813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600"/>
                      <a:buFont typeface="Calibri"/>
                      <a:buNone/>
                    </a:pPr>
                    <a:endParaRPr sz="1600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4482" name="Google Shape;4482;p37"/>
                <p:cNvGrpSpPr/>
                <p:nvPr/>
              </p:nvGrpSpPr>
              <p:grpSpPr>
                <a:xfrm>
                  <a:off x="1464202" y="2507397"/>
                  <a:ext cx="341084" cy="419100"/>
                  <a:chOff x="2949" y="2425"/>
                  <a:chExt cx="218" cy="264"/>
                </a:xfrm>
              </p:grpSpPr>
              <p:sp>
                <p:nvSpPr>
                  <p:cNvPr id="4483" name="Google Shape;4483;p37"/>
                  <p:cNvSpPr/>
                  <p:nvPr/>
                </p:nvSpPr>
                <p:spPr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600"/>
                      <a:buFont typeface="Calibri"/>
                      <a:buNone/>
                    </a:pPr>
                    <a:endParaRPr sz="1600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484" name="Google Shape;4484;p37"/>
                  <p:cNvSpPr txBox="1"/>
                  <p:nvPr/>
                </p:nvSpPr>
                <p:spPr>
                  <a:xfrm>
                    <a:off x="2949" y="2425"/>
                    <a:ext cx="218" cy="26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spAutoFit/>
                  </a:bodyPr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rPr lang="en-US" kern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c</a:t>
                    </a:r>
                    <a:endParaRPr sz="2000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</p:grpSp>
        <p:sp>
          <p:nvSpPr>
            <p:cNvPr id="4485" name="Google Shape;4485;p37"/>
            <p:cNvSpPr/>
            <p:nvPr/>
          </p:nvSpPr>
          <p:spPr>
            <a:xfrm rot="10800000">
              <a:off x="8271137" y="5751593"/>
              <a:ext cx="575190" cy="152414"/>
            </a:xfrm>
            <a:prstGeom prst="rightArrow">
              <a:avLst>
                <a:gd name="adj1" fmla="val 50000"/>
                <a:gd name="adj2" fmla="val 50000"/>
              </a:avLst>
            </a:prstGeom>
            <a:gradFill>
              <a:gsLst>
                <a:gs pos="0">
                  <a:srgbClr val="F2F2F2"/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6" name="Google Shape;4486;p37"/>
            <p:cNvSpPr/>
            <p:nvPr/>
          </p:nvSpPr>
          <p:spPr>
            <a:xfrm>
              <a:off x="7508446" y="5756510"/>
              <a:ext cx="575190" cy="152414"/>
            </a:xfrm>
            <a:prstGeom prst="rightArrow">
              <a:avLst>
                <a:gd name="adj1" fmla="val 50000"/>
                <a:gd name="adj2" fmla="val 50000"/>
              </a:avLst>
            </a:prstGeom>
            <a:gradFill>
              <a:gsLst>
                <a:gs pos="0">
                  <a:srgbClr val="F2F2F2"/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7" name="Google Shape;4487;p37"/>
            <p:cNvSpPr/>
            <p:nvPr/>
          </p:nvSpPr>
          <p:spPr>
            <a:xfrm rot="10800000">
              <a:off x="8263118" y="3813171"/>
              <a:ext cx="575190" cy="152414"/>
            </a:xfrm>
            <a:prstGeom prst="rightArrow">
              <a:avLst>
                <a:gd name="adj1" fmla="val 50000"/>
                <a:gd name="adj2" fmla="val 50000"/>
              </a:avLst>
            </a:prstGeom>
            <a:gradFill>
              <a:gsLst>
                <a:gs pos="0">
                  <a:srgbClr val="F2F2F2"/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8" name="Google Shape;4488;p37"/>
            <p:cNvSpPr/>
            <p:nvPr/>
          </p:nvSpPr>
          <p:spPr>
            <a:xfrm>
              <a:off x="7516468" y="3818088"/>
              <a:ext cx="575190" cy="152414"/>
            </a:xfrm>
            <a:prstGeom prst="rightArrow">
              <a:avLst>
                <a:gd name="adj1" fmla="val 50000"/>
                <a:gd name="adj2" fmla="val 50000"/>
              </a:avLst>
            </a:prstGeom>
            <a:gradFill>
              <a:gsLst>
                <a:gs pos="0">
                  <a:srgbClr val="F2F2F2"/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9" name="Google Shape;4489;p37"/>
            <p:cNvSpPr/>
            <p:nvPr/>
          </p:nvSpPr>
          <p:spPr>
            <a:xfrm rot="10800000">
              <a:off x="8271140" y="1874749"/>
              <a:ext cx="575190" cy="152414"/>
            </a:xfrm>
            <a:prstGeom prst="rightArrow">
              <a:avLst>
                <a:gd name="adj1" fmla="val 50000"/>
                <a:gd name="adj2" fmla="val 50000"/>
              </a:avLst>
            </a:prstGeom>
            <a:gradFill>
              <a:gsLst>
                <a:gs pos="0">
                  <a:srgbClr val="F2F2F2"/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0" name="Google Shape;4490;p37"/>
            <p:cNvSpPr/>
            <p:nvPr/>
          </p:nvSpPr>
          <p:spPr>
            <a:xfrm>
              <a:off x="7535184" y="1895707"/>
              <a:ext cx="575190" cy="152414"/>
            </a:xfrm>
            <a:prstGeom prst="rightArrow">
              <a:avLst>
                <a:gd name="adj1" fmla="val 50000"/>
                <a:gd name="adj2" fmla="val 50000"/>
              </a:avLst>
            </a:prstGeom>
            <a:gradFill>
              <a:gsLst>
                <a:gs pos="0">
                  <a:srgbClr val="F2F2F2"/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1" name="Google Shape;4491;p37"/>
            <p:cNvSpPr/>
            <p:nvPr/>
          </p:nvSpPr>
          <p:spPr>
            <a:xfrm rot="10800000">
              <a:off x="10193519" y="1877422"/>
              <a:ext cx="575190" cy="152414"/>
            </a:xfrm>
            <a:prstGeom prst="rightArrow">
              <a:avLst>
                <a:gd name="adj1" fmla="val 50000"/>
                <a:gd name="adj2" fmla="val 50000"/>
              </a:avLst>
            </a:prstGeom>
            <a:gradFill>
              <a:gsLst>
                <a:gs pos="0">
                  <a:srgbClr val="F2F2F2"/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2" name="Google Shape;4492;p37"/>
            <p:cNvSpPr/>
            <p:nvPr/>
          </p:nvSpPr>
          <p:spPr>
            <a:xfrm>
              <a:off x="9430828" y="1882339"/>
              <a:ext cx="575190" cy="152414"/>
            </a:xfrm>
            <a:prstGeom prst="rightArrow">
              <a:avLst>
                <a:gd name="adj1" fmla="val 50000"/>
                <a:gd name="adj2" fmla="val 50000"/>
              </a:avLst>
            </a:prstGeom>
            <a:gradFill>
              <a:gsLst>
                <a:gs pos="0">
                  <a:srgbClr val="F2F2F2"/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3" name="Google Shape;4493;p37"/>
            <p:cNvSpPr/>
            <p:nvPr/>
          </p:nvSpPr>
          <p:spPr>
            <a:xfrm rot="10800000">
              <a:off x="10206889" y="3815843"/>
              <a:ext cx="575190" cy="152414"/>
            </a:xfrm>
            <a:prstGeom prst="rightArrow">
              <a:avLst>
                <a:gd name="adj1" fmla="val 50000"/>
                <a:gd name="adj2" fmla="val 50000"/>
              </a:avLst>
            </a:prstGeom>
            <a:gradFill>
              <a:gsLst>
                <a:gs pos="0">
                  <a:srgbClr val="F2F2F2"/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4" name="Google Shape;4494;p37"/>
            <p:cNvSpPr/>
            <p:nvPr/>
          </p:nvSpPr>
          <p:spPr>
            <a:xfrm>
              <a:off x="9444198" y="3820760"/>
              <a:ext cx="575190" cy="152414"/>
            </a:xfrm>
            <a:prstGeom prst="rightArrow">
              <a:avLst>
                <a:gd name="adj1" fmla="val 50000"/>
                <a:gd name="adj2" fmla="val 50000"/>
              </a:avLst>
            </a:prstGeom>
            <a:gradFill>
              <a:gsLst>
                <a:gs pos="0">
                  <a:srgbClr val="F2F2F2"/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95" name="Google Shape;4495;p37"/>
          <p:cNvGrpSpPr/>
          <p:nvPr/>
        </p:nvGrpSpPr>
        <p:grpSpPr>
          <a:xfrm>
            <a:off x="657860" y="2400132"/>
            <a:ext cx="5733486" cy="978729"/>
            <a:chOff x="657860" y="2475288"/>
            <a:chExt cx="5733486" cy="978729"/>
          </a:xfrm>
        </p:grpSpPr>
        <p:sp>
          <p:nvSpPr>
            <p:cNvPr id="4496" name="Google Shape;4496;p37"/>
            <p:cNvSpPr txBox="1"/>
            <p:nvPr/>
          </p:nvSpPr>
          <p:spPr>
            <a:xfrm flipH="1">
              <a:off x="1644363" y="2475288"/>
              <a:ext cx="4746983" cy="9787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-US" sz="20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c’s state at t=0 has propagated to b, and may influence distance vector computations up to </a:t>
              </a:r>
              <a:r>
                <a:rPr lang="en-US" sz="2400" b="1" kern="0">
                  <a:solidFill>
                    <a:srgbClr val="0000A8"/>
                  </a:solidFill>
                  <a:latin typeface="Calibri"/>
                  <a:ea typeface="Calibri"/>
                  <a:cs typeface="Calibri"/>
                  <a:sym typeface="Calibri"/>
                </a:rPr>
                <a:t>1 </a:t>
              </a:r>
              <a:r>
                <a:rPr lang="en-US" sz="20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hop away, i.e., at b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4497" name="Google Shape;4497;p37"/>
            <p:cNvGrpSpPr/>
            <p:nvPr/>
          </p:nvGrpSpPr>
          <p:grpSpPr>
            <a:xfrm>
              <a:off x="657860" y="2750299"/>
              <a:ext cx="918242" cy="370050"/>
              <a:chOff x="1097284" y="2174236"/>
              <a:chExt cx="918242" cy="370050"/>
            </a:xfrm>
          </p:grpSpPr>
          <p:sp>
            <p:nvSpPr>
              <p:cNvPr id="4498" name="Google Shape;4498;p37"/>
              <p:cNvSpPr txBox="1"/>
              <p:nvPr/>
            </p:nvSpPr>
            <p:spPr>
              <a:xfrm>
                <a:off x="1521480" y="2174954"/>
                <a:ext cx="49404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rPr lang="en-US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t=1</a:t>
                </a: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grpSp>
            <p:nvGrpSpPr>
              <p:cNvPr id="4499" name="Google Shape;4499;p37"/>
              <p:cNvGrpSpPr/>
              <p:nvPr/>
            </p:nvGrpSpPr>
            <p:grpSpPr>
              <a:xfrm>
                <a:off x="1097284" y="2174236"/>
                <a:ext cx="392849" cy="364140"/>
                <a:chOff x="1097284" y="2174236"/>
                <a:chExt cx="438579" cy="364140"/>
              </a:xfrm>
            </p:grpSpPr>
            <p:sp>
              <p:nvSpPr>
                <p:cNvPr id="4500" name="Google Shape;4500;p37"/>
                <p:cNvSpPr/>
                <p:nvPr/>
              </p:nvSpPr>
              <p:spPr>
                <a:xfrm>
                  <a:off x="1100473" y="2176595"/>
                  <a:ext cx="431322" cy="361447"/>
                </a:xfrm>
                <a:prstGeom prst="ellipse">
                  <a:avLst/>
                </a:prstGeom>
                <a:noFill/>
                <a:ln w="19050" cap="flat" cmpd="sng">
                  <a:solidFill>
                    <a:srgbClr val="C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kern="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4501" name="Google Shape;4501;p37"/>
                <p:cNvCxnSpPr/>
                <p:nvPr/>
              </p:nvCxnSpPr>
              <p:spPr>
                <a:xfrm>
                  <a:off x="1314533" y="2174236"/>
                  <a:ext cx="0" cy="32479"/>
                </a:xfrm>
                <a:prstGeom prst="straightConnector1">
                  <a:avLst/>
                </a:prstGeom>
                <a:noFill/>
                <a:ln w="12700" cap="rnd" cmpd="sng">
                  <a:solidFill>
                    <a:srgbClr val="C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4502" name="Google Shape;4502;p37"/>
                <p:cNvCxnSpPr/>
                <p:nvPr/>
              </p:nvCxnSpPr>
              <p:spPr>
                <a:xfrm>
                  <a:off x="1314533" y="2505897"/>
                  <a:ext cx="0" cy="32479"/>
                </a:xfrm>
                <a:prstGeom prst="straightConnector1">
                  <a:avLst/>
                </a:prstGeom>
                <a:noFill/>
                <a:ln w="12700" cap="rnd" cmpd="sng">
                  <a:solidFill>
                    <a:srgbClr val="C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4503" name="Google Shape;4503;p37"/>
                <p:cNvCxnSpPr/>
                <p:nvPr/>
              </p:nvCxnSpPr>
              <p:spPr>
                <a:xfrm rot="10800000">
                  <a:off x="1116663" y="2338620"/>
                  <a:ext cx="0" cy="38758"/>
                </a:xfrm>
                <a:prstGeom prst="straightConnector1">
                  <a:avLst/>
                </a:prstGeom>
                <a:noFill/>
                <a:ln w="12700" cap="rnd" cmpd="sng">
                  <a:solidFill>
                    <a:srgbClr val="C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4504" name="Google Shape;4504;p37"/>
                <p:cNvCxnSpPr/>
                <p:nvPr/>
              </p:nvCxnSpPr>
              <p:spPr>
                <a:xfrm rot="10800000">
                  <a:off x="1516484" y="2338620"/>
                  <a:ext cx="0" cy="38758"/>
                </a:xfrm>
                <a:prstGeom prst="straightConnector1">
                  <a:avLst/>
                </a:prstGeom>
                <a:noFill/>
                <a:ln w="12700" cap="rnd" cmpd="sng">
                  <a:solidFill>
                    <a:srgbClr val="C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4505" name="Google Shape;4505;p37"/>
                <p:cNvCxnSpPr/>
                <p:nvPr/>
              </p:nvCxnSpPr>
              <p:spPr>
                <a:xfrm>
                  <a:off x="1411431" y="2493045"/>
                  <a:ext cx="17336" cy="23077"/>
                </a:xfrm>
                <a:prstGeom prst="straightConnector1">
                  <a:avLst/>
                </a:prstGeom>
                <a:noFill/>
                <a:ln w="12700" cap="rnd" cmpd="sng">
                  <a:solidFill>
                    <a:srgbClr val="C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4506" name="Google Shape;4506;p37"/>
                <p:cNvCxnSpPr/>
                <p:nvPr/>
              </p:nvCxnSpPr>
              <p:spPr>
                <a:xfrm>
                  <a:off x="1205401" y="2199023"/>
                  <a:ext cx="17336" cy="23077"/>
                </a:xfrm>
                <a:prstGeom prst="straightConnector1">
                  <a:avLst/>
                </a:prstGeom>
                <a:noFill/>
                <a:ln w="12700" cap="rnd" cmpd="sng">
                  <a:solidFill>
                    <a:srgbClr val="C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4507" name="Google Shape;4507;p37"/>
                <p:cNvCxnSpPr/>
                <p:nvPr/>
              </p:nvCxnSpPr>
              <p:spPr>
                <a:xfrm flipH="1">
                  <a:off x="1201321" y="2491335"/>
                  <a:ext cx="17336" cy="23077"/>
                </a:xfrm>
                <a:prstGeom prst="straightConnector1">
                  <a:avLst/>
                </a:prstGeom>
                <a:noFill/>
                <a:ln w="12700" cap="rnd" cmpd="sng">
                  <a:solidFill>
                    <a:srgbClr val="C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4508" name="Google Shape;4508;p37"/>
                <p:cNvCxnSpPr/>
                <p:nvPr/>
              </p:nvCxnSpPr>
              <p:spPr>
                <a:xfrm flipH="1">
                  <a:off x="1407351" y="2197314"/>
                  <a:ext cx="17336" cy="23077"/>
                </a:xfrm>
                <a:prstGeom prst="straightConnector1">
                  <a:avLst/>
                </a:prstGeom>
                <a:noFill/>
                <a:ln w="12700" cap="rnd" cmpd="sng">
                  <a:solidFill>
                    <a:srgbClr val="C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4509" name="Google Shape;4509;p37"/>
                <p:cNvCxnSpPr/>
                <p:nvPr/>
              </p:nvCxnSpPr>
              <p:spPr>
                <a:xfrm flipH="1">
                  <a:off x="1480788" y="2263982"/>
                  <a:ext cx="23455" cy="14529"/>
                </a:xfrm>
                <a:prstGeom prst="straightConnector1">
                  <a:avLst/>
                </a:prstGeom>
                <a:noFill/>
                <a:ln w="12700" cap="rnd" cmpd="sng">
                  <a:solidFill>
                    <a:srgbClr val="C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4510" name="Google Shape;4510;p37"/>
                <p:cNvCxnSpPr/>
                <p:nvPr/>
              </p:nvCxnSpPr>
              <p:spPr>
                <a:xfrm flipH="1">
                  <a:off x="1129926" y="2434925"/>
                  <a:ext cx="23455" cy="14529"/>
                </a:xfrm>
                <a:prstGeom prst="straightConnector1">
                  <a:avLst/>
                </a:prstGeom>
                <a:noFill/>
                <a:ln w="12700" cap="rnd" cmpd="sng">
                  <a:solidFill>
                    <a:srgbClr val="C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4511" name="Google Shape;4511;p37"/>
                <p:cNvCxnSpPr/>
                <p:nvPr/>
              </p:nvCxnSpPr>
              <p:spPr>
                <a:xfrm rot="10800000">
                  <a:off x="1136045" y="2265692"/>
                  <a:ext cx="23455" cy="14529"/>
                </a:xfrm>
                <a:prstGeom prst="straightConnector1">
                  <a:avLst/>
                </a:prstGeom>
                <a:noFill/>
                <a:ln w="12700" cap="rnd" cmpd="sng">
                  <a:solidFill>
                    <a:srgbClr val="C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4512" name="Google Shape;4512;p37"/>
                <p:cNvCxnSpPr/>
                <p:nvPr/>
              </p:nvCxnSpPr>
              <p:spPr>
                <a:xfrm rot="10800000">
                  <a:off x="1480788" y="2436635"/>
                  <a:ext cx="23455" cy="14529"/>
                </a:xfrm>
                <a:prstGeom prst="straightConnector1">
                  <a:avLst/>
                </a:prstGeom>
                <a:noFill/>
                <a:ln w="12700" cap="rnd" cmpd="sng">
                  <a:solidFill>
                    <a:srgbClr val="C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4513" name="Google Shape;4513;p37"/>
                <p:cNvSpPr/>
                <p:nvPr/>
              </p:nvSpPr>
              <p:spPr>
                <a:xfrm>
                  <a:off x="1288014" y="2334922"/>
                  <a:ext cx="53037" cy="46914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kern="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4514" name="Google Shape;4514;p37"/>
                <p:cNvCxnSpPr/>
                <p:nvPr/>
              </p:nvCxnSpPr>
              <p:spPr>
                <a:xfrm flipH="1">
                  <a:off x="1318079" y="2243337"/>
                  <a:ext cx="79786" cy="111123"/>
                </a:xfrm>
                <a:prstGeom prst="straightConnector1">
                  <a:avLst/>
                </a:prstGeom>
                <a:noFill/>
                <a:ln w="25400" cap="flat" cmpd="sng">
                  <a:solidFill>
                    <a:srgbClr val="C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</p:grpSp>
      </p:grpSp>
      <p:grpSp>
        <p:nvGrpSpPr>
          <p:cNvPr id="4515" name="Google Shape;4515;p37"/>
          <p:cNvGrpSpPr/>
          <p:nvPr/>
        </p:nvGrpSpPr>
        <p:grpSpPr>
          <a:xfrm>
            <a:off x="644525" y="3464640"/>
            <a:ext cx="5840095" cy="978729"/>
            <a:chOff x="644525" y="3539796"/>
            <a:chExt cx="5840095" cy="978729"/>
          </a:xfrm>
        </p:grpSpPr>
        <p:sp>
          <p:nvSpPr>
            <p:cNvPr id="4516" name="Google Shape;4516;p37"/>
            <p:cNvSpPr txBox="1"/>
            <p:nvPr/>
          </p:nvSpPr>
          <p:spPr>
            <a:xfrm flipH="1">
              <a:off x="1638864" y="3539796"/>
              <a:ext cx="4845756" cy="9787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-US" sz="20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c’s state at t=0 may now influence distance vector computations up to </a:t>
              </a:r>
              <a:r>
                <a:rPr lang="en-US" sz="2400" b="1" kern="0">
                  <a:solidFill>
                    <a:srgbClr val="0000A8"/>
                  </a:solidFill>
                  <a:latin typeface="Calibri"/>
                  <a:ea typeface="Calibri"/>
                  <a:cs typeface="Calibri"/>
                  <a:sym typeface="Calibri"/>
                </a:rPr>
                <a:t>2 </a:t>
              </a:r>
              <a:r>
                <a:rPr lang="en-US" sz="20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hops away, i.e., at b and now at a, e as well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4517" name="Google Shape;4517;p37"/>
            <p:cNvGrpSpPr/>
            <p:nvPr/>
          </p:nvGrpSpPr>
          <p:grpSpPr>
            <a:xfrm>
              <a:off x="644525" y="3789159"/>
              <a:ext cx="918242" cy="370050"/>
              <a:chOff x="1097284" y="2174236"/>
              <a:chExt cx="918242" cy="370050"/>
            </a:xfrm>
          </p:grpSpPr>
          <p:sp>
            <p:nvSpPr>
              <p:cNvPr id="4518" name="Google Shape;4518;p37"/>
              <p:cNvSpPr txBox="1"/>
              <p:nvPr/>
            </p:nvSpPr>
            <p:spPr>
              <a:xfrm>
                <a:off x="1521480" y="2174954"/>
                <a:ext cx="49404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rPr lang="en-US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t=2</a:t>
                </a: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grpSp>
            <p:nvGrpSpPr>
              <p:cNvPr id="4519" name="Google Shape;4519;p37"/>
              <p:cNvGrpSpPr/>
              <p:nvPr/>
            </p:nvGrpSpPr>
            <p:grpSpPr>
              <a:xfrm>
                <a:off x="1097284" y="2174236"/>
                <a:ext cx="392849" cy="364140"/>
                <a:chOff x="1097284" y="2174236"/>
                <a:chExt cx="438579" cy="364140"/>
              </a:xfrm>
            </p:grpSpPr>
            <p:sp>
              <p:nvSpPr>
                <p:cNvPr id="4520" name="Google Shape;4520;p37"/>
                <p:cNvSpPr/>
                <p:nvPr/>
              </p:nvSpPr>
              <p:spPr>
                <a:xfrm>
                  <a:off x="1100473" y="2176595"/>
                  <a:ext cx="431322" cy="361447"/>
                </a:xfrm>
                <a:prstGeom prst="ellipse">
                  <a:avLst/>
                </a:prstGeom>
                <a:noFill/>
                <a:ln w="19050" cap="flat" cmpd="sng">
                  <a:solidFill>
                    <a:srgbClr val="C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kern="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4521" name="Google Shape;4521;p37"/>
                <p:cNvCxnSpPr/>
                <p:nvPr/>
              </p:nvCxnSpPr>
              <p:spPr>
                <a:xfrm>
                  <a:off x="1314533" y="2174236"/>
                  <a:ext cx="0" cy="32479"/>
                </a:xfrm>
                <a:prstGeom prst="straightConnector1">
                  <a:avLst/>
                </a:prstGeom>
                <a:noFill/>
                <a:ln w="12700" cap="rnd" cmpd="sng">
                  <a:solidFill>
                    <a:srgbClr val="C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4522" name="Google Shape;4522;p37"/>
                <p:cNvCxnSpPr/>
                <p:nvPr/>
              </p:nvCxnSpPr>
              <p:spPr>
                <a:xfrm>
                  <a:off x="1314533" y="2505897"/>
                  <a:ext cx="0" cy="32479"/>
                </a:xfrm>
                <a:prstGeom prst="straightConnector1">
                  <a:avLst/>
                </a:prstGeom>
                <a:noFill/>
                <a:ln w="12700" cap="rnd" cmpd="sng">
                  <a:solidFill>
                    <a:srgbClr val="C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4523" name="Google Shape;4523;p37"/>
                <p:cNvCxnSpPr/>
                <p:nvPr/>
              </p:nvCxnSpPr>
              <p:spPr>
                <a:xfrm rot="10800000">
                  <a:off x="1116663" y="2338620"/>
                  <a:ext cx="0" cy="38758"/>
                </a:xfrm>
                <a:prstGeom prst="straightConnector1">
                  <a:avLst/>
                </a:prstGeom>
                <a:noFill/>
                <a:ln w="12700" cap="rnd" cmpd="sng">
                  <a:solidFill>
                    <a:srgbClr val="C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4524" name="Google Shape;4524;p37"/>
                <p:cNvCxnSpPr/>
                <p:nvPr/>
              </p:nvCxnSpPr>
              <p:spPr>
                <a:xfrm rot="10800000">
                  <a:off x="1516484" y="2338620"/>
                  <a:ext cx="0" cy="38758"/>
                </a:xfrm>
                <a:prstGeom prst="straightConnector1">
                  <a:avLst/>
                </a:prstGeom>
                <a:noFill/>
                <a:ln w="12700" cap="rnd" cmpd="sng">
                  <a:solidFill>
                    <a:srgbClr val="C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4525" name="Google Shape;4525;p37"/>
                <p:cNvCxnSpPr/>
                <p:nvPr/>
              </p:nvCxnSpPr>
              <p:spPr>
                <a:xfrm>
                  <a:off x="1411431" y="2493045"/>
                  <a:ext cx="17336" cy="23077"/>
                </a:xfrm>
                <a:prstGeom prst="straightConnector1">
                  <a:avLst/>
                </a:prstGeom>
                <a:noFill/>
                <a:ln w="12700" cap="rnd" cmpd="sng">
                  <a:solidFill>
                    <a:srgbClr val="C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4526" name="Google Shape;4526;p37"/>
                <p:cNvCxnSpPr/>
                <p:nvPr/>
              </p:nvCxnSpPr>
              <p:spPr>
                <a:xfrm>
                  <a:off x="1205401" y="2199023"/>
                  <a:ext cx="17336" cy="23077"/>
                </a:xfrm>
                <a:prstGeom prst="straightConnector1">
                  <a:avLst/>
                </a:prstGeom>
                <a:noFill/>
                <a:ln w="12700" cap="rnd" cmpd="sng">
                  <a:solidFill>
                    <a:srgbClr val="C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4527" name="Google Shape;4527;p37"/>
                <p:cNvCxnSpPr/>
                <p:nvPr/>
              </p:nvCxnSpPr>
              <p:spPr>
                <a:xfrm flipH="1">
                  <a:off x="1201321" y="2491335"/>
                  <a:ext cx="17336" cy="23077"/>
                </a:xfrm>
                <a:prstGeom prst="straightConnector1">
                  <a:avLst/>
                </a:prstGeom>
                <a:noFill/>
                <a:ln w="12700" cap="rnd" cmpd="sng">
                  <a:solidFill>
                    <a:srgbClr val="C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4528" name="Google Shape;4528;p37"/>
                <p:cNvCxnSpPr/>
                <p:nvPr/>
              </p:nvCxnSpPr>
              <p:spPr>
                <a:xfrm flipH="1">
                  <a:off x="1407351" y="2197314"/>
                  <a:ext cx="17336" cy="23077"/>
                </a:xfrm>
                <a:prstGeom prst="straightConnector1">
                  <a:avLst/>
                </a:prstGeom>
                <a:noFill/>
                <a:ln w="12700" cap="rnd" cmpd="sng">
                  <a:solidFill>
                    <a:srgbClr val="C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4529" name="Google Shape;4529;p37"/>
                <p:cNvCxnSpPr/>
                <p:nvPr/>
              </p:nvCxnSpPr>
              <p:spPr>
                <a:xfrm flipH="1">
                  <a:off x="1480788" y="2263982"/>
                  <a:ext cx="23455" cy="14529"/>
                </a:xfrm>
                <a:prstGeom prst="straightConnector1">
                  <a:avLst/>
                </a:prstGeom>
                <a:noFill/>
                <a:ln w="12700" cap="rnd" cmpd="sng">
                  <a:solidFill>
                    <a:srgbClr val="C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4530" name="Google Shape;4530;p37"/>
                <p:cNvCxnSpPr/>
                <p:nvPr/>
              </p:nvCxnSpPr>
              <p:spPr>
                <a:xfrm flipH="1">
                  <a:off x="1129926" y="2434925"/>
                  <a:ext cx="23455" cy="14529"/>
                </a:xfrm>
                <a:prstGeom prst="straightConnector1">
                  <a:avLst/>
                </a:prstGeom>
                <a:noFill/>
                <a:ln w="12700" cap="rnd" cmpd="sng">
                  <a:solidFill>
                    <a:srgbClr val="C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4531" name="Google Shape;4531;p37"/>
                <p:cNvCxnSpPr/>
                <p:nvPr/>
              </p:nvCxnSpPr>
              <p:spPr>
                <a:xfrm rot="10800000">
                  <a:off x="1136045" y="2265692"/>
                  <a:ext cx="23455" cy="14529"/>
                </a:xfrm>
                <a:prstGeom prst="straightConnector1">
                  <a:avLst/>
                </a:prstGeom>
                <a:noFill/>
                <a:ln w="12700" cap="rnd" cmpd="sng">
                  <a:solidFill>
                    <a:srgbClr val="C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4532" name="Google Shape;4532;p37"/>
                <p:cNvCxnSpPr/>
                <p:nvPr/>
              </p:nvCxnSpPr>
              <p:spPr>
                <a:xfrm rot="10800000">
                  <a:off x="1480788" y="2436635"/>
                  <a:ext cx="23455" cy="14529"/>
                </a:xfrm>
                <a:prstGeom prst="straightConnector1">
                  <a:avLst/>
                </a:prstGeom>
                <a:noFill/>
                <a:ln w="12700" cap="rnd" cmpd="sng">
                  <a:solidFill>
                    <a:srgbClr val="C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4533" name="Google Shape;4533;p37"/>
                <p:cNvSpPr/>
                <p:nvPr/>
              </p:nvSpPr>
              <p:spPr>
                <a:xfrm>
                  <a:off x="1288014" y="2334922"/>
                  <a:ext cx="53037" cy="46914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kern="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4534" name="Google Shape;4534;p37"/>
                <p:cNvCxnSpPr/>
                <p:nvPr/>
              </p:nvCxnSpPr>
              <p:spPr>
                <a:xfrm flipH="1">
                  <a:off x="1310990" y="2293502"/>
                  <a:ext cx="151387" cy="67308"/>
                </a:xfrm>
                <a:prstGeom prst="straightConnector1">
                  <a:avLst/>
                </a:prstGeom>
                <a:noFill/>
                <a:ln w="25400" cap="flat" cmpd="sng">
                  <a:solidFill>
                    <a:srgbClr val="C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</p:grpSp>
      </p:grpSp>
      <p:grpSp>
        <p:nvGrpSpPr>
          <p:cNvPr id="4535" name="Google Shape;4535;p37"/>
          <p:cNvGrpSpPr/>
          <p:nvPr/>
        </p:nvGrpSpPr>
        <p:grpSpPr>
          <a:xfrm>
            <a:off x="657860" y="4484676"/>
            <a:ext cx="5999480" cy="978729"/>
            <a:chOff x="657860" y="4484676"/>
            <a:chExt cx="5999480" cy="978729"/>
          </a:xfrm>
        </p:grpSpPr>
        <p:sp>
          <p:nvSpPr>
            <p:cNvPr id="4536" name="Google Shape;4536;p37"/>
            <p:cNvSpPr txBox="1"/>
            <p:nvPr/>
          </p:nvSpPr>
          <p:spPr>
            <a:xfrm flipH="1">
              <a:off x="1659184" y="4484676"/>
              <a:ext cx="4998156" cy="9787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-US" sz="20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c’s state at t=0 may influence distance vector computations up to </a:t>
              </a:r>
              <a:r>
                <a:rPr lang="en-US" sz="2400" b="1" kern="0">
                  <a:solidFill>
                    <a:srgbClr val="0000A8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r>
                <a:rPr lang="en-US" sz="20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hops away, i.e., at b,a,e and now at c,f,h as well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4537" name="Google Shape;4537;p37"/>
            <p:cNvGrpSpPr/>
            <p:nvPr/>
          </p:nvGrpSpPr>
          <p:grpSpPr>
            <a:xfrm>
              <a:off x="657860" y="4761979"/>
              <a:ext cx="918242" cy="370050"/>
              <a:chOff x="1097284" y="2174236"/>
              <a:chExt cx="918242" cy="370050"/>
            </a:xfrm>
          </p:grpSpPr>
          <p:sp>
            <p:nvSpPr>
              <p:cNvPr id="4538" name="Google Shape;4538;p37"/>
              <p:cNvSpPr txBox="1"/>
              <p:nvPr/>
            </p:nvSpPr>
            <p:spPr>
              <a:xfrm>
                <a:off x="1521480" y="2174954"/>
                <a:ext cx="49404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rPr lang="en-US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t=3</a:t>
                </a: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grpSp>
            <p:nvGrpSpPr>
              <p:cNvPr id="4539" name="Google Shape;4539;p37"/>
              <p:cNvGrpSpPr/>
              <p:nvPr/>
            </p:nvGrpSpPr>
            <p:grpSpPr>
              <a:xfrm>
                <a:off x="1097284" y="2174236"/>
                <a:ext cx="392849" cy="364140"/>
                <a:chOff x="1097284" y="2174236"/>
                <a:chExt cx="438579" cy="364140"/>
              </a:xfrm>
            </p:grpSpPr>
            <p:sp>
              <p:nvSpPr>
                <p:cNvPr id="4540" name="Google Shape;4540;p37"/>
                <p:cNvSpPr/>
                <p:nvPr/>
              </p:nvSpPr>
              <p:spPr>
                <a:xfrm>
                  <a:off x="1100473" y="2176595"/>
                  <a:ext cx="431322" cy="361447"/>
                </a:xfrm>
                <a:prstGeom prst="ellipse">
                  <a:avLst/>
                </a:prstGeom>
                <a:noFill/>
                <a:ln w="19050" cap="flat" cmpd="sng">
                  <a:solidFill>
                    <a:srgbClr val="C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kern="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4541" name="Google Shape;4541;p37"/>
                <p:cNvCxnSpPr/>
                <p:nvPr/>
              </p:nvCxnSpPr>
              <p:spPr>
                <a:xfrm>
                  <a:off x="1314533" y="2174236"/>
                  <a:ext cx="0" cy="32479"/>
                </a:xfrm>
                <a:prstGeom prst="straightConnector1">
                  <a:avLst/>
                </a:prstGeom>
                <a:noFill/>
                <a:ln w="12700" cap="rnd" cmpd="sng">
                  <a:solidFill>
                    <a:srgbClr val="C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4542" name="Google Shape;4542;p37"/>
                <p:cNvCxnSpPr/>
                <p:nvPr/>
              </p:nvCxnSpPr>
              <p:spPr>
                <a:xfrm>
                  <a:off x="1314533" y="2505897"/>
                  <a:ext cx="0" cy="32479"/>
                </a:xfrm>
                <a:prstGeom prst="straightConnector1">
                  <a:avLst/>
                </a:prstGeom>
                <a:noFill/>
                <a:ln w="12700" cap="rnd" cmpd="sng">
                  <a:solidFill>
                    <a:srgbClr val="C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4543" name="Google Shape;4543;p37"/>
                <p:cNvCxnSpPr/>
                <p:nvPr/>
              </p:nvCxnSpPr>
              <p:spPr>
                <a:xfrm rot="10800000">
                  <a:off x="1116663" y="2338620"/>
                  <a:ext cx="0" cy="38758"/>
                </a:xfrm>
                <a:prstGeom prst="straightConnector1">
                  <a:avLst/>
                </a:prstGeom>
                <a:noFill/>
                <a:ln w="12700" cap="rnd" cmpd="sng">
                  <a:solidFill>
                    <a:srgbClr val="C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4544" name="Google Shape;4544;p37"/>
                <p:cNvCxnSpPr/>
                <p:nvPr/>
              </p:nvCxnSpPr>
              <p:spPr>
                <a:xfrm rot="10800000">
                  <a:off x="1516484" y="2338620"/>
                  <a:ext cx="0" cy="38758"/>
                </a:xfrm>
                <a:prstGeom prst="straightConnector1">
                  <a:avLst/>
                </a:prstGeom>
                <a:noFill/>
                <a:ln w="12700" cap="rnd" cmpd="sng">
                  <a:solidFill>
                    <a:srgbClr val="C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4545" name="Google Shape;4545;p37"/>
                <p:cNvCxnSpPr/>
                <p:nvPr/>
              </p:nvCxnSpPr>
              <p:spPr>
                <a:xfrm>
                  <a:off x="1411431" y="2493045"/>
                  <a:ext cx="17336" cy="23077"/>
                </a:xfrm>
                <a:prstGeom prst="straightConnector1">
                  <a:avLst/>
                </a:prstGeom>
                <a:noFill/>
                <a:ln w="12700" cap="rnd" cmpd="sng">
                  <a:solidFill>
                    <a:srgbClr val="C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4546" name="Google Shape;4546;p37"/>
                <p:cNvCxnSpPr/>
                <p:nvPr/>
              </p:nvCxnSpPr>
              <p:spPr>
                <a:xfrm>
                  <a:off x="1205401" y="2199023"/>
                  <a:ext cx="17336" cy="23077"/>
                </a:xfrm>
                <a:prstGeom prst="straightConnector1">
                  <a:avLst/>
                </a:prstGeom>
                <a:noFill/>
                <a:ln w="12700" cap="rnd" cmpd="sng">
                  <a:solidFill>
                    <a:srgbClr val="C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4547" name="Google Shape;4547;p37"/>
                <p:cNvCxnSpPr/>
                <p:nvPr/>
              </p:nvCxnSpPr>
              <p:spPr>
                <a:xfrm flipH="1">
                  <a:off x="1201321" y="2491335"/>
                  <a:ext cx="17336" cy="23077"/>
                </a:xfrm>
                <a:prstGeom prst="straightConnector1">
                  <a:avLst/>
                </a:prstGeom>
                <a:noFill/>
                <a:ln w="12700" cap="rnd" cmpd="sng">
                  <a:solidFill>
                    <a:srgbClr val="C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4548" name="Google Shape;4548;p37"/>
                <p:cNvCxnSpPr/>
                <p:nvPr/>
              </p:nvCxnSpPr>
              <p:spPr>
                <a:xfrm flipH="1">
                  <a:off x="1407351" y="2197314"/>
                  <a:ext cx="17336" cy="23077"/>
                </a:xfrm>
                <a:prstGeom prst="straightConnector1">
                  <a:avLst/>
                </a:prstGeom>
                <a:noFill/>
                <a:ln w="12700" cap="rnd" cmpd="sng">
                  <a:solidFill>
                    <a:srgbClr val="C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4549" name="Google Shape;4549;p37"/>
                <p:cNvCxnSpPr/>
                <p:nvPr/>
              </p:nvCxnSpPr>
              <p:spPr>
                <a:xfrm flipH="1">
                  <a:off x="1480788" y="2263982"/>
                  <a:ext cx="23455" cy="14529"/>
                </a:xfrm>
                <a:prstGeom prst="straightConnector1">
                  <a:avLst/>
                </a:prstGeom>
                <a:noFill/>
                <a:ln w="12700" cap="rnd" cmpd="sng">
                  <a:solidFill>
                    <a:srgbClr val="C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4550" name="Google Shape;4550;p37"/>
                <p:cNvCxnSpPr/>
                <p:nvPr/>
              </p:nvCxnSpPr>
              <p:spPr>
                <a:xfrm flipH="1">
                  <a:off x="1129926" y="2434925"/>
                  <a:ext cx="23455" cy="14529"/>
                </a:xfrm>
                <a:prstGeom prst="straightConnector1">
                  <a:avLst/>
                </a:prstGeom>
                <a:noFill/>
                <a:ln w="12700" cap="rnd" cmpd="sng">
                  <a:solidFill>
                    <a:srgbClr val="C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4551" name="Google Shape;4551;p37"/>
                <p:cNvCxnSpPr/>
                <p:nvPr/>
              </p:nvCxnSpPr>
              <p:spPr>
                <a:xfrm rot="10800000">
                  <a:off x="1136045" y="2265692"/>
                  <a:ext cx="23455" cy="14529"/>
                </a:xfrm>
                <a:prstGeom prst="straightConnector1">
                  <a:avLst/>
                </a:prstGeom>
                <a:noFill/>
                <a:ln w="12700" cap="rnd" cmpd="sng">
                  <a:solidFill>
                    <a:srgbClr val="C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4552" name="Google Shape;4552;p37"/>
                <p:cNvCxnSpPr/>
                <p:nvPr/>
              </p:nvCxnSpPr>
              <p:spPr>
                <a:xfrm rot="10800000">
                  <a:off x="1480788" y="2436635"/>
                  <a:ext cx="23455" cy="14529"/>
                </a:xfrm>
                <a:prstGeom prst="straightConnector1">
                  <a:avLst/>
                </a:prstGeom>
                <a:noFill/>
                <a:ln w="12700" cap="rnd" cmpd="sng">
                  <a:solidFill>
                    <a:srgbClr val="C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4553" name="Google Shape;4553;p37"/>
                <p:cNvSpPr/>
                <p:nvPr/>
              </p:nvSpPr>
              <p:spPr>
                <a:xfrm>
                  <a:off x="1288014" y="2334922"/>
                  <a:ext cx="53037" cy="46914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kern="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4554" name="Google Shape;4554;p37"/>
                <p:cNvCxnSpPr/>
                <p:nvPr/>
              </p:nvCxnSpPr>
              <p:spPr>
                <a:xfrm rot="10800000">
                  <a:off x="1314533" y="2354460"/>
                  <a:ext cx="154224" cy="0"/>
                </a:xfrm>
                <a:prstGeom prst="straightConnector1">
                  <a:avLst/>
                </a:prstGeom>
                <a:noFill/>
                <a:ln w="25400" cap="flat" cmpd="sng">
                  <a:solidFill>
                    <a:srgbClr val="C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</p:grpSp>
      </p:grpSp>
      <p:grpSp>
        <p:nvGrpSpPr>
          <p:cNvPr id="4555" name="Google Shape;4555;p37"/>
          <p:cNvGrpSpPr/>
          <p:nvPr/>
        </p:nvGrpSpPr>
        <p:grpSpPr>
          <a:xfrm>
            <a:off x="657860" y="5524662"/>
            <a:ext cx="5918200" cy="978729"/>
            <a:chOff x="657860" y="5499610"/>
            <a:chExt cx="5918200" cy="978729"/>
          </a:xfrm>
        </p:grpSpPr>
        <p:sp>
          <p:nvSpPr>
            <p:cNvPr id="4556" name="Google Shape;4556;p37"/>
            <p:cNvSpPr/>
            <p:nvPr/>
          </p:nvSpPr>
          <p:spPr>
            <a:xfrm>
              <a:off x="1638300" y="5499610"/>
              <a:ext cx="4937760" cy="9787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-US" sz="20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c’s state at t=0 may influence distance vector computations up to </a:t>
              </a:r>
              <a:r>
                <a:rPr lang="en-US" sz="2400" b="1" kern="0">
                  <a:solidFill>
                    <a:srgbClr val="0000A8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r>
                <a:rPr lang="en-US" sz="20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hops away, i.e., at b,a,e, c, f, h and now at g,i as well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4557" name="Google Shape;4557;p37"/>
            <p:cNvGrpSpPr/>
            <p:nvPr/>
          </p:nvGrpSpPr>
          <p:grpSpPr>
            <a:xfrm>
              <a:off x="657860" y="5777979"/>
              <a:ext cx="918242" cy="370050"/>
              <a:chOff x="1097284" y="2174236"/>
              <a:chExt cx="918242" cy="370050"/>
            </a:xfrm>
          </p:grpSpPr>
          <p:sp>
            <p:nvSpPr>
              <p:cNvPr id="4558" name="Google Shape;4558;p37"/>
              <p:cNvSpPr txBox="1"/>
              <p:nvPr/>
            </p:nvSpPr>
            <p:spPr>
              <a:xfrm>
                <a:off x="1521480" y="2174954"/>
                <a:ext cx="49404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rPr lang="en-US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t=4</a:t>
                </a: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grpSp>
            <p:nvGrpSpPr>
              <p:cNvPr id="4559" name="Google Shape;4559;p37"/>
              <p:cNvGrpSpPr/>
              <p:nvPr/>
            </p:nvGrpSpPr>
            <p:grpSpPr>
              <a:xfrm>
                <a:off x="1097284" y="2174236"/>
                <a:ext cx="392849" cy="364140"/>
                <a:chOff x="1097284" y="2174236"/>
                <a:chExt cx="438579" cy="364140"/>
              </a:xfrm>
            </p:grpSpPr>
            <p:sp>
              <p:nvSpPr>
                <p:cNvPr id="4560" name="Google Shape;4560;p37"/>
                <p:cNvSpPr/>
                <p:nvPr/>
              </p:nvSpPr>
              <p:spPr>
                <a:xfrm>
                  <a:off x="1100473" y="2176595"/>
                  <a:ext cx="431322" cy="361447"/>
                </a:xfrm>
                <a:prstGeom prst="ellipse">
                  <a:avLst/>
                </a:prstGeom>
                <a:noFill/>
                <a:ln w="19050" cap="flat" cmpd="sng">
                  <a:solidFill>
                    <a:srgbClr val="C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kern="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4561" name="Google Shape;4561;p37"/>
                <p:cNvCxnSpPr/>
                <p:nvPr/>
              </p:nvCxnSpPr>
              <p:spPr>
                <a:xfrm>
                  <a:off x="1314533" y="2174236"/>
                  <a:ext cx="0" cy="32479"/>
                </a:xfrm>
                <a:prstGeom prst="straightConnector1">
                  <a:avLst/>
                </a:prstGeom>
                <a:noFill/>
                <a:ln w="12700" cap="rnd" cmpd="sng">
                  <a:solidFill>
                    <a:srgbClr val="C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4562" name="Google Shape;4562;p37"/>
                <p:cNvCxnSpPr/>
                <p:nvPr/>
              </p:nvCxnSpPr>
              <p:spPr>
                <a:xfrm>
                  <a:off x="1314533" y="2505897"/>
                  <a:ext cx="0" cy="32479"/>
                </a:xfrm>
                <a:prstGeom prst="straightConnector1">
                  <a:avLst/>
                </a:prstGeom>
                <a:noFill/>
                <a:ln w="12700" cap="rnd" cmpd="sng">
                  <a:solidFill>
                    <a:srgbClr val="C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4563" name="Google Shape;4563;p37"/>
                <p:cNvCxnSpPr/>
                <p:nvPr/>
              </p:nvCxnSpPr>
              <p:spPr>
                <a:xfrm rot="10800000">
                  <a:off x="1116663" y="2338620"/>
                  <a:ext cx="0" cy="38758"/>
                </a:xfrm>
                <a:prstGeom prst="straightConnector1">
                  <a:avLst/>
                </a:prstGeom>
                <a:noFill/>
                <a:ln w="12700" cap="rnd" cmpd="sng">
                  <a:solidFill>
                    <a:srgbClr val="C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4564" name="Google Shape;4564;p37"/>
                <p:cNvCxnSpPr/>
                <p:nvPr/>
              </p:nvCxnSpPr>
              <p:spPr>
                <a:xfrm rot="10800000">
                  <a:off x="1516484" y="2338620"/>
                  <a:ext cx="0" cy="38758"/>
                </a:xfrm>
                <a:prstGeom prst="straightConnector1">
                  <a:avLst/>
                </a:prstGeom>
                <a:noFill/>
                <a:ln w="12700" cap="rnd" cmpd="sng">
                  <a:solidFill>
                    <a:srgbClr val="C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4565" name="Google Shape;4565;p37"/>
                <p:cNvCxnSpPr/>
                <p:nvPr/>
              </p:nvCxnSpPr>
              <p:spPr>
                <a:xfrm>
                  <a:off x="1411431" y="2493045"/>
                  <a:ext cx="17336" cy="23077"/>
                </a:xfrm>
                <a:prstGeom prst="straightConnector1">
                  <a:avLst/>
                </a:prstGeom>
                <a:noFill/>
                <a:ln w="12700" cap="rnd" cmpd="sng">
                  <a:solidFill>
                    <a:srgbClr val="C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4566" name="Google Shape;4566;p37"/>
                <p:cNvCxnSpPr/>
                <p:nvPr/>
              </p:nvCxnSpPr>
              <p:spPr>
                <a:xfrm>
                  <a:off x="1205401" y="2199023"/>
                  <a:ext cx="17336" cy="23077"/>
                </a:xfrm>
                <a:prstGeom prst="straightConnector1">
                  <a:avLst/>
                </a:prstGeom>
                <a:noFill/>
                <a:ln w="12700" cap="rnd" cmpd="sng">
                  <a:solidFill>
                    <a:srgbClr val="C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4567" name="Google Shape;4567;p37"/>
                <p:cNvCxnSpPr/>
                <p:nvPr/>
              </p:nvCxnSpPr>
              <p:spPr>
                <a:xfrm flipH="1">
                  <a:off x="1201321" y="2491335"/>
                  <a:ext cx="17336" cy="23077"/>
                </a:xfrm>
                <a:prstGeom prst="straightConnector1">
                  <a:avLst/>
                </a:prstGeom>
                <a:noFill/>
                <a:ln w="12700" cap="rnd" cmpd="sng">
                  <a:solidFill>
                    <a:srgbClr val="C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4568" name="Google Shape;4568;p37"/>
                <p:cNvCxnSpPr/>
                <p:nvPr/>
              </p:nvCxnSpPr>
              <p:spPr>
                <a:xfrm flipH="1">
                  <a:off x="1407351" y="2197314"/>
                  <a:ext cx="17336" cy="23077"/>
                </a:xfrm>
                <a:prstGeom prst="straightConnector1">
                  <a:avLst/>
                </a:prstGeom>
                <a:noFill/>
                <a:ln w="12700" cap="rnd" cmpd="sng">
                  <a:solidFill>
                    <a:srgbClr val="C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4569" name="Google Shape;4569;p37"/>
                <p:cNvCxnSpPr/>
                <p:nvPr/>
              </p:nvCxnSpPr>
              <p:spPr>
                <a:xfrm flipH="1">
                  <a:off x="1480788" y="2263982"/>
                  <a:ext cx="23455" cy="14529"/>
                </a:xfrm>
                <a:prstGeom prst="straightConnector1">
                  <a:avLst/>
                </a:prstGeom>
                <a:noFill/>
                <a:ln w="12700" cap="rnd" cmpd="sng">
                  <a:solidFill>
                    <a:srgbClr val="C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4570" name="Google Shape;4570;p37"/>
                <p:cNvCxnSpPr/>
                <p:nvPr/>
              </p:nvCxnSpPr>
              <p:spPr>
                <a:xfrm flipH="1">
                  <a:off x="1129926" y="2434925"/>
                  <a:ext cx="23455" cy="14529"/>
                </a:xfrm>
                <a:prstGeom prst="straightConnector1">
                  <a:avLst/>
                </a:prstGeom>
                <a:noFill/>
                <a:ln w="12700" cap="rnd" cmpd="sng">
                  <a:solidFill>
                    <a:srgbClr val="C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4571" name="Google Shape;4571;p37"/>
                <p:cNvCxnSpPr/>
                <p:nvPr/>
              </p:nvCxnSpPr>
              <p:spPr>
                <a:xfrm rot="10800000">
                  <a:off x="1136045" y="2265692"/>
                  <a:ext cx="23455" cy="14529"/>
                </a:xfrm>
                <a:prstGeom prst="straightConnector1">
                  <a:avLst/>
                </a:prstGeom>
                <a:noFill/>
                <a:ln w="12700" cap="rnd" cmpd="sng">
                  <a:solidFill>
                    <a:srgbClr val="C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4572" name="Google Shape;4572;p37"/>
                <p:cNvCxnSpPr/>
                <p:nvPr/>
              </p:nvCxnSpPr>
              <p:spPr>
                <a:xfrm rot="10800000">
                  <a:off x="1480788" y="2436635"/>
                  <a:ext cx="23455" cy="14529"/>
                </a:xfrm>
                <a:prstGeom prst="straightConnector1">
                  <a:avLst/>
                </a:prstGeom>
                <a:noFill/>
                <a:ln w="12700" cap="rnd" cmpd="sng">
                  <a:solidFill>
                    <a:srgbClr val="C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4573" name="Google Shape;4573;p37"/>
                <p:cNvSpPr/>
                <p:nvPr/>
              </p:nvSpPr>
              <p:spPr>
                <a:xfrm>
                  <a:off x="1288014" y="2334922"/>
                  <a:ext cx="53037" cy="46914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kern="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4574" name="Google Shape;4574;p37"/>
                <p:cNvCxnSpPr/>
                <p:nvPr/>
              </p:nvCxnSpPr>
              <p:spPr>
                <a:xfrm rot="10800000">
                  <a:off x="1310989" y="2351285"/>
                  <a:ext cx="140045" cy="71122"/>
                </a:xfrm>
                <a:prstGeom prst="straightConnector1">
                  <a:avLst/>
                </a:prstGeom>
                <a:noFill/>
                <a:ln w="25400" cap="flat" cmpd="sng">
                  <a:solidFill>
                    <a:srgbClr val="C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</p:grpSp>
      </p:grpSp>
      <p:sp>
        <p:nvSpPr>
          <p:cNvPr id="4575" name="Google Shape;4575;p37"/>
          <p:cNvSpPr txBox="1"/>
          <p:nvPr/>
        </p:nvSpPr>
        <p:spPr>
          <a:xfrm>
            <a:off x="802640" y="1188720"/>
            <a:ext cx="1061976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Iterative communication, computation steps diffuses information through network: 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4576" name="Google Shape;4576;p37"/>
          <p:cNvGrpSpPr/>
          <p:nvPr/>
        </p:nvGrpSpPr>
        <p:grpSpPr>
          <a:xfrm>
            <a:off x="8879399" y="1803748"/>
            <a:ext cx="2857489" cy="1596883"/>
            <a:chOff x="8879399" y="1803748"/>
            <a:chExt cx="2857489" cy="1596883"/>
          </a:xfrm>
        </p:grpSpPr>
        <p:sp>
          <p:nvSpPr>
            <p:cNvPr id="4577" name="Google Shape;4577;p37"/>
            <p:cNvSpPr/>
            <p:nvPr/>
          </p:nvSpPr>
          <p:spPr>
            <a:xfrm>
              <a:off x="8879399" y="1803748"/>
              <a:ext cx="2857489" cy="1536065"/>
            </a:xfrm>
            <a:custGeom>
              <a:avLst/>
              <a:gdLst/>
              <a:ahLst/>
              <a:cxnLst/>
              <a:rect l="l" t="t" r="r" b="b"/>
              <a:pathLst>
                <a:path w="2857489" h="1536065" extrusionOk="0">
                  <a:moveTo>
                    <a:pt x="1555" y="0"/>
                  </a:moveTo>
                  <a:cubicBezTo>
                    <a:pt x="-6794" y="271398"/>
                    <a:pt x="1555" y="1075152"/>
                    <a:pt x="477544" y="1327760"/>
                  </a:cubicBezTo>
                  <a:cubicBezTo>
                    <a:pt x="953533" y="1580368"/>
                    <a:pt x="1968141" y="1544876"/>
                    <a:pt x="2857489" y="1515649"/>
                  </a:cubicBezTo>
                </a:path>
              </a:pathLst>
            </a:custGeom>
            <a:noFill/>
            <a:ln w="41275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-US"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578" name="Google Shape;4578;p37"/>
            <p:cNvSpPr txBox="1"/>
            <p:nvPr/>
          </p:nvSpPr>
          <p:spPr>
            <a:xfrm>
              <a:off x="11185743" y="3031299"/>
              <a:ext cx="546945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-US" kern="0">
                  <a:solidFill>
                    <a:srgbClr val="0000A8"/>
                  </a:solidFill>
                  <a:latin typeface="Calibri"/>
                  <a:ea typeface="Calibri"/>
                  <a:cs typeface="Calibri"/>
                  <a:sym typeface="Calibri"/>
                </a:rPr>
                <a:t>t=1 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4579" name="Google Shape;4579;p37"/>
          <p:cNvGrpSpPr/>
          <p:nvPr/>
        </p:nvGrpSpPr>
        <p:grpSpPr>
          <a:xfrm>
            <a:off x="7149715" y="1929521"/>
            <a:ext cx="4586651" cy="2599426"/>
            <a:chOff x="8907795" y="1814699"/>
            <a:chExt cx="2775713" cy="2599426"/>
          </a:xfrm>
        </p:grpSpPr>
        <p:sp>
          <p:nvSpPr>
            <p:cNvPr id="4580" name="Google Shape;4580;p37"/>
            <p:cNvSpPr/>
            <p:nvPr/>
          </p:nvSpPr>
          <p:spPr>
            <a:xfrm>
              <a:off x="8907795" y="1814699"/>
              <a:ext cx="2745708" cy="2599426"/>
            </a:xfrm>
            <a:custGeom>
              <a:avLst/>
              <a:gdLst/>
              <a:ahLst/>
              <a:cxnLst/>
              <a:rect l="l" t="t" r="r" b="b"/>
              <a:pathLst>
                <a:path w="2785999" h="2364158" extrusionOk="0">
                  <a:moveTo>
                    <a:pt x="0" y="0"/>
                  </a:moveTo>
                  <a:cubicBezTo>
                    <a:pt x="943" y="1381432"/>
                    <a:pt x="550939" y="1118129"/>
                    <a:pt x="780300" y="1512155"/>
                  </a:cubicBezTo>
                  <a:cubicBezTo>
                    <a:pt x="1009661" y="1906181"/>
                    <a:pt x="979509" y="2332843"/>
                    <a:pt x="1376166" y="2364158"/>
                  </a:cubicBezTo>
                  <a:cubicBezTo>
                    <a:pt x="1818305" y="2338511"/>
                    <a:pt x="1761382" y="1586941"/>
                    <a:pt x="2785999" y="1539867"/>
                  </a:cubicBezTo>
                </a:path>
              </a:pathLst>
            </a:custGeom>
            <a:noFill/>
            <a:ln w="41275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-US"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581" name="Google Shape;4581;p37"/>
            <p:cNvSpPr txBox="1"/>
            <p:nvPr/>
          </p:nvSpPr>
          <p:spPr>
            <a:xfrm>
              <a:off x="11352512" y="3203511"/>
              <a:ext cx="330996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-US" kern="0">
                  <a:solidFill>
                    <a:srgbClr val="0000A8"/>
                  </a:solidFill>
                  <a:latin typeface="Calibri"/>
                  <a:ea typeface="Calibri"/>
                  <a:cs typeface="Calibri"/>
                  <a:sym typeface="Calibri"/>
                </a:rPr>
                <a:t>t=2 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4582" name="Google Shape;4582;p37"/>
          <p:cNvGrpSpPr/>
          <p:nvPr/>
        </p:nvGrpSpPr>
        <p:grpSpPr>
          <a:xfrm>
            <a:off x="7026541" y="1994238"/>
            <a:ext cx="4824649" cy="4365597"/>
            <a:chOff x="8907795" y="1814698"/>
            <a:chExt cx="2919743" cy="4365597"/>
          </a:xfrm>
        </p:grpSpPr>
        <p:sp>
          <p:nvSpPr>
            <p:cNvPr id="4583" name="Google Shape;4583;p37"/>
            <p:cNvSpPr/>
            <p:nvPr/>
          </p:nvSpPr>
          <p:spPr>
            <a:xfrm>
              <a:off x="8907795" y="1814698"/>
              <a:ext cx="2806352" cy="4365597"/>
            </a:xfrm>
            <a:custGeom>
              <a:avLst/>
              <a:gdLst/>
              <a:ahLst/>
              <a:cxnLst/>
              <a:rect l="l" t="t" r="r" b="b"/>
              <a:pathLst>
                <a:path w="2847532" h="3970477" extrusionOk="0">
                  <a:moveTo>
                    <a:pt x="0" y="0"/>
                  </a:moveTo>
                  <a:cubicBezTo>
                    <a:pt x="943" y="1381432"/>
                    <a:pt x="7986" y="1928780"/>
                    <a:pt x="6598" y="2237364"/>
                  </a:cubicBezTo>
                  <a:cubicBezTo>
                    <a:pt x="5210" y="2545948"/>
                    <a:pt x="941136" y="3970903"/>
                    <a:pt x="1422317" y="3970477"/>
                  </a:cubicBezTo>
                  <a:cubicBezTo>
                    <a:pt x="1903498" y="3970051"/>
                    <a:pt x="2053664" y="2919844"/>
                    <a:pt x="2847532" y="2918339"/>
                  </a:cubicBezTo>
                </a:path>
              </a:pathLst>
            </a:custGeom>
            <a:noFill/>
            <a:ln w="41275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-US"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584" name="Google Shape;4584;p37"/>
            <p:cNvSpPr txBox="1"/>
            <p:nvPr/>
          </p:nvSpPr>
          <p:spPr>
            <a:xfrm>
              <a:off x="11496542" y="4706635"/>
              <a:ext cx="330996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-US" kern="0">
                  <a:solidFill>
                    <a:srgbClr val="0000A8"/>
                  </a:solidFill>
                  <a:latin typeface="Calibri"/>
                  <a:ea typeface="Calibri"/>
                  <a:cs typeface="Calibri"/>
                  <a:sym typeface="Calibri"/>
                </a:rPr>
                <a:t>t=3 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4585" name="Google Shape;4585;p37"/>
          <p:cNvGrpSpPr/>
          <p:nvPr/>
        </p:nvGrpSpPr>
        <p:grpSpPr>
          <a:xfrm>
            <a:off x="6828212" y="2004167"/>
            <a:ext cx="5205658" cy="4487257"/>
            <a:chOff x="8907795" y="1823741"/>
            <a:chExt cx="2917701" cy="3238676"/>
          </a:xfrm>
        </p:grpSpPr>
        <p:sp>
          <p:nvSpPr>
            <p:cNvPr id="4586" name="Google Shape;4586;p37"/>
            <p:cNvSpPr/>
            <p:nvPr/>
          </p:nvSpPr>
          <p:spPr>
            <a:xfrm>
              <a:off x="8907795" y="1823741"/>
              <a:ext cx="2806351" cy="3234534"/>
            </a:xfrm>
            <a:custGeom>
              <a:avLst/>
              <a:gdLst/>
              <a:ahLst/>
              <a:cxnLst/>
              <a:rect l="l" t="t" r="r" b="b"/>
              <a:pathLst>
                <a:path w="2847532" h="2941785" extrusionOk="0">
                  <a:moveTo>
                    <a:pt x="0" y="0"/>
                  </a:moveTo>
                  <a:cubicBezTo>
                    <a:pt x="15191" y="1611659"/>
                    <a:pt x="-19201" y="2632144"/>
                    <a:pt x="92081" y="2812934"/>
                  </a:cubicBezTo>
                  <a:cubicBezTo>
                    <a:pt x="203363" y="2993724"/>
                    <a:pt x="2234300" y="2940917"/>
                    <a:pt x="2847532" y="2910117"/>
                  </a:cubicBezTo>
                </a:path>
              </a:pathLst>
            </a:custGeom>
            <a:noFill/>
            <a:ln w="41275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-US"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587" name="Google Shape;4587;p37"/>
            <p:cNvSpPr txBox="1"/>
            <p:nvPr/>
          </p:nvSpPr>
          <p:spPr>
            <a:xfrm>
              <a:off x="11518941" y="4795852"/>
              <a:ext cx="306555" cy="2665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-US" kern="0">
                  <a:solidFill>
                    <a:srgbClr val="0000A8"/>
                  </a:solidFill>
                  <a:latin typeface="Calibri"/>
                  <a:ea typeface="Calibri"/>
                  <a:cs typeface="Calibri"/>
                  <a:sym typeface="Calibri"/>
                </a:rPr>
                <a:t>t=4 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4607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5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45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45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8" name="Google Shape;4698;p41"/>
          <p:cNvSpPr txBox="1"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lang="en-US" sz="4400" dirty="0"/>
              <a:t>Network layer : </a:t>
            </a:r>
            <a:r>
              <a:rPr lang="en-US" dirty="0"/>
              <a:t>Topics to be covered</a:t>
            </a:r>
            <a:endParaRPr sz="4400" dirty="0"/>
          </a:p>
        </p:txBody>
      </p:sp>
      <p:pic>
        <p:nvPicPr>
          <p:cNvPr id="4699" name="Google Shape;4699;p41" descr="A train crossing a bridge over a body of water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15288" y="1379196"/>
            <a:ext cx="3102316" cy="2326737"/>
          </a:xfrm>
          <a:prstGeom prst="rect">
            <a:avLst/>
          </a:prstGeom>
          <a:noFill/>
          <a:ln>
            <a:noFill/>
          </a:ln>
        </p:spPr>
      </p:pic>
      <p:sp>
        <p:nvSpPr>
          <p:cNvPr id="4700" name="Google Shape;4700;p41"/>
          <p:cNvSpPr txBox="1"/>
          <p:nvPr/>
        </p:nvSpPr>
        <p:spPr>
          <a:xfrm>
            <a:off x="6761675" y="4144564"/>
            <a:ext cx="5066531" cy="1937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95325" lvl="1" indent="-79375" eaLnBrk="1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None/>
            </a:pPr>
            <a:endParaRPr sz="2400" kern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1" name="Google Shape;4701;p41"/>
          <p:cNvSpPr txBox="1"/>
          <p:nvPr/>
        </p:nvSpPr>
        <p:spPr>
          <a:xfrm>
            <a:off x="622456" y="1361615"/>
            <a:ext cx="5571867" cy="5039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74638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3200"/>
              <a:buFont typeface="Noto Sans Symbols"/>
              <a:buChar char="▪"/>
            </a:pPr>
            <a:r>
              <a:rPr lang="en-US" sz="3200" kern="0" dirty="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sz="14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285750" indent="-274638" eaLnBrk="1" fontAlgn="auto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BFBFBF"/>
              </a:buClr>
              <a:buSzPts val="3200"/>
              <a:buFont typeface="Noto Sans Symbols"/>
              <a:buChar char="▪"/>
            </a:pPr>
            <a:r>
              <a:rPr lang="en-US" sz="3200" kern="0" dirty="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routing protocols</a:t>
            </a:r>
            <a:endParaRPr sz="14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285750" indent="-285750" eaLnBrk="1" fontAlgn="auto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Pts val="3600"/>
              <a:buFont typeface="Noto Sans Symbols"/>
              <a:buChar char="▪"/>
            </a:pPr>
            <a:r>
              <a:rPr lang="en-US" sz="3600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intra-ISP routing: OSPF</a:t>
            </a:r>
            <a:endParaRPr sz="14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285750" indent="-285750" eaLnBrk="1" fontAlgn="auto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BFBFBF"/>
              </a:buClr>
              <a:buSzPts val="3200"/>
              <a:buFont typeface="Noto Sans Symbols"/>
              <a:buChar char="▪"/>
            </a:pPr>
            <a:r>
              <a:rPr lang="en-US" sz="3200" kern="0" dirty="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routing among ISPs: BGP</a:t>
            </a:r>
            <a:endParaRPr sz="14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66725" indent="-409575" eaLnBrk="1" fontAlgn="auto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Pts val="3200"/>
              <a:buFont typeface="Noto Sans Symbols"/>
              <a:buNone/>
            </a:pPr>
            <a:endParaRPr sz="3200" kern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2" name="Google Shape;4702;p41"/>
          <p:cNvSpPr txBox="1">
            <a:spLocks noGrp="1"/>
          </p:cNvSpPr>
          <p:nvPr>
            <p:ph type="sldNum" idx="12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/>
              <a:t>Network Layer: 5-</a:t>
            </a:r>
            <a:fld id="{00000000-1234-1234-1234-123412341234}" type="slidenum">
              <a:rPr lang="en-US"/>
              <a:pPr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63634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7" name="Google Shape;4707;p42"/>
          <p:cNvSpPr txBox="1">
            <a:spLocks noGrp="1"/>
          </p:cNvSpPr>
          <p:nvPr>
            <p:ph type="body" idx="1"/>
          </p:nvPr>
        </p:nvSpPr>
        <p:spPr>
          <a:xfrm>
            <a:off x="788096" y="1561188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30175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3200"/>
              <a:t>our routing study thus far - idealized </a:t>
            </a:r>
            <a:endParaRPr/>
          </a:p>
          <a:p>
            <a:pPr marL="522288" lvl="0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all routers identical</a:t>
            </a:r>
            <a:endParaRPr/>
          </a:p>
          <a:p>
            <a:pPr marL="522288" lvl="0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network “flat”</a:t>
            </a:r>
            <a:endParaRPr/>
          </a:p>
          <a:p>
            <a:pPr marL="130175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/>
              <a:t>… not true in practice</a:t>
            </a:r>
            <a:endParaRPr/>
          </a:p>
          <a:p>
            <a:pPr marL="352425" lvl="0" indent="-444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sp>
        <p:nvSpPr>
          <p:cNvPr id="4708" name="Google Shape;4708;p42"/>
          <p:cNvSpPr txBox="1"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libri"/>
              <a:buNone/>
            </a:pPr>
            <a:r>
              <a:rPr lang="en-US" b="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Making routing scalable</a:t>
            </a:r>
            <a:endParaRPr sz="4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9" name="Google Shape;4709;p42"/>
          <p:cNvSpPr txBox="1">
            <a:spLocks noGrp="1"/>
          </p:cNvSpPr>
          <p:nvPr>
            <p:ph type="sldNum" idx="12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/>
              <a:t>Network Layer: 5-</a:t>
            </a:r>
            <a:fld id="{00000000-1234-1234-1234-123412341234}" type="slidenum">
              <a:rPr lang="en-US"/>
              <a:pPr/>
              <a:t>27</a:t>
            </a:fld>
            <a:endParaRPr/>
          </a:p>
        </p:txBody>
      </p:sp>
      <p:sp>
        <p:nvSpPr>
          <p:cNvPr id="4710" name="Google Shape;4710;p42"/>
          <p:cNvSpPr txBox="1"/>
          <p:nvPr/>
        </p:nvSpPr>
        <p:spPr>
          <a:xfrm>
            <a:off x="990600" y="3666994"/>
            <a:ext cx="4984315" cy="2266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None/>
            </a:pPr>
            <a:r>
              <a:rPr lang="en-US" sz="2800" kern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scale: </a:t>
            </a:r>
            <a:r>
              <a:rPr lang="en-US" sz="28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billions of destinations: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342900" indent="-342900" eaLnBrk="1" fontAlgn="auto" hangingPunct="1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lang="en-US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can’t store all destinations in routing tables!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342900" indent="-342900" eaLnBrk="1" fontAlgn="auto" hangingPunct="1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lang="en-US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routing table exchange would swamp links!</a:t>
            </a:r>
            <a:r>
              <a:rPr lang="en-US" sz="28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342900" indent="-165100" eaLnBrk="1" fontAlgn="auto" hangingPunct="1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None/>
            </a:pPr>
            <a:endParaRPr sz="2800" kern="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42900" indent="-165100" eaLnBrk="1" fontAlgn="auto" hangingPunct="1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None/>
            </a:pPr>
            <a:endParaRPr sz="2800" kern="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711" name="Google Shape;4711;p42"/>
          <p:cNvSpPr txBox="1"/>
          <p:nvPr/>
        </p:nvSpPr>
        <p:spPr>
          <a:xfrm>
            <a:off x="6413326" y="3654991"/>
            <a:ext cx="5361270" cy="25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None/>
            </a:pPr>
            <a:r>
              <a:rPr lang="en-US" sz="2800" kern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administrative autonomy: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342900" indent="-219075" eaLnBrk="1" fontAlgn="auto" hangingPunct="1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lang="en-US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Internet: a network of networks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342900" indent="-219075" eaLnBrk="1" fontAlgn="auto" hangingPunct="1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lang="en-US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each network admin may want to control routing in its own network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5642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6" name="Google Shape;4716;p43"/>
          <p:cNvSpPr txBox="1">
            <a:spLocks noGrp="1"/>
          </p:cNvSpPr>
          <p:nvPr>
            <p:ph type="body" idx="1"/>
          </p:nvPr>
        </p:nvSpPr>
        <p:spPr>
          <a:xfrm>
            <a:off x="788096" y="1561188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30175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3200"/>
              <a:t>aggregate routers into regions known as </a:t>
            </a:r>
            <a:r>
              <a:rPr lang="en-US" sz="3200">
                <a:solidFill>
                  <a:srgbClr val="0000A8"/>
                </a:solidFill>
              </a:rPr>
              <a:t>“autonomous systems”</a:t>
            </a:r>
            <a:r>
              <a:rPr lang="en-US" sz="3200"/>
              <a:t> (AS) (a.k.a. “</a:t>
            </a:r>
            <a:r>
              <a:rPr lang="en-US" sz="3200">
                <a:solidFill>
                  <a:srgbClr val="0000A8"/>
                </a:solidFill>
              </a:rPr>
              <a:t>domains</a:t>
            </a:r>
            <a:r>
              <a:rPr lang="en-US" sz="3200"/>
              <a:t>”)</a:t>
            </a:r>
            <a:endParaRPr/>
          </a:p>
        </p:txBody>
      </p:sp>
      <p:sp>
        <p:nvSpPr>
          <p:cNvPr id="4717" name="Google Shape;4717;p43"/>
          <p:cNvSpPr txBox="1"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lang="en-US"/>
              <a:t>Internet approach to scalable routing</a:t>
            </a:r>
            <a:endParaRPr sz="4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8" name="Google Shape;4718;p43"/>
          <p:cNvSpPr txBox="1">
            <a:spLocks noGrp="1"/>
          </p:cNvSpPr>
          <p:nvPr>
            <p:ph type="sldNum" idx="12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/>
              <a:t>Network Layer: 5-</a:t>
            </a:r>
            <a:fld id="{00000000-1234-1234-1234-123412341234}" type="slidenum">
              <a:rPr lang="en-US"/>
              <a:pPr/>
              <a:t>28</a:t>
            </a:fld>
            <a:endParaRPr/>
          </a:p>
        </p:txBody>
      </p:sp>
      <p:sp>
        <p:nvSpPr>
          <p:cNvPr id="4719" name="Google Shape;4719;p43"/>
          <p:cNvSpPr txBox="1"/>
          <p:nvPr/>
        </p:nvSpPr>
        <p:spPr>
          <a:xfrm>
            <a:off x="952500" y="2904546"/>
            <a:ext cx="5635668" cy="3659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200"/>
              <a:buFont typeface="Noto Sans Symbols"/>
              <a:buNone/>
            </a:pPr>
            <a:r>
              <a:rPr lang="en-US" sz="3200" kern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intra-AS (aka “intra-domain”): </a:t>
            </a:r>
            <a:r>
              <a:rPr lang="en-US" sz="28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routing among </a:t>
            </a:r>
            <a:r>
              <a:rPr lang="en-US" sz="2800" i="1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within same AS (“network”)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342900" indent="-342900" eaLnBrk="1" fontAlgn="auto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lang="en-US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all routers in AS must run same intra-domain protocol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342900" indent="-342900" eaLnBrk="1" fontAlgn="auto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lang="en-US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routers in different AS can run different intra-domain routing protocols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342900" indent="-342900" eaLnBrk="1" fontAlgn="auto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lang="en-US" sz="2400" kern="0">
                <a:solidFill>
                  <a:srgbClr val="0000A8"/>
                </a:solidFill>
                <a:latin typeface="Calibri"/>
                <a:ea typeface="Calibri"/>
                <a:cs typeface="Calibri"/>
                <a:sym typeface="Calibri"/>
              </a:rPr>
              <a:t>gateway router: </a:t>
            </a:r>
            <a:r>
              <a:rPr lang="en-US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 “edge” of its own AS, has link(s) to router(s) in other AS’es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342900" indent="-165100" eaLnBrk="1" fontAlgn="auto" hangingPunct="1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None/>
            </a:pPr>
            <a:endParaRPr sz="2800" kern="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42900" indent="-165100" eaLnBrk="1" fontAlgn="auto" hangingPunct="1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None/>
            </a:pPr>
            <a:endParaRPr sz="2800" kern="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720" name="Google Shape;4720;p43"/>
          <p:cNvSpPr txBox="1"/>
          <p:nvPr/>
        </p:nvSpPr>
        <p:spPr>
          <a:xfrm>
            <a:off x="6864096" y="2928482"/>
            <a:ext cx="5160890" cy="25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200"/>
              <a:buFont typeface="Noto Sans Symbols"/>
              <a:buNone/>
            </a:pPr>
            <a:r>
              <a:rPr lang="en-US" sz="3200" kern="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inter-AS (aka “inter-domain”): </a:t>
            </a:r>
            <a:r>
              <a:rPr lang="en-US" sz="28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routing </a:t>
            </a:r>
            <a:r>
              <a:rPr lang="en-US" sz="2800" i="1" kern="0">
                <a:solidFill>
                  <a:srgbClr val="0000A8"/>
                </a:solidFill>
                <a:latin typeface="Calibri"/>
                <a:ea typeface="Calibri"/>
                <a:cs typeface="Calibri"/>
                <a:sym typeface="Calibri"/>
              </a:rPr>
              <a:t>among</a:t>
            </a:r>
            <a:r>
              <a:rPr lang="en-US" sz="28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AS’es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09575" indent="-285750" eaLnBrk="1" fontAlgn="auto" hangingPunct="1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lang="en-US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gateways perform inter-domain routing (as well as intra-domain routing)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5523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5" name="Google Shape;4725;p44"/>
          <p:cNvSpPr txBox="1"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alibri"/>
              <a:buNone/>
            </a:pPr>
            <a:r>
              <a:rPr lang="en-US" b="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Interconnected ASes</a:t>
            </a:r>
            <a:endParaRPr sz="4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6" name="Google Shape;4726;p44"/>
          <p:cNvSpPr txBox="1">
            <a:spLocks noGrp="1"/>
          </p:cNvSpPr>
          <p:nvPr>
            <p:ph type="sldNum" idx="12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/>
              <a:t>Network Layer: 5-</a:t>
            </a:r>
            <a:fld id="{00000000-1234-1234-1234-123412341234}" type="slidenum">
              <a:rPr lang="en-US"/>
              <a:pPr/>
              <a:t>29</a:t>
            </a:fld>
            <a:endParaRPr/>
          </a:p>
        </p:txBody>
      </p:sp>
      <p:sp>
        <p:nvSpPr>
          <p:cNvPr id="4727" name="Google Shape;4727;p44"/>
          <p:cNvSpPr/>
          <p:nvPr/>
        </p:nvSpPr>
        <p:spPr>
          <a:xfrm>
            <a:off x="5446783" y="4100650"/>
            <a:ext cx="2351995" cy="1511508"/>
          </a:xfrm>
          <a:custGeom>
            <a:avLst/>
            <a:gdLst/>
            <a:ahLst/>
            <a:cxnLst/>
            <a:rect l="l" t="t" r="r" b="b"/>
            <a:pathLst>
              <a:path w="1162" h="543" extrusionOk="0">
                <a:moveTo>
                  <a:pt x="56" y="162"/>
                </a:moveTo>
                <a:cubicBezTo>
                  <a:pt x="115" y="100"/>
                  <a:pt x="221" y="28"/>
                  <a:pt x="368" y="14"/>
                </a:cubicBezTo>
                <a:cubicBezTo>
                  <a:pt x="515" y="0"/>
                  <a:pt x="811" y="42"/>
                  <a:pt x="940" y="79"/>
                </a:cubicBezTo>
                <a:cubicBezTo>
                  <a:pt x="1069" y="116"/>
                  <a:pt x="1126" y="177"/>
                  <a:pt x="1144" y="239"/>
                </a:cubicBezTo>
                <a:cubicBezTo>
                  <a:pt x="1162" y="301"/>
                  <a:pt x="1141" y="401"/>
                  <a:pt x="1048" y="451"/>
                </a:cubicBezTo>
                <a:cubicBezTo>
                  <a:pt x="955" y="501"/>
                  <a:pt x="746" y="543"/>
                  <a:pt x="586" y="541"/>
                </a:cubicBezTo>
                <a:cubicBezTo>
                  <a:pt x="426" y="539"/>
                  <a:pt x="176" y="502"/>
                  <a:pt x="88" y="439"/>
                </a:cubicBezTo>
                <a:cubicBezTo>
                  <a:pt x="0" y="376"/>
                  <a:pt x="63" y="220"/>
                  <a:pt x="56" y="162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8" name="Google Shape;4728;p44"/>
          <p:cNvSpPr/>
          <p:nvPr/>
        </p:nvSpPr>
        <p:spPr>
          <a:xfrm>
            <a:off x="1620228" y="3847012"/>
            <a:ext cx="1832250" cy="1498236"/>
          </a:xfrm>
          <a:custGeom>
            <a:avLst/>
            <a:gdLst/>
            <a:ahLst/>
            <a:cxnLst/>
            <a:rect l="l" t="t" r="r" b="b"/>
            <a:pathLst>
              <a:path w="1198" h="451" extrusionOk="0">
                <a:moveTo>
                  <a:pt x="88" y="181"/>
                </a:moveTo>
                <a:cubicBezTo>
                  <a:pt x="159" y="143"/>
                  <a:pt x="120" y="111"/>
                  <a:pt x="180" y="89"/>
                </a:cubicBezTo>
                <a:cubicBezTo>
                  <a:pt x="240" y="67"/>
                  <a:pt x="313" y="60"/>
                  <a:pt x="448" y="49"/>
                </a:cubicBezTo>
                <a:cubicBezTo>
                  <a:pt x="583" y="38"/>
                  <a:pt x="866" y="0"/>
                  <a:pt x="988" y="25"/>
                </a:cubicBezTo>
                <a:cubicBezTo>
                  <a:pt x="1110" y="50"/>
                  <a:pt x="1198" y="132"/>
                  <a:pt x="1181" y="197"/>
                </a:cubicBezTo>
                <a:cubicBezTo>
                  <a:pt x="1164" y="262"/>
                  <a:pt x="1034" y="375"/>
                  <a:pt x="889" y="413"/>
                </a:cubicBezTo>
                <a:cubicBezTo>
                  <a:pt x="744" y="451"/>
                  <a:pt x="449" y="438"/>
                  <a:pt x="307" y="425"/>
                </a:cubicBezTo>
                <a:cubicBezTo>
                  <a:pt x="165" y="412"/>
                  <a:pt x="72" y="378"/>
                  <a:pt x="36" y="337"/>
                </a:cubicBezTo>
                <a:cubicBezTo>
                  <a:pt x="0" y="296"/>
                  <a:pt x="77" y="213"/>
                  <a:pt x="88" y="181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9" name="Google Shape;4729;p44"/>
          <p:cNvSpPr/>
          <p:nvPr/>
        </p:nvSpPr>
        <p:spPr>
          <a:xfrm>
            <a:off x="2802795" y="4927925"/>
            <a:ext cx="2930139" cy="1167917"/>
          </a:xfrm>
          <a:custGeom>
            <a:avLst/>
            <a:gdLst/>
            <a:ahLst/>
            <a:cxnLst/>
            <a:rect l="l" t="t" r="r" b="b"/>
            <a:pathLst>
              <a:path w="1583" h="682" extrusionOk="0">
                <a:moveTo>
                  <a:pt x="155" y="224"/>
                </a:moveTo>
                <a:cubicBezTo>
                  <a:pt x="208" y="137"/>
                  <a:pt x="302" y="108"/>
                  <a:pt x="407" y="74"/>
                </a:cubicBezTo>
                <a:cubicBezTo>
                  <a:pt x="512" y="40"/>
                  <a:pt x="660" y="0"/>
                  <a:pt x="785" y="20"/>
                </a:cubicBezTo>
                <a:cubicBezTo>
                  <a:pt x="910" y="40"/>
                  <a:pt x="1027" y="126"/>
                  <a:pt x="1157" y="194"/>
                </a:cubicBezTo>
                <a:cubicBezTo>
                  <a:pt x="1287" y="262"/>
                  <a:pt x="1545" y="353"/>
                  <a:pt x="1564" y="428"/>
                </a:cubicBezTo>
                <a:cubicBezTo>
                  <a:pt x="1583" y="503"/>
                  <a:pt x="1417" y="606"/>
                  <a:pt x="1272" y="644"/>
                </a:cubicBezTo>
                <a:cubicBezTo>
                  <a:pt x="1127" y="682"/>
                  <a:pt x="887" y="664"/>
                  <a:pt x="690" y="656"/>
                </a:cubicBezTo>
                <a:cubicBezTo>
                  <a:pt x="493" y="648"/>
                  <a:pt x="178" y="668"/>
                  <a:pt x="89" y="596"/>
                </a:cubicBezTo>
                <a:cubicBezTo>
                  <a:pt x="0" y="524"/>
                  <a:pt x="102" y="311"/>
                  <a:pt x="155" y="224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0" name="Google Shape;4730;p44"/>
          <p:cNvSpPr/>
          <p:nvPr/>
        </p:nvSpPr>
        <p:spPr>
          <a:xfrm>
            <a:off x="2001278" y="4926450"/>
            <a:ext cx="456967" cy="119446"/>
          </a:xfrm>
          <a:prstGeom prst="ellipse">
            <a:avLst/>
          </a:prstGeom>
          <a:solidFill>
            <a:srgbClr val="CCCCFF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31" name="Google Shape;4731;p44"/>
          <p:cNvCxnSpPr/>
          <p:nvPr/>
        </p:nvCxnSpPr>
        <p:spPr>
          <a:xfrm>
            <a:off x="2001278" y="4916128"/>
            <a:ext cx="0" cy="76681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32" name="Google Shape;4732;p44"/>
          <p:cNvCxnSpPr/>
          <p:nvPr/>
        </p:nvCxnSpPr>
        <p:spPr>
          <a:xfrm>
            <a:off x="2458245" y="4916128"/>
            <a:ext cx="0" cy="76681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33" name="Google Shape;4733;p44"/>
          <p:cNvSpPr/>
          <p:nvPr/>
        </p:nvSpPr>
        <p:spPr>
          <a:xfrm>
            <a:off x="2001278" y="4916128"/>
            <a:ext cx="452588" cy="75207"/>
          </a:xfrm>
          <a:prstGeom prst="rect">
            <a:avLst/>
          </a:prstGeom>
          <a:solidFill>
            <a:srgbClr val="CCCC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endParaRPr sz="2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4" name="Google Shape;4734;p44"/>
          <p:cNvSpPr/>
          <p:nvPr/>
        </p:nvSpPr>
        <p:spPr>
          <a:xfrm>
            <a:off x="1996898" y="4829124"/>
            <a:ext cx="456967" cy="140091"/>
          </a:xfrm>
          <a:prstGeom prst="ellipse">
            <a:avLst/>
          </a:prstGeom>
          <a:solidFill>
            <a:srgbClr val="CCCCFF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5" name="Google Shape;4735;p44"/>
          <p:cNvSpPr/>
          <p:nvPr/>
        </p:nvSpPr>
        <p:spPr>
          <a:xfrm>
            <a:off x="2123914" y="4848294"/>
            <a:ext cx="205854" cy="182856"/>
          </a:xfrm>
          <a:prstGeom prst="rect">
            <a:avLst/>
          </a:prstGeom>
          <a:solidFill>
            <a:srgbClr val="CCCC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6" name="Google Shape;4736;p44"/>
          <p:cNvSpPr txBox="1"/>
          <p:nvPr/>
        </p:nvSpPr>
        <p:spPr>
          <a:xfrm>
            <a:off x="1998358" y="4752442"/>
            <a:ext cx="467187" cy="396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3b</a:t>
            </a:r>
            <a:endParaRPr sz="2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7" name="Google Shape;4737;p44"/>
          <p:cNvSpPr/>
          <p:nvPr/>
        </p:nvSpPr>
        <p:spPr>
          <a:xfrm>
            <a:off x="3779509" y="5820083"/>
            <a:ext cx="456967" cy="119446"/>
          </a:xfrm>
          <a:prstGeom prst="ellipse">
            <a:avLst/>
          </a:prstGeom>
          <a:solidFill>
            <a:srgbClr val="CCCCFF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38" name="Google Shape;4738;p44"/>
          <p:cNvCxnSpPr/>
          <p:nvPr/>
        </p:nvCxnSpPr>
        <p:spPr>
          <a:xfrm>
            <a:off x="3779509" y="5809761"/>
            <a:ext cx="0" cy="76681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39" name="Google Shape;4739;p44"/>
          <p:cNvCxnSpPr/>
          <p:nvPr/>
        </p:nvCxnSpPr>
        <p:spPr>
          <a:xfrm>
            <a:off x="4236476" y="5809761"/>
            <a:ext cx="0" cy="76681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40" name="Google Shape;4740;p44"/>
          <p:cNvSpPr/>
          <p:nvPr/>
        </p:nvSpPr>
        <p:spPr>
          <a:xfrm>
            <a:off x="3779509" y="5809761"/>
            <a:ext cx="452588" cy="75207"/>
          </a:xfrm>
          <a:prstGeom prst="rect">
            <a:avLst/>
          </a:prstGeom>
          <a:solidFill>
            <a:srgbClr val="CCCC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endParaRPr sz="2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1" name="Google Shape;4741;p44"/>
          <p:cNvSpPr/>
          <p:nvPr/>
        </p:nvSpPr>
        <p:spPr>
          <a:xfrm>
            <a:off x="3775129" y="5722757"/>
            <a:ext cx="456967" cy="140091"/>
          </a:xfrm>
          <a:prstGeom prst="ellipse">
            <a:avLst/>
          </a:prstGeom>
          <a:solidFill>
            <a:srgbClr val="CCCCFF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742" name="Google Shape;4742;p44"/>
          <p:cNvGrpSpPr/>
          <p:nvPr/>
        </p:nvGrpSpPr>
        <p:grpSpPr>
          <a:xfrm>
            <a:off x="3778049" y="5637228"/>
            <a:ext cx="468647" cy="396679"/>
            <a:chOff x="2897" y="2425"/>
            <a:chExt cx="323" cy="269"/>
          </a:xfrm>
        </p:grpSpPr>
        <p:sp>
          <p:nvSpPr>
            <p:cNvPr id="4743" name="Google Shape;4743;p44"/>
            <p:cNvSpPr/>
            <p:nvPr/>
          </p:nvSpPr>
          <p:spPr>
            <a:xfrm>
              <a:off x="2982" y="2490"/>
              <a:ext cx="142" cy="132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4" name="Google Shape;4744;p44"/>
            <p:cNvSpPr txBox="1"/>
            <p:nvPr/>
          </p:nvSpPr>
          <p:spPr>
            <a:xfrm>
              <a:off x="2897" y="2425"/>
              <a:ext cx="323" cy="2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1d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4745" name="Google Shape;4745;p44"/>
          <p:cNvSpPr/>
          <p:nvPr/>
        </p:nvSpPr>
        <p:spPr>
          <a:xfrm>
            <a:off x="2820315" y="4731797"/>
            <a:ext cx="456967" cy="122395"/>
          </a:xfrm>
          <a:prstGeom prst="ellipse">
            <a:avLst/>
          </a:prstGeom>
          <a:solidFill>
            <a:srgbClr val="CCCCFF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46" name="Google Shape;4746;p44"/>
          <p:cNvCxnSpPr/>
          <p:nvPr/>
        </p:nvCxnSpPr>
        <p:spPr>
          <a:xfrm>
            <a:off x="2820315" y="4721475"/>
            <a:ext cx="0" cy="73732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47" name="Google Shape;4747;p44"/>
          <p:cNvCxnSpPr/>
          <p:nvPr/>
        </p:nvCxnSpPr>
        <p:spPr>
          <a:xfrm>
            <a:off x="3277282" y="4721475"/>
            <a:ext cx="0" cy="73732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48" name="Google Shape;4748;p44"/>
          <p:cNvSpPr/>
          <p:nvPr/>
        </p:nvSpPr>
        <p:spPr>
          <a:xfrm>
            <a:off x="2820315" y="4721475"/>
            <a:ext cx="452588" cy="69308"/>
          </a:xfrm>
          <a:prstGeom prst="rect">
            <a:avLst/>
          </a:prstGeom>
          <a:solidFill>
            <a:srgbClr val="CCCC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endParaRPr sz="2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9" name="Google Shape;4749;p44"/>
          <p:cNvSpPr/>
          <p:nvPr/>
        </p:nvSpPr>
        <p:spPr>
          <a:xfrm>
            <a:off x="2815935" y="4634471"/>
            <a:ext cx="456967" cy="140091"/>
          </a:xfrm>
          <a:prstGeom prst="ellipse">
            <a:avLst/>
          </a:prstGeom>
          <a:solidFill>
            <a:srgbClr val="CCCCFF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0" name="Google Shape;4750;p44"/>
          <p:cNvSpPr/>
          <p:nvPr/>
        </p:nvSpPr>
        <p:spPr>
          <a:xfrm>
            <a:off x="2942952" y="4653641"/>
            <a:ext cx="207314" cy="162211"/>
          </a:xfrm>
          <a:prstGeom prst="rect">
            <a:avLst/>
          </a:prstGeom>
          <a:solidFill>
            <a:srgbClr val="CCCC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1" name="Google Shape;4751;p44"/>
          <p:cNvSpPr txBox="1"/>
          <p:nvPr/>
        </p:nvSpPr>
        <p:spPr>
          <a:xfrm>
            <a:off x="2818855" y="4556315"/>
            <a:ext cx="467187" cy="396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3a</a:t>
            </a:r>
            <a:endParaRPr sz="2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2" name="Google Shape;4752;p44"/>
          <p:cNvSpPr/>
          <p:nvPr/>
        </p:nvSpPr>
        <p:spPr>
          <a:xfrm>
            <a:off x="3726950" y="5236125"/>
            <a:ext cx="456967" cy="119446"/>
          </a:xfrm>
          <a:prstGeom prst="ellipse">
            <a:avLst/>
          </a:prstGeom>
          <a:solidFill>
            <a:srgbClr val="CCCCFF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53" name="Google Shape;4753;p44"/>
          <p:cNvCxnSpPr/>
          <p:nvPr/>
        </p:nvCxnSpPr>
        <p:spPr>
          <a:xfrm>
            <a:off x="3726950" y="5227277"/>
            <a:ext cx="0" cy="75207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4" name="Google Shape;4754;p44"/>
          <p:cNvCxnSpPr/>
          <p:nvPr/>
        </p:nvCxnSpPr>
        <p:spPr>
          <a:xfrm>
            <a:off x="4183917" y="5227277"/>
            <a:ext cx="0" cy="75207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55" name="Google Shape;4755;p44"/>
          <p:cNvSpPr/>
          <p:nvPr/>
        </p:nvSpPr>
        <p:spPr>
          <a:xfrm>
            <a:off x="3726950" y="5227277"/>
            <a:ext cx="452588" cy="70783"/>
          </a:xfrm>
          <a:prstGeom prst="rect">
            <a:avLst/>
          </a:prstGeom>
          <a:solidFill>
            <a:srgbClr val="CCCC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endParaRPr sz="2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6" name="Google Shape;4756;p44"/>
          <p:cNvSpPr/>
          <p:nvPr/>
        </p:nvSpPr>
        <p:spPr>
          <a:xfrm>
            <a:off x="3722570" y="5138799"/>
            <a:ext cx="456967" cy="140091"/>
          </a:xfrm>
          <a:prstGeom prst="ellipse">
            <a:avLst/>
          </a:prstGeom>
          <a:solidFill>
            <a:srgbClr val="CCCCFF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757" name="Google Shape;4757;p44"/>
          <p:cNvGrpSpPr/>
          <p:nvPr/>
        </p:nvGrpSpPr>
        <p:grpSpPr>
          <a:xfrm>
            <a:off x="3729870" y="5053269"/>
            <a:ext cx="452588" cy="398153"/>
            <a:chOff x="2899" y="2425"/>
            <a:chExt cx="319" cy="270"/>
          </a:xfrm>
        </p:grpSpPr>
        <p:sp>
          <p:nvSpPr>
            <p:cNvPr id="4758" name="Google Shape;4758;p44"/>
            <p:cNvSpPr/>
            <p:nvPr/>
          </p:nvSpPr>
          <p:spPr>
            <a:xfrm>
              <a:off x="2982" y="2490"/>
              <a:ext cx="144" cy="132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9" name="Google Shape;4759;p44"/>
            <p:cNvSpPr txBox="1"/>
            <p:nvPr/>
          </p:nvSpPr>
          <p:spPr>
            <a:xfrm>
              <a:off x="2899" y="2425"/>
              <a:ext cx="319" cy="2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1c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cxnSp>
        <p:nvCxnSpPr>
          <p:cNvPr id="4760" name="Google Shape;4760;p44"/>
          <p:cNvCxnSpPr/>
          <p:nvPr/>
        </p:nvCxnSpPr>
        <p:spPr>
          <a:xfrm>
            <a:off x="6347578" y="4971418"/>
            <a:ext cx="449668" cy="144515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61" name="Google Shape;4761;p44"/>
          <p:cNvCxnSpPr/>
          <p:nvPr/>
        </p:nvCxnSpPr>
        <p:spPr>
          <a:xfrm>
            <a:off x="6820605" y="4846819"/>
            <a:ext cx="132856" cy="171058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62" name="Google Shape;4762;p44"/>
          <p:cNvCxnSpPr/>
          <p:nvPr/>
        </p:nvCxnSpPr>
        <p:spPr>
          <a:xfrm rot="10800000" flipH="1">
            <a:off x="6248301" y="4781935"/>
            <a:ext cx="166435" cy="112073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63" name="Google Shape;4763;p44"/>
          <p:cNvSpPr/>
          <p:nvPr/>
        </p:nvSpPr>
        <p:spPr>
          <a:xfrm>
            <a:off x="4233556" y="5716858"/>
            <a:ext cx="385429" cy="120921"/>
          </a:xfrm>
          <a:custGeom>
            <a:avLst/>
            <a:gdLst/>
            <a:ahLst/>
            <a:cxnLst/>
            <a:rect l="l" t="t" r="r" b="b"/>
            <a:pathLst>
              <a:path w="264" h="82" extrusionOk="0">
                <a:moveTo>
                  <a:pt x="0" y="82"/>
                </a:moveTo>
                <a:lnTo>
                  <a:pt x="264" y="0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4" name="Google Shape;4764;p44"/>
          <p:cNvSpPr/>
          <p:nvPr/>
        </p:nvSpPr>
        <p:spPr>
          <a:xfrm>
            <a:off x="3561975" y="5663771"/>
            <a:ext cx="221914" cy="174008"/>
          </a:xfrm>
          <a:custGeom>
            <a:avLst/>
            <a:gdLst/>
            <a:ahLst/>
            <a:cxnLst/>
            <a:rect l="l" t="t" r="r" b="b"/>
            <a:pathLst>
              <a:path w="152" h="118" extrusionOk="0">
                <a:moveTo>
                  <a:pt x="0" y="0"/>
                </a:moveTo>
                <a:lnTo>
                  <a:pt x="152" y="118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5" name="Google Shape;4765;p44"/>
          <p:cNvSpPr/>
          <p:nvPr/>
        </p:nvSpPr>
        <p:spPr>
          <a:xfrm>
            <a:off x="3743010" y="5560546"/>
            <a:ext cx="823417" cy="120921"/>
          </a:xfrm>
          <a:custGeom>
            <a:avLst/>
            <a:gdLst/>
            <a:ahLst/>
            <a:cxnLst/>
            <a:rect l="l" t="t" r="r" b="b"/>
            <a:pathLst>
              <a:path w="564" h="82" extrusionOk="0">
                <a:moveTo>
                  <a:pt x="0" y="0"/>
                </a:moveTo>
                <a:lnTo>
                  <a:pt x="564" y="82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6" name="Google Shape;4766;p44"/>
          <p:cNvSpPr/>
          <p:nvPr/>
        </p:nvSpPr>
        <p:spPr>
          <a:xfrm>
            <a:off x="3652492" y="5321654"/>
            <a:ext cx="110957" cy="138616"/>
          </a:xfrm>
          <a:custGeom>
            <a:avLst/>
            <a:gdLst/>
            <a:ahLst/>
            <a:cxnLst/>
            <a:rect l="l" t="t" r="r" b="b"/>
            <a:pathLst>
              <a:path w="76" h="94" extrusionOk="0">
                <a:moveTo>
                  <a:pt x="0" y="94"/>
                </a:moveTo>
                <a:lnTo>
                  <a:pt x="76" y="0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7" name="Google Shape;4767;p44"/>
          <p:cNvSpPr/>
          <p:nvPr/>
        </p:nvSpPr>
        <p:spPr>
          <a:xfrm>
            <a:off x="2446565" y="4767189"/>
            <a:ext cx="367910" cy="168109"/>
          </a:xfrm>
          <a:custGeom>
            <a:avLst/>
            <a:gdLst/>
            <a:ahLst/>
            <a:cxnLst/>
            <a:rect l="l" t="t" r="r" b="b"/>
            <a:pathLst>
              <a:path w="252" h="114" extrusionOk="0">
                <a:moveTo>
                  <a:pt x="0" y="114"/>
                </a:moveTo>
                <a:lnTo>
                  <a:pt x="252" y="0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8" name="Google Shape;4768;p44"/>
          <p:cNvSpPr/>
          <p:nvPr/>
        </p:nvSpPr>
        <p:spPr>
          <a:xfrm>
            <a:off x="3083108" y="4855667"/>
            <a:ext cx="648222" cy="380458"/>
          </a:xfrm>
          <a:custGeom>
            <a:avLst/>
            <a:gdLst/>
            <a:ahLst/>
            <a:cxnLst/>
            <a:rect l="l" t="t" r="r" b="b"/>
            <a:pathLst>
              <a:path w="444" h="258" extrusionOk="0">
                <a:moveTo>
                  <a:pt x="0" y="0"/>
                </a:moveTo>
                <a:lnTo>
                  <a:pt x="444" y="258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9" name="Google Shape;4769;p44"/>
          <p:cNvSpPr/>
          <p:nvPr/>
        </p:nvSpPr>
        <p:spPr>
          <a:xfrm>
            <a:off x="5016095" y="5029675"/>
            <a:ext cx="954814" cy="619350"/>
          </a:xfrm>
          <a:custGeom>
            <a:avLst/>
            <a:gdLst/>
            <a:ahLst/>
            <a:cxnLst/>
            <a:rect l="l" t="t" r="r" b="b"/>
            <a:pathLst>
              <a:path w="654" h="420" extrusionOk="0">
                <a:moveTo>
                  <a:pt x="0" y="420"/>
                </a:moveTo>
                <a:lnTo>
                  <a:pt x="654" y="0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0" name="Google Shape;4770;p44"/>
          <p:cNvSpPr/>
          <p:nvPr/>
        </p:nvSpPr>
        <p:spPr>
          <a:xfrm>
            <a:off x="5890611" y="4936773"/>
            <a:ext cx="456967" cy="120921"/>
          </a:xfrm>
          <a:prstGeom prst="ellipse">
            <a:avLst/>
          </a:prstGeom>
          <a:solidFill>
            <a:srgbClr val="CCCCFF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71" name="Google Shape;4771;p44"/>
          <p:cNvCxnSpPr/>
          <p:nvPr/>
        </p:nvCxnSpPr>
        <p:spPr>
          <a:xfrm>
            <a:off x="5890611" y="4924975"/>
            <a:ext cx="0" cy="73732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72" name="Google Shape;4772;p44"/>
          <p:cNvCxnSpPr/>
          <p:nvPr/>
        </p:nvCxnSpPr>
        <p:spPr>
          <a:xfrm>
            <a:off x="6347578" y="4924975"/>
            <a:ext cx="0" cy="73732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73" name="Google Shape;4773;p44"/>
          <p:cNvSpPr/>
          <p:nvPr/>
        </p:nvSpPr>
        <p:spPr>
          <a:xfrm>
            <a:off x="5890611" y="4924975"/>
            <a:ext cx="452588" cy="73732"/>
          </a:xfrm>
          <a:prstGeom prst="rect">
            <a:avLst/>
          </a:prstGeom>
          <a:solidFill>
            <a:srgbClr val="CCCC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endParaRPr sz="2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4" name="Google Shape;4774;p44"/>
          <p:cNvSpPr/>
          <p:nvPr/>
        </p:nvSpPr>
        <p:spPr>
          <a:xfrm>
            <a:off x="5886231" y="4837972"/>
            <a:ext cx="456967" cy="140091"/>
          </a:xfrm>
          <a:prstGeom prst="ellipse">
            <a:avLst/>
          </a:prstGeom>
          <a:solidFill>
            <a:srgbClr val="CCCCFF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5" name="Google Shape;4775;p44"/>
          <p:cNvSpPr/>
          <p:nvPr/>
        </p:nvSpPr>
        <p:spPr>
          <a:xfrm>
            <a:off x="6013247" y="4857142"/>
            <a:ext cx="205854" cy="179906"/>
          </a:xfrm>
          <a:prstGeom prst="rect">
            <a:avLst/>
          </a:prstGeom>
          <a:solidFill>
            <a:srgbClr val="CCCC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6" name="Google Shape;4776;p44"/>
          <p:cNvSpPr txBox="1"/>
          <p:nvPr/>
        </p:nvSpPr>
        <p:spPr>
          <a:xfrm>
            <a:off x="5887691" y="4761290"/>
            <a:ext cx="467187" cy="396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2a</a:t>
            </a:r>
            <a:endParaRPr sz="2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7" name="Google Shape;4777;p44"/>
          <p:cNvSpPr txBox="1"/>
          <p:nvPr/>
        </p:nvSpPr>
        <p:spPr>
          <a:xfrm>
            <a:off x="1840470" y="5215261"/>
            <a:ext cx="665742" cy="396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AS3</a:t>
            </a:r>
            <a:endParaRPr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8" name="Google Shape;4778;p44"/>
          <p:cNvSpPr txBox="1"/>
          <p:nvPr/>
        </p:nvSpPr>
        <p:spPr>
          <a:xfrm>
            <a:off x="5345452" y="5839068"/>
            <a:ext cx="665742" cy="396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AS1</a:t>
            </a:r>
            <a:endParaRPr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9" name="Google Shape;4779;p44"/>
          <p:cNvSpPr txBox="1"/>
          <p:nvPr/>
        </p:nvSpPr>
        <p:spPr>
          <a:xfrm>
            <a:off x="7116511" y="5463035"/>
            <a:ext cx="616103" cy="368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AS2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780" name="Google Shape;4780;p44"/>
          <p:cNvSpPr/>
          <p:nvPr/>
        </p:nvSpPr>
        <p:spPr>
          <a:xfrm>
            <a:off x="3280202" y="5545800"/>
            <a:ext cx="456967" cy="119446"/>
          </a:xfrm>
          <a:prstGeom prst="ellipse">
            <a:avLst/>
          </a:prstGeom>
          <a:solidFill>
            <a:srgbClr val="CCCCFF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81" name="Google Shape;4781;p44"/>
          <p:cNvCxnSpPr/>
          <p:nvPr/>
        </p:nvCxnSpPr>
        <p:spPr>
          <a:xfrm>
            <a:off x="3280202" y="5535477"/>
            <a:ext cx="0" cy="73732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82" name="Google Shape;4782;p44"/>
          <p:cNvCxnSpPr/>
          <p:nvPr/>
        </p:nvCxnSpPr>
        <p:spPr>
          <a:xfrm>
            <a:off x="3738630" y="5535477"/>
            <a:ext cx="0" cy="73732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83" name="Google Shape;4783;p44"/>
          <p:cNvSpPr/>
          <p:nvPr/>
        </p:nvSpPr>
        <p:spPr>
          <a:xfrm>
            <a:off x="3280202" y="5535477"/>
            <a:ext cx="452588" cy="69308"/>
          </a:xfrm>
          <a:prstGeom prst="rect">
            <a:avLst/>
          </a:prstGeom>
          <a:solidFill>
            <a:srgbClr val="CCCC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endParaRPr sz="2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4" name="Google Shape;4784;p44"/>
          <p:cNvSpPr/>
          <p:nvPr/>
        </p:nvSpPr>
        <p:spPr>
          <a:xfrm>
            <a:off x="3275822" y="5455847"/>
            <a:ext cx="456967" cy="141566"/>
          </a:xfrm>
          <a:prstGeom prst="ellipse">
            <a:avLst/>
          </a:prstGeom>
          <a:solidFill>
            <a:srgbClr val="CCCCFF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5" name="Google Shape;4785;p44"/>
          <p:cNvSpPr/>
          <p:nvPr/>
        </p:nvSpPr>
        <p:spPr>
          <a:xfrm>
            <a:off x="3399919" y="5494187"/>
            <a:ext cx="207314" cy="141566"/>
          </a:xfrm>
          <a:prstGeom prst="rect">
            <a:avLst/>
          </a:prstGeom>
          <a:solidFill>
            <a:srgbClr val="CCCC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6" name="Google Shape;4786;p44"/>
          <p:cNvSpPr txBox="1"/>
          <p:nvPr/>
        </p:nvSpPr>
        <p:spPr>
          <a:xfrm>
            <a:off x="3280202" y="5367368"/>
            <a:ext cx="467187" cy="396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1a</a:t>
            </a:r>
            <a:endParaRPr sz="2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787" name="Google Shape;4787;p44"/>
          <p:cNvGrpSpPr/>
          <p:nvPr/>
        </p:nvGrpSpPr>
        <p:grpSpPr>
          <a:xfrm>
            <a:off x="6394297" y="4593181"/>
            <a:ext cx="461347" cy="396679"/>
            <a:chOff x="4320" y="1936"/>
            <a:chExt cx="316" cy="269"/>
          </a:xfrm>
        </p:grpSpPr>
        <p:sp>
          <p:nvSpPr>
            <p:cNvPr id="4788" name="Google Shape;4788;p44"/>
            <p:cNvSpPr/>
            <p:nvPr/>
          </p:nvSpPr>
          <p:spPr>
            <a:xfrm>
              <a:off x="4323" y="2054"/>
              <a:ext cx="313" cy="81"/>
            </a:xfrm>
            <a:prstGeom prst="ellipse">
              <a:avLst/>
            </a:prstGeom>
            <a:solidFill>
              <a:srgbClr val="CCCCF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789" name="Google Shape;4789;p44"/>
            <p:cNvCxnSpPr/>
            <p:nvPr/>
          </p:nvCxnSpPr>
          <p:spPr>
            <a:xfrm>
              <a:off x="4323" y="2047"/>
              <a:ext cx="0" cy="52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90" name="Google Shape;4790;p44"/>
            <p:cNvCxnSpPr/>
            <p:nvPr/>
          </p:nvCxnSpPr>
          <p:spPr>
            <a:xfrm>
              <a:off x="4636" y="2047"/>
              <a:ext cx="0" cy="52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791" name="Google Shape;4791;p44"/>
            <p:cNvSpPr/>
            <p:nvPr/>
          </p:nvSpPr>
          <p:spPr>
            <a:xfrm>
              <a:off x="4323" y="2047"/>
              <a:ext cx="310" cy="51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2" name="Google Shape;4792;p44"/>
            <p:cNvSpPr/>
            <p:nvPr/>
          </p:nvSpPr>
          <p:spPr>
            <a:xfrm>
              <a:off x="4320" y="1988"/>
              <a:ext cx="313" cy="97"/>
            </a:xfrm>
            <a:prstGeom prst="ellipse">
              <a:avLst/>
            </a:prstGeom>
            <a:solidFill>
              <a:srgbClr val="CCCCF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3" name="Google Shape;4793;p44"/>
            <p:cNvSpPr/>
            <p:nvPr/>
          </p:nvSpPr>
          <p:spPr>
            <a:xfrm>
              <a:off x="4407" y="2001"/>
              <a:ext cx="141" cy="118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4" name="Google Shape;4794;p44"/>
            <p:cNvSpPr txBox="1"/>
            <p:nvPr/>
          </p:nvSpPr>
          <p:spPr>
            <a:xfrm>
              <a:off x="4325" y="1936"/>
              <a:ext cx="310" cy="2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2c</a:t>
              </a:r>
              <a:endParaRPr sz="2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95" name="Google Shape;4795;p44"/>
          <p:cNvGrpSpPr/>
          <p:nvPr/>
        </p:nvGrpSpPr>
        <p:grpSpPr>
          <a:xfrm>
            <a:off x="6797246" y="4920552"/>
            <a:ext cx="468647" cy="396679"/>
            <a:chOff x="4596" y="2158"/>
            <a:chExt cx="321" cy="269"/>
          </a:xfrm>
        </p:grpSpPr>
        <p:sp>
          <p:nvSpPr>
            <p:cNvPr id="4796" name="Google Shape;4796;p44"/>
            <p:cNvSpPr/>
            <p:nvPr/>
          </p:nvSpPr>
          <p:spPr>
            <a:xfrm>
              <a:off x="4599" y="2276"/>
              <a:ext cx="311" cy="81"/>
            </a:xfrm>
            <a:prstGeom prst="ellipse">
              <a:avLst/>
            </a:prstGeom>
            <a:solidFill>
              <a:srgbClr val="CCCCF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797" name="Google Shape;4797;p44"/>
            <p:cNvCxnSpPr/>
            <p:nvPr/>
          </p:nvCxnSpPr>
          <p:spPr>
            <a:xfrm>
              <a:off x="4599" y="2269"/>
              <a:ext cx="0" cy="52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98" name="Google Shape;4798;p44"/>
            <p:cNvCxnSpPr/>
            <p:nvPr/>
          </p:nvCxnSpPr>
          <p:spPr>
            <a:xfrm>
              <a:off x="4910" y="2269"/>
              <a:ext cx="0" cy="52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799" name="Google Shape;4799;p44"/>
            <p:cNvSpPr/>
            <p:nvPr/>
          </p:nvSpPr>
          <p:spPr>
            <a:xfrm>
              <a:off x="4599" y="2269"/>
              <a:ext cx="310" cy="51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0" name="Google Shape;4800;p44"/>
            <p:cNvSpPr/>
            <p:nvPr/>
          </p:nvSpPr>
          <p:spPr>
            <a:xfrm>
              <a:off x="4596" y="2208"/>
              <a:ext cx="313" cy="97"/>
            </a:xfrm>
            <a:prstGeom prst="ellipse">
              <a:avLst/>
            </a:prstGeom>
            <a:solidFill>
              <a:srgbClr val="CCCCF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1" name="Google Shape;4801;p44"/>
            <p:cNvSpPr/>
            <p:nvPr/>
          </p:nvSpPr>
          <p:spPr>
            <a:xfrm>
              <a:off x="4683" y="2221"/>
              <a:ext cx="141" cy="112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2" name="Google Shape;4802;p44"/>
            <p:cNvSpPr txBox="1"/>
            <p:nvPr/>
          </p:nvSpPr>
          <p:spPr>
            <a:xfrm>
              <a:off x="4598" y="2158"/>
              <a:ext cx="319" cy="2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2b</a:t>
              </a:r>
              <a:endParaRPr sz="2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03" name="Google Shape;4803;p44"/>
          <p:cNvGrpSpPr/>
          <p:nvPr/>
        </p:nvGrpSpPr>
        <p:grpSpPr>
          <a:xfrm>
            <a:off x="4562047" y="5466169"/>
            <a:ext cx="468647" cy="396679"/>
            <a:chOff x="2015" y="1976"/>
            <a:chExt cx="321" cy="269"/>
          </a:xfrm>
        </p:grpSpPr>
        <p:sp>
          <p:nvSpPr>
            <p:cNvPr id="4804" name="Google Shape;4804;p44"/>
            <p:cNvSpPr/>
            <p:nvPr/>
          </p:nvSpPr>
          <p:spPr>
            <a:xfrm>
              <a:off x="2019" y="2102"/>
              <a:ext cx="311" cy="81"/>
            </a:xfrm>
            <a:prstGeom prst="ellipse">
              <a:avLst/>
            </a:prstGeom>
            <a:solidFill>
              <a:srgbClr val="CCCCF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805" name="Google Shape;4805;p44"/>
            <p:cNvCxnSpPr/>
            <p:nvPr/>
          </p:nvCxnSpPr>
          <p:spPr>
            <a:xfrm>
              <a:off x="2019" y="2097"/>
              <a:ext cx="0" cy="5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06" name="Google Shape;4806;p44"/>
            <p:cNvCxnSpPr/>
            <p:nvPr/>
          </p:nvCxnSpPr>
          <p:spPr>
            <a:xfrm>
              <a:off x="2330" y="2097"/>
              <a:ext cx="0" cy="5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807" name="Google Shape;4807;p44"/>
            <p:cNvSpPr/>
            <p:nvPr/>
          </p:nvSpPr>
          <p:spPr>
            <a:xfrm>
              <a:off x="2019" y="2097"/>
              <a:ext cx="310" cy="47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8" name="Google Shape;4808;p44"/>
            <p:cNvSpPr/>
            <p:nvPr/>
          </p:nvSpPr>
          <p:spPr>
            <a:xfrm>
              <a:off x="2016" y="2036"/>
              <a:ext cx="313" cy="95"/>
            </a:xfrm>
            <a:prstGeom prst="ellipse">
              <a:avLst/>
            </a:prstGeom>
            <a:solidFill>
              <a:srgbClr val="CCCCF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809" name="Google Shape;4809;p44"/>
            <p:cNvGrpSpPr/>
            <p:nvPr/>
          </p:nvGrpSpPr>
          <p:grpSpPr>
            <a:xfrm>
              <a:off x="2015" y="1976"/>
              <a:ext cx="321" cy="269"/>
              <a:chOff x="2894" y="2425"/>
              <a:chExt cx="328" cy="269"/>
            </a:xfrm>
          </p:grpSpPr>
          <p:sp>
            <p:nvSpPr>
              <p:cNvPr id="4810" name="Google Shape;4810;p44"/>
              <p:cNvSpPr/>
              <p:nvPr/>
            </p:nvSpPr>
            <p:spPr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11" name="Google Shape;4811;p44"/>
              <p:cNvSpPr txBox="1"/>
              <p:nvPr/>
            </p:nvSpPr>
            <p:spPr>
              <a:xfrm>
                <a:off x="2894" y="2425"/>
                <a:ext cx="328" cy="2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lang="en-US"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1b</a:t>
                </a:r>
                <a:endParaRPr sz="240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812" name="Google Shape;4812;p44"/>
          <p:cNvGrpSpPr/>
          <p:nvPr/>
        </p:nvGrpSpPr>
        <p:grpSpPr>
          <a:xfrm>
            <a:off x="2231951" y="4354289"/>
            <a:ext cx="461347" cy="393730"/>
            <a:chOff x="2016" y="1976"/>
            <a:chExt cx="316" cy="267"/>
          </a:xfrm>
        </p:grpSpPr>
        <p:sp>
          <p:nvSpPr>
            <p:cNvPr id="4813" name="Google Shape;4813;p44"/>
            <p:cNvSpPr/>
            <p:nvPr/>
          </p:nvSpPr>
          <p:spPr>
            <a:xfrm>
              <a:off x="2019" y="2102"/>
              <a:ext cx="313" cy="81"/>
            </a:xfrm>
            <a:prstGeom prst="ellipse">
              <a:avLst/>
            </a:prstGeom>
            <a:solidFill>
              <a:srgbClr val="CCCCF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814" name="Google Shape;4814;p44"/>
            <p:cNvCxnSpPr/>
            <p:nvPr/>
          </p:nvCxnSpPr>
          <p:spPr>
            <a:xfrm>
              <a:off x="2019" y="2095"/>
              <a:ext cx="0" cy="5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15" name="Google Shape;4815;p44"/>
            <p:cNvCxnSpPr/>
            <p:nvPr/>
          </p:nvCxnSpPr>
          <p:spPr>
            <a:xfrm>
              <a:off x="2332" y="2095"/>
              <a:ext cx="0" cy="5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816" name="Google Shape;4816;p44"/>
            <p:cNvSpPr/>
            <p:nvPr/>
          </p:nvSpPr>
          <p:spPr>
            <a:xfrm>
              <a:off x="2019" y="2095"/>
              <a:ext cx="310" cy="50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7" name="Google Shape;4817;p44"/>
            <p:cNvSpPr/>
            <p:nvPr/>
          </p:nvSpPr>
          <p:spPr>
            <a:xfrm>
              <a:off x="2016" y="2037"/>
              <a:ext cx="313" cy="94"/>
            </a:xfrm>
            <a:prstGeom prst="ellipse">
              <a:avLst/>
            </a:prstGeom>
            <a:solidFill>
              <a:srgbClr val="CCCCF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818" name="Google Shape;4818;p44"/>
            <p:cNvGrpSpPr/>
            <p:nvPr/>
          </p:nvGrpSpPr>
          <p:grpSpPr>
            <a:xfrm>
              <a:off x="2020" y="1976"/>
              <a:ext cx="308" cy="267"/>
              <a:chOff x="2899" y="2425"/>
              <a:chExt cx="315" cy="267"/>
            </a:xfrm>
          </p:grpSpPr>
          <p:sp>
            <p:nvSpPr>
              <p:cNvPr id="4819" name="Google Shape;4819;p44"/>
              <p:cNvSpPr/>
              <p:nvPr/>
            </p:nvSpPr>
            <p:spPr>
              <a:xfrm>
                <a:off x="2982" y="2490"/>
                <a:ext cx="142" cy="130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20" name="Google Shape;4820;p44"/>
              <p:cNvSpPr txBox="1"/>
              <p:nvPr/>
            </p:nvSpPr>
            <p:spPr>
              <a:xfrm>
                <a:off x="2899" y="2425"/>
                <a:ext cx="315" cy="2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lang="en-US"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3c</a:t>
                </a:r>
                <a:endParaRPr sz="240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cxnSp>
        <p:nvCxnSpPr>
          <p:cNvPr id="4821" name="Google Shape;4821;p44"/>
          <p:cNvCxnSpPr/>
          <p:nvPr/>
        </p:nvCxnSpPr>
        <p:spPr>
          <a:xfrm flipH="1">
            <a:off x="2266990" y="4669862"/>
            <a:ext cx="90518" cy="159261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22" name="Google Shape;4822;p44"/>
          <p:cNvCxnSpPr/>
          <p:nvPr/>
        </p:nvCxnSpPr>
        <p:spPr>
          <a:xfrm>
            <a:off x="1818783" y="4737696"/>
            <a:ext cx="211694" cy="16221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23" name="Google Shape;4823;p44"/>
          <p:cNvCxnSpPr/>
          <p:nvPr/>
        </p:nvCxnSpPr>
        <p:spPr>
          <a:xfrm flipH="1">
            <a:off x="2547302" y="4214198"/>
            <a:ext cx="198555" cy="224146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24" name="Google Shape;4824;p44"/>
          <p:cNvCxnSpPr/>
          <p:nvPr/>
        </p:nvCxnSpPr>
        <p:spPr>
          <a:xfrm>
            <a:off x="2139974" y="4200926"/>
            <a:ext cx="175195" cy="262486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25" name="Google Shape;4825;p44"/>
          <p:cNvCxnSpPr/>
          <p:nvPr/>
        </p:nvCxnSpPr>
        <p:spPr>
          <a:xfrm flipH="1">
            <a:off x="3103547" y="4338068"/>
            <a:ext cx="102197" cy="303776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26" name="Google Shape;4826;p44"/>
          <p:cNvCxnSpPr/>
          <p:nvPr/>
        </p:nvCxnSpPr>
        <p:spPr>
          <a:xfrm>
            <a:off x="7246913" y="5100458"/>
            <a:ext cx="324111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27" name="Google Shape;4827;p44"/>
          <p:cNvCxnSpPr/>
          <p:nvPr/>
        </p:nvCxnSpPr>
        <p:spPr>
          <a:xfrm rot="10800000" flipH="1">
            <a:off x="7160776" y="4638895"/>
            <a:ext cx="382509" cy="37455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28" name="Google Shape;4828;p44"/>
          <p:cNvCxnSpPr/>
          <p:nvPr/>
        </p:nvCxnSpPr>
        <p:spPr>
          <a:xfrm rot="10800000">
            <a:off x="6356338" y="4388206"/>
            <a:ext cx="185415" cy="297878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29" name="Google Shape;4829;p44"/>
          <p:cNvCxnSpPr/>
          <p:nvPr/>
        </p:nvCxnSpPr>
        <p:spPr>
          <a:xfrm rot="10800000">
            <a:off x="5900830" y="4538619"/>
            <a:ext cx="198555" cy="27280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30" name="Google Shape;4830;p44"/>
          <p:cNvCxnSpPr/>
          <p:nvPr/>
        </p:nvCxnSpPr>
        <p:spPr>
          <a:xfrm flipH="1">
            <a:off x="3141506" y="5637228"/>
            <a:ext cx="197095" cy="172533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31" name="Google Shape;4831;p44"/>
          <p:cNvCxnSpPr/>
          <p:nvPr/>
        </p:nvCxnSpPr>
        <p:spPr>
          <a:xfrm rot="10800000">
            <a:off x="3091868" y="5488289"/>
            <a:ext cx="185415" cy="11797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32" name="Google Shape;4832;p44"/>
          <p:cNvCxnSpPr/>
          <p:nvPr/>
        </p:nvCxnSpPr>
        <p:spPr>
          <a:xfrm flipH="1">
            <a:off x="3487517" y="5887917"/>
            <a:ext cx="309511" cy="2212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33" name="Google Shape;4833;p44"/>
          <p:cNvCxnSpPr/>
          <p:nvPr/>
        </p:nvCxnSpPr>
        <p:spPr>
          <a:xfrm rot="10800000" flipH="1">
            <a:off x="4192677" y="5212531"/>
            <a:ext cx="334331" cy="14746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34" name="Google Shape;4834;p44"/>
          <p:cNvCxnSpPr/>
          <p:nvPr/>
        </p:nvCxnSpPr>
        <p:spPr>
          <a:xfrm>
            <a:off x="4859879" y="5762572"/>
            <a:ext cx="173735" cy="16221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35" name="Google Shape;4835;p44"/>
          <p:cNvCxnSpPr/>
          <p:nvPr/>
        </p:nvCxnSpPr>
        <p:spPr>
          <a:xfrm>
            <a:off x="4156178" y="5324603"/>
            <a:ext cx="211694" cy="110598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836" name="Google Shape;4836;p44"/>
          <p:cNvGrpSpPr/>
          <p:nvPr/>
        </p:nvGrpSpPr>
        <p:grpSpPr>
          <a:xfrm>
            <a:off x="1778696" y="3924256"/>
            <a:ext cx="5968456" cy="2124592"/>
            <a:chOff x="3175544" y="3748892"/>
            <a:chExt cx="5968456" cy="2124592"/>
          </a:xfrm>
        </p:grpSpPr>
        <p:grpSp>
          <p:nvGrpSpPr>
            <p:cNvPr id="4837" name="Google Shape;4837;p44"/>
            <p:cNvGrpSpPr/>
            <p:nvPr/>
          </p:nvGrpSpPr>
          <p:grpSpPr>
            <a:xfrm>
              <a:off x="3175544" y="3748892"/>
              <a:ext cx="1609399" cy="1316010"/>
              <a:chOff x="3188070" y="3748892"/>
              <a:chExt cx="1609399" cy="1316010"/>
            </a:xfrm>
          </p:grpSpPr>
          <p:sp>
            <p:nvSpPr>
              <p:cNvPr id="4838" name="Google Shape;4838;p44"/>
              <p:cNvSpPr/>
              <p:nvPr/>
            </p:nvSpPr>
            <p:spPr>
              <a:xfrm>
                <a:off x="3188070" y="3748892"/>
                <a:ext cx="1609399" cy="1316010"/>
              </a:xfrm>
              <a:custGeom>
                <a:avLst/>
                <a:gdLst/>
                <a:ahLst/>
                <a:cxnLst/>
                <a:rect l="l" t="t" r="r" b="b"/>
                <a:pathLst>
                  <a:path w="1198" h="451" extrusionOk="0">
                    <a:moveTo>
                      <a:pt x="88" y="181"/>
                    </a:moveTo>
                    <a:cubicBezTo>
                      <a:pt x="159" y="143"/>
                      <a:pt x="120" y="111"/>
                      <a:pt x="180" y="89"/>
                    </a:cubicBezTo>
                    <a:cubicBezTo>
                      <a:pt x="240" y="67"/>
                      <a:pt x="313" y="60"/>
                      <a:pt x="448" y="49"/>
                    </a:cubicBezTo>
                    <a:cubicBezTo>
                      <a:pt x="583" y="38"/>
                      <a:pt x="866" y="0"/>
                      <a:pt x="988" y="25"/>
                    </a:cubicBezTo>
                    <a:cubicBezTo>
                      <a:pt x="1110" y="50"/>
                      <a:pt x="1198" y="132"/>
                      <a:pt x="1181" y="197"/>
                    </a:cubicBezTo>
                    <a:cubicBezTo>
                      <a:pt x="1164" y="262"/>
                      <a:pt x="1034" y="375"/>
                      <a:pt x="889" y="413"/>
                    </a:cubicBezTo>
                    <a:cubicBezTo>
                      <a:pt x="744" y="451"/>
                      <a:pt x="449" y="438"/>
                      <a:pt x="307" y="425"/>
                    </a:cubicBezTo>
                    <a:cubicBezTo>
                      <a:pt x="165" y="412"/>
                      <a:pt x="72" y="378"/>
                      <a:pt x="36" y="337"/>
                    </a:cubicBezTo>
                    <a:cubicBezTo>
                      <a:pt x="0" y="296"/>
                      <a:pt x="77" y="213"/>
                      <a:pt x="88" y="18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4000">
                    <a:schemeClr val="lt1"/>
                  </a:gs>
                  <a:gs pos="99000">
                    <a:srgbClr val="FFFFFF">
                      <a:alpha val="66666"/>
                    </a:srgbClr>
                  </a:gs>
                  <a:gs pos="100000">
                    <a:srgbClr val="FFFFFF">
                      <a:alpha val="66666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839" name="Google Shape;4839;p44"/>
              <p:cNvGrpSpPr/>
              <p:nvPr/>
            </p:nvGrpSpPr>
            <p:grpSpPr>
              <a:xfrm>
                <a:off x="3323010" y="3984960"/>
                <a:ext cx="1290181" cy="895439"/>
                <a:chOff x="2145563" y="2093530"/>
                <a:chExt cx="1290181" cy="895439"/>
              </a:xfrm>
            </p:grpSpPr>
            <p:sp>
              <p:nvSpPr>
                <p:cNvPr id="4840" name="Google Shape;4840;p44"/>
                <p:cNvSpPr txBox="1"/>
                <p:nvPr/>
              </p:nvSpPr>
              <p:spPr>
                <a:xfrm>
                  <a:off x="2307787" y="2257804"/>
                  <a:ext cx="1017010" cy="61786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algn="ctr" eaLnBrk="1" fontAlgn="auto" hangingPunct="1">
                    <a:lnSpc>
                      <a:spcPct val="85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rPr lang="en-US" sz="2000" kern="0">
                      <a:solidFill>
                        <a:srgbClr val="0000A8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intra-AS</a:t>
                  </a: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  <a:p>
                  <a:pPr algn="ctr" eaLnBrk="1" fontAlgn="auto" hangingPunct="1">
                    <a:lnSpc>
                      <a:spcPct val="85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rPr lang="en-US" sz="2000" kern="0">
                      <a:solidFill>
                        <a:srgbClr val="0000A8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routing</a:t>
                  </a: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41" name="Google Shape;4841;p44"/>
                <p:cNvSpPr/>
                <p:nvPr/>
              </p:nvSpPr>
              <p:spPr>
                <a:xfrm>
                  <a:off x="2145563" y="2093530"/>
                  <a:ext cx="1290181" cy="864296"/>
                </a:xfrm>
                <a:prstGeom prst="ellipse">
                  <a:avLst/>
                </a:prstGeom>
                <a:noFill/>
                <a:ln w="38100" cap="flat" cmpd="sng">
                  <a:solidFill>
                    <a:srgbClr val="0000A8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kern="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42" name="Google Shape;4842;p44"/>
                <p:cNvSpPr/>
                <p:nvPr/>
              </p:nvSpPr>
              <p:spPr>
                <a:xfrm>
                  <a:off x="2417523" y="2844399"/>
                  <a:ext cx="776614" cy="14457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kern="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4843" name="Google Shape;4843;p44"/>
                <p:cNvCxnSpPr/>
                <p:nvPr/>
              </p:nvCxnSpPr>
              <p:spPr>
                <a:xfrm flipH="1">
                  <a:off x="3111009" y="2833557"/>
                  <a:ext cx="138182" cy="97585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rgbClr val="0000A8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</p:grpSp>
        </p:grpSp>
        <p:grpSp>
          <p:nvGrpSpPr>
            <p:cNvPr id="4844" name="Google Shape;4844;p44"/>
            <p:cNvGrpSpPr/>
            <p:nvPr/>
          </p:nvGrpSpPr>
          <p:grpSpPr>
            <a:xfrm>
              <a:off x="4345585" y="4779701"/>
              <a:ext cx="2744147" cy="1093783"/>
              <a:chOff x="4345585" y="4779701"/>
              <a:chExt cx="2744147" cy="1093783"/>
            </a:xfrm>
          </p:grpSpPr>
          <p:sp>
            <p:nvSpPr>
              <p:cNvPr id="4845" name="Google Shape;4845;p44"/>
              <p:cNvSpPr/>
              <p:nvPr/>
            </p:nvSpPr>
            <p:spPr>
              <a:xfrm>
                <a:off x="4345585" y="4779701"/>
                <a:ext cx="2744147" cy="1093783"/>
              </a:xfrm>
              <a:custGeom>
                <a:avLst/>
                <a:gdLst/>
                <a:ahLst/>
                <a:cxnLst/>
                <a:rect l="l" t="t" r="r" b="b"/>
                <a:pathLst>
                  <a:path w="1583" h="682" extrusionOk="0">
                    <a:moveTo>
                      <a:pt x="155" y="224"/>
                    </a:moveTo>
                    <a:cubicBezTo>
                      <a:pt x="208" y="137"/>
                      <a:pt x="302" y="108"/>
                      <a:pt x="407" y="74"/>
                    </a:cubicBezTo>
                    <a:cubicBezTo>
                      <a:pt x="512" y="40"/>
                      <a:pt x="660" y="0"/>
                      <a:pt x="785" y="20"/>
                    </a:cubicBezTo>
                    <a:cubicBezTo>
                      <a:pt x="910" y="40"/>
                      <a:pt x="1027" y="126"/>
                      <a:pt x="1157" y="194"/>
                    </a:cubicBezTo>
                    <a:cubicBezTo>
                      <a:pt x="1287" y="262"/>
                      <a:pt x="1545" y="353"/>
                      <a:pt x="1564" y="428"/>
                    </a:cubicBezTo>
                    <a:cubicBezTo>
                      <a:pt x="1583" y="503"/>
                      <a:pt x="1417" y="606"/>
                      <a:pt x="1272" y="644"/>
                    </a:cubicBezTo>
                    <a:cubicBezTo>
                      <a:pt x="1127" y="682"/>
                      <a:pt x="887" y="664"/>
                      <a:pt x="690" y="656"/>
                    </a:cubicBezTo>
                    <a:cubicBezTo>
                      <a:pt x="493" y="648"/>
                      <a:pt x="178" y="668"/>
                      <a:pt x="89" y="596"/>
                    </a:cubicBezTo>
                    <a:cubicBezTo>
                      <a:pt x="0" y="524"/>
                      <a:pt x="102" y="311"/>
                      <a:pt x="155" y="22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0000">
                    <a:schemeClr val="lt1"/>
                  </a:gs>
                  <a:gs pos="99000">
                    <a:srgbClr val="FFFFFF">
                      <a:alpha val="72941"/>
                    </a:srgbClr>
                  </a:gs>
                  <a:gs pos="100000">
                    <a:srgbClr val="FFFFFF">
                      <a:alpha val="72941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846" name="Google Shape;4846;p44"/>
              <p:cNvGrpSpPr/>
              <p:nvPr/>
            </p:nvGrpSpPr>
            <p:grpSpPr>
              <a:xfrm>
                <a:off x="4915903" y="4888922"/>
                <a:ext cx="1290181" cy="895439"/>
                <a:chOff x="2158089" y="2093530"/>
                <a:chExt cx="1290181" cy="895439"/>
              </a:xfrm>
            </p:grpSpPr>
            <p:sp>
              <p:nvSpPr>
                <p:cNvPr id="4847" name="Google Shape;4847;p44"/>
                <p:cNvSpPr txBox="1"/>
                <p:nvPr/>
              </p:nvSpPr>
              <p:spPr>
                <a:xfrm>
                  <a:off x="2307787" y="2257804"/>
                  <a:ext cx="1017010" cy="61786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algn="ctr" eaLnBrk="1" fontAlgn="auto" hangingPunct="1">
                    <a:lnSpc>
                      <a:spcPct val="85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rPr lang="en-US" sz="2000" kern="0">
                      <a:solidFill>
                        <a:srgbClr val="0000A8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intra-AS</a:t>
                  </a: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  <a:p>
                  <a:pPr algn="ctr" eaLnBrk="1" fontAlgn="auto" hangingPunct="1">
                    <a:lnSpc>
                      <a:spcPct val="85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rPr lang="en-US" sz="2000" kern="0">
                      <a:solidFill>
                        <a:srgbClr val="0000A8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routing</a:t>
                  </a: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48" name="Google Shape;4848;p44"/>
                <p:cNvSpPr/>
                <p:nvPr/>
              </p:nvSpPr>
              <p:spPr>
                <a:xfrm>
                  <a:off x="2158089" y="2093530"/>
                  <a:ext cx="1290181" cy="864296"/>
                </a:xfrm>
                <a:prstGeom prst="ellipse">
                  <a:avLst/>
                </a:prstGeom>
                <a:noFill/>
                <a:ln w="38100" cap="flat" cmpd="sng">
                  <a:solidFill>
                    <a:srgbClr val="0000A8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kern="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49" name="Google Shape;4849;p44"/>
                <p:cNvSpPr/>
                <p:nvPr/>
              </p:nvSpPr>
              <p:spPr>
                <a:xfrm>
                  <a:off x="2417523" y="2844399"/>
                  <a:ext cx="776614" cy="14457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kern="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4850" name="Google Shape;4850;p44"/>
                <p:cNvCxnSpPr/>
                <p:nvPr/>
              </p:nvCxnSpPr>
              <p:spPr>
                <a:xfrm flipH="1">
                  <a:off x="3111009" y="2833557"/>
                  <a:ext cx="138182" cy="97585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rgbClr val="0000A8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</p:grpSp>
        </p:grpSp>
        <p:grpSp>
          <p:nvGrpSpPr>
            <p:cNvPr id="4851" name="Google Shape;4851;p44"/>
            <p:cNvGrpSpPr/>
            <p:nvPr/>
          </p:nvGrpSpPr>
          <p:grpSpPr>
            <a:xfrm>
              <a:off x="6989573" y="3977477"/>
              <a:ext cx="2154427" cy="1384541"/>
              <a:chOff x="6989573" y="3977477"/>
              <a:chExt cx="2154427" cy="1384541"/>
            </a:xfrm>
          </p:grpSpPr>
          <p:sp>
            <p:nvSpPr>
              <p:cNvPr id="4852" name="Google Shape;4852;p44"/>
              <p:cNvSpPr/>
              <p:nvPr/>
            </p:nvSpPr>
            <p:spPr>
              <a:xfrm>
                <a:off x="6989573" y="3977477"/>
                <a:ext cx="2154427" cy="1384541"/>
              </a:xfrm>
              <a:custGeom>
                <a:avLst/>
                <a:gdLst/>
                <a:ahLst/>
                <a:cxnLst/>
                <a:rect l="l" t="t" r="r" b="b"/>
                <a:pathLst>
                  <a:path w="1162" h="543" extrusionOk="0">
                    <a:moveTo>
                      <a:pt x="56" y="162"/>
                    </a:moveTo>
                    <a:cubicBezTo>
                      <a:pt x="115" y="100"/>
                      <a:pt x="221" y="28"/>
                      <a:pt x="368" y="14"/>
                    </a:cubicBezTo>
                    <a:cubicBezTo>
                      <a:pt x="515" y="0"/>
                      <a:pt x="811" y="42"/>
                      <a:pt x="940" y="79"/>
                    </a:cubicBezTo>
                    <a:cubicBezTo>
                      <a:pt x="1069" y="116"/>
                      <a:pt x="1126" y="177"/>
                      <a:pt x="1144" y="239"/>
                    </a:cubicBezTo>
                    <a:cubicBezTo>
                      <a:pt x="1162" y="301"/>
                      <a:pt x="1141" y="401"/>
                      <a:pt x="1048" y="451"/>
                    </a:cubicBezTo>
                    <a:cubicBezTo>
                      <a:pt x="955" y="501"/>
                      <a:pt x="746" y="543"/>
                      <a:pt x="586" y="541"/>
                    </a:cubicBezTo>
                    <a:cubicBezTo>
                      <a:pt x="426" y="539"/>
                      <a:pt x="176" y="502"/>
                      <a:pt x="88" y="439"/>
                    </a:cubicBezTo>
                    <a:cubicBezTo>
                      <a:pt x="0" y="376"/>
                      <a:pt x="63" y="220"/>
                      <a:pt x="56" y="162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4000">
                    <a:schemeClr val="lt1"/>
                  </a:gs>
                  <a:gs pos="99000">
                    <a:srgbClr val="FFFFFF">
                      <a:alpha val="66666"/>
                    </a:srgbClr>
                  </a:gs>
                  <a:gs pos="100000">
                    <a:srgbClr val="FFFFFF">
                      <a:alpha val="66666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853" name="Google Shape;4853;p44"/>
              <p:cNvGrpSpPr/>
              <p:nvPr/>
            </p:nvGrpSpPr>
            <p:grpSpPr>
              <a:xfrm>
                <a:off x="7396057" y="4300199"/>
                <a:ext cx="1290181" cy="895439"/>
                <a:chOff x="2158089" y="2093530"/>
                <a:chExt cx="1290181" cy="895439"/>
              </a:xfrm>
            </p:grpSpPr>
            <p:sp>
              <p:nvSpPr>
                <p:cNvPr id="4854" name="Google Shape;4854;p44"/>
                <p:cNvSpPr txBox="1"/>
                <p:nvPr/>
              </p:nvSpPr>
              <p:spPr>
                <a:xfrm>
                  <a:off x="2307787" y="2257804"/>
                  <a:ext cx="1017010" cy="61786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algn="ctr" eaLnBrk="1" fontAlgn="auto" hangingPunct="1">
                    <a:lnSpc>
                      <a:spcPct val="85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rPr lang="en-US" sz="2000" kern="0">
                      <a:solidFill>
                        <a:srgbClr val="0000A8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intra-AS</a:t>
                  </a: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  <a:p>
                  <a:pPr algn="ctr" eaLnBrk="1" fontAlgn="auto" hangingPunct="1">
                    <a:lnSpc>
                      <a:spcPct val="85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rPr lang="en-US" sz="2000" kern="0">
                      <a:solidFill>
                        <a:srgbClr val="0000A8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routing</a:t>
                  </a: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55" name="Google Shape;4855;p44"/>
                <p:cNvSpPr/>
                <p:nvPr/>
              </p:nvSpPr>
              <p:spPr>
                <a:xfrm>
                  <a:off x="2158089" y="2093530"/>
                  <a:ext cx="1290181" cy="864296"/>
                </a:xfrm>
                <a:prstGeom prst="ellipse">
                  <a:avLst/>
                </a:prstGeom>
                <a:noFill/>
                <a:ln w="38100" cap="flat" cmpd="sng">
                  <a:solidFill>
                    <a:srgbClr val="0000A8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kern="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56" name="Google Shape;4856;p44"/>
                <p:cNvSpPr/>
                <p:nvPr/>
              </p:nvSpPr>
              <p:spPr>
                <a:xfrm>
                  <a:off x="2417523" y="2844399"/>
                  <a:ext cx="776614" cy="14457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kern="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4857" name="Google Shape;4857;p44"/>
                <p:cNvCxnSpPr/>
                <p:nvPr/>
              </p:nvCxnSpPr>
              <p:spPr>
                <a:xfrm flipH="1">
                  <a:off x="3111009" y="2833557"/>
                  <a:ext cx="138182" cy="97585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rgbClr val="0000A8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</p:grpSp>
        </p:grpSp>
      </p:grpSp>
      <p:grpSp>
        <p:nvGrpSpPr>
          <p:cNvPr id="4858" name="Google Shape;4858;p44"/>
          <p:cNvGrpSpPr/>
          <p:nvPr/>
        </p:nvGrpSpPr>
        <p:grpSpPr>
          <a:xfrm>
            <a:off x="1812296" y="3939436"/>
            <a:ext cx="5968456" cy="2124592"/>
            <a:chOff x="3202684" y="3763506"/>
            <a:chExt cx="5968456" cy="2124592"/>
          </a:xfrm>
        </p:grpSpPr>
        <p:grpSp>
          <p:nvGrpSpPr>
            <p:cNvPr id="4859" name="Google Shape;4859;p44"/>
            <p:cNvGrpSpPr/>
            <p:nvPr/>
          </p:nvGrpSpPr>
          <p:grpSpPr>
            <a:xfrm>
              <a:off x="3202684" y="3763506"/>
              <a:ext cx="5968456" cy="2124592"/>
              <a:chOff x="2563856" y="-1509951"/>
              <a:chExt cx="5968456" cy="2124592"/>
            </a:xfrm>
          </p:grpSpPr>
          <p:sp>
            <p:nvSpPr>
              <p:cNvPr id="4860" name="Google Shape;4860;p44"/>
              <p:cNvSpPr/>
              <p:nvPr/>
            </p:nvSpPr>
            <p:spPr>
              <a:xfrm>
                <a:off x="2563856" y="-1509951"/>
                <a:ext cx="1609399" cy="1316010"/>
              </a:xfrm>
              <a:custGeom>
                <a:avLst/>
                <a:gdLst/>
                <a:ahLst/>
                <a:cxnLst/>
                <a:rect l="l" t="t" r="r" b="b"/>
                <a:pathLst>
                  <a:path w="1198" h="451" extrusionOk="0">
                    <a:moveTo>
                      <a:pt x="88" y="181"/>
                    </a:moveTo>
                    <a:cubicBezTo>
                      <a:pt x="159" y="143"/>
                      <a:pt x="120" y="111"/>
                      <a:pt x="180" y="89"/>
                    </a:cubicBezTo>
                    <a:cubicBezTo>
                      <a:pt x="240" y="67"/>
                      <a:pt x="313" y="60"/>
                      <a:pt x="448" y="49"/>
                    </a:cubicBezTo>
                    <a:cubicBezTo>
                      <a:pt x="583" y="38"/>
                      <a:pt x="866" y="0"/>
                      <a:pt x="988" y="25"/>
                    </a:cubicBezTo>
                    <a:cubicBezTo>
                      <a:pt x="1110" y="50"/>
                      <a:pt x="1198" y="132"/>
                      <a:pt x="1181" y="197"/>
                    </a:cubicBezTo>
                    <a:cubicBezTo>
                      <a:pt x="1164" y="262"/>
                      <a:pt x="1034" y="375"/>
                      <a:pt x="889" y="413"/>
                    </a:cubicBezTo>
                    <a:cubicBezTo>
                      <a:pt x="744" y="451"/>
                      <a:pt x="449" y="438"/>
                      <a:pt x="307" y="425"/>
                    </a:cubicBezTo>
                    <a:cubicBezTo>
                      <a:pt x="165" y="412"/>
                      <a:pt x="72" y="378"/>
                      <a:pt x="36" y="337"/>
                    </a:cubicBezTo>
                    <a:cubicBezTo>
                      <a:pt x="0" y="296"/>
                      <a:pt x="77" y="213"/>
                      <a:pt x="88" y="18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4000">
                    <a:schemeClr val="lt1"/>
                  </a:gs>
                  <a:gs pos="99000">
                    <a:srgbClr val="FFFFFF">
                      <a:alpha val="66666"/>
                    </a:srgbClr>
                  </a:gs>
                  <a:gs pos="100000">
                    <a:srgbClr val="FFFFFF">
                      <a:alpha val="66666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61" name="Google Shape;4861;p44"/>
              <p:cNvSpPr/>
              <p:nvPr/>
            </p:nvSpPr>
            <p:spPr>
              <a:xfrm>
                <a:off x="3733897" y="-479142"/>
                <a:ext cx="2744147" cy="1093783"/>
              </a:xfrm>
              <a:custGeom>
                <a:avLst/>
                <a:gdLst/>
                <a:ahLst/>
                <a:cxnLst/>
                <a:rect l="l" t="t" r="r" b="b"/>
                <a:pathLst>
                  <a:path w="1583" h="682" extrusionOk="0">
                    <a:moveTo>
                      <a:pt x="155" y="224"/>
                    </a:moveTo>
                    <a:cubicBezTo>
                      <a:pt x="208" y="137"/>
                      <a:pt x="302" y="108"/>
                      <a:pt x="407" y="74"/>
                    </a:cubicBezTo>
                    <a:cubicBezTo>
                      <a:pt x="512" y="40"/>
                      <a:pt x="660" y="0"/>
                      <a:pt x="785" y="20"/>
                    </a:cubicBezTo>
                    <a:cubicBezTo>
                      <a:pt x="910" y="40"/>
                      <a:pt x="1027" y="126"/>
                      <a:pt x="1157" y="194"/>
                    </a:cubicBezTo>
                    <a:cubicBezTo>
                      <a:pt x="1287" y="262"/>
                      <a:pt x="1545" y="353"/>
                      <a:pt x="1564" y="428"/>
                    </a:cubicBezTo>
                    <a:cubicBezTo>
                      <a:pt x="1583" y="503"/>
                      <a:pt x="1417" y="606"/>
                      <a:pt x="1272" y="644"/>
                    </a:cubicBezTo>
                    <a:cubicBezTo>
                      <a:pt x="1127" y="682"/>
                      <a:pt x="887" y="664"/>
                      <a:pt x="690" y="656"/>
                    </a:cubicBezTo>
                    <a:cubicBezTo>
                      <a:pt x="493" y="648"/>
                      <a:pt x="178" y="668"/>
                      <a:pt x="89" y="596"/>
                    </a:cubicBezTo>
                    <a:cubicBezTo>
                      <a:pt x="0" y="524"/>
                      <a:pt x="102" y="311"/>
                      <a:pt x="155" y="22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0000">
                    <a:schemeClr val="lt1"/>
                  </a:gs>
                  <a:gs pos="99000">
                    <a:srgbClr val="FFFFFF">
                      <a:alpha val="72941"/>
                    </a:srgbClr>
                  </a:gs>
                  <a:gs pos="100000">
                    <a:srgbClr val="FFFFFF">
                      <a:alpha val="72941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62" name="Google Shape;4862;p44"/>
              <p:cNvSpPr/>
              <p:nvPr/>
            </p:nvSpPr>
            <p:spPr>
              <a:xfrm>
                <a:off x="6377885" y="-1281366"/>
                <a:ext cx="2154427" cy="1384541"/>
              </a:xfrm>
              <a:custGeom>
                <a:avLst/>
                <a:gdLst/>
                <a:ahLst/>
                <a:cxnLst/>
                <a:rect l="l" t="t" r="r" b="b"/>
                <a:pathLst>
                  <a:path w="1162" h="543" extrusionOk="0">
                    <a:moveTo>
                      <a:pt x="56" y="162"/>
                    </a:moveTo>
                    <a:cubicBezTo>
                      <a:pt x="115" y="100"/>
                      <a:pt x="221" y="28"/>
                      <a:pt x="368" y="14"/>
                    </a:cubicBezTo>
                    <a:cubicBezTo>
                      <a:pt x="515" y="0"/>
                      <a:pt x="811" y="42"/>
                      <a:pt x="940" y="79"/>
                    </a:cubicBezTo>
                    <a:cubicBezTo>
                      <a:pt x="1069" y="116"/>
                      <a:pt x="1126" y="177"/>
                      <a:pt x="1144" y="239"/>
                    </a:cubicBezTo>
                    <a:cubicBezTo>
                      <a:pt x="1162" y="301"/>
                      <a:pt x="1141" y="401"/>
                      <a:pt x="1048" y="451"/>
                    </a:cubicBezTo>
                    <a:cubicBezTo>
                      <a:pt x="955" y="501"/>
                      <a:pt x="746" y="543"/>
                      <a:pt x="586" y="541"/>
                    </a:cubicBezTo>
                    <a:cubicBezTo>
                      <a:pt x="426" y="539"/>
                      <a:pt x="176" y="502"/>
                      <a:pt x="88" y="439"/>
                    </a:cubicBezTo>
                    <a:cubicBezTo>
                      <a:pt x="0" y="376"/>
                      <a:pt x="63" y="220"/>
                      <a:pt x="56" y="162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4000">
                    <a:schemeClr val="lt1"/>
                  </a:gs>
                  <a:gs pos="99000">
                    <a:srgbClr val="FFFFFF">
                      <a:alpha val="66666"/>
                    </a:srgbClr>
                  </a:gs>
                  <a:gs pos="100000">
                    <a:srgbClr val="FFFFFF">
                      <a:alpha val="66666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863" name="Google Shape;4863;p44"/>
              <p:cNvCxnSpPr/>
              <p:nvPr/>
            </p:nvCxnSpPr>
            <p:spPr>
              <a:xfrm rot="10800000" flipH="1">
                <a:off x="5824603" y="-501042"/>
                <a:ext cx="814192" cy="501042"/>
              </a:xfrm>
              <a:prstGeom prst="straightConnector1">
                <a:avLst/>
              </a:prstGeom>
              <a:noFill/>
              <a:ln w="38100" cap="flat" cmpd="sng">
                <a:solidFill>
                  <a:srgbClr val="C00000"/>
                </a:solidFill>
                <a:prstDash val="solid"/>
                <a:miter lim="800000"/>
                <a:headEnd type="triangle" w="med" len="med"/>
                <a:tailEnd type="triangle" w="med" len="med"/>
              </a:ln>
            </p:spPr>
          </p:cxnSp>
          <p:cxnSp>
            <p:nvCxnSpPr>
              <p:cNvPr id="4864" name="Google Shape;4864;p44"/>
              <p:cNvCxnSpPr/>
              <p:nvPr/>
            </p:nvCxnSpPr>
            <p:spPr>
              <a:xfrm>
                <a:off x="4010416" y="-711896"/>
                <a:ext cx="724423" cy="436323"/>
              </a:xfrm>
              <a:prstGeom prst="straightConnector1">
                <a:avLst/>
              </a:prstGeom>
              <a:noFill/>
              <a:ln w="38100" cap="flat" cmpd="sng">
                <a:solidFill>
                  <a:srgbClr val="C00000"/>
                </a:solidFill>
                <a:prstDash val="solid"/>
                <a:miter lim="800000"/>
                <a:headEnd type="triangle" w="med" len="med"/>
                <a:tailEnd type="triangle" w="med" len="med"/>
              </a:ln>
            </p:spPr>
          </p:cxnSp>
        </p:grpSp>
        <p:sp>
          <p:nvSpPr>
            <p:cNvPr id="4865" name="Google Shape;4865;p44"/>
            <p:cNvSpPr txBox="1"/>
            <p:nvPr/>
          </p:nvSpPr>
          <p:spPr>
            <a:xfrm>
              <a:off x="4935255" y="4346532"/>
              <a:ext cx="2217106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-US" sz="2400" kern="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inter-AS routing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4866" name="Google Shape;4866;p44"/>
          <p:cNvGrpSpPr/>
          <p:nvPr/>
        </p:nvGrpSpPr>
        <p:grpSpPr>
          <a:xfrm>
            <a:off x="3723768" y="1866380"/>
            <a:ext cx="2334629" cy="3331019"/>
            <a:chOff x="5176788" y="1691016"/>
            <a:chExt cx="2334629" cy="3331019"/>
          </a:xfrm>
        </p:grpSpPr>
        <p:sp>
          <p:nvSpPr>
            <p:cNvPr id="4867" name="Google Shape;4867;p44"/>
            <p:cNvSpPr/>
            <p:nvPr/>
          </p:nvSpPr>
          <p:spPr>
            <a:xfrm flipH="1">
              <a:off x="5219204" y="3674178"/>
              <a:ext cx="2255450" cy="1347857"/>
            </a:xfrm>
            <a:custGeom>
              <a:avLst/>
              <a:gdLst/>
              <a:ahLst/>
              <a:cxnLst/>
              <a:rect l="l" t="t" r="r" b="b"/>
              <a:pathLst>
                <a:path w="2254368" h="1349639" extrusionOk="0">
                  <a:moveTo>
                    <a:pt x="1855043" y="1349639"/>
                  </a:moveTo>
                  <a:cubicBezTo>
                    <a:pt x="1304110" y="746280"/>
                    <a:pt x="628999" y="499249"/>
                    <a:pt x="0" y="310"/>
                  </a:cubicBezTo>
                  <a:cubicBezTo>
                    <a:pt x="333077" y="4877"/>
                    <a:pt x="1918156" y="-3099"/>
                    <a:pt x="2251233" y="1468"/>
                  </a:cubicBezTo>
                  <a:cubicBezTo>
                    <a:pt x="2089546" y="493074"/>
                    <a:pt x="2029736" y="828030"/>
                    <a:pt x="2254368" y="1315058"/>
                  </a:cubicBezTo>
                  <a:cubicBezTo>
                    <a:pt x="2028914" y="1268083"/>
                    <a:pt x="1915520" y="1271535"/>
                    <a:pt x="1855043" y="1349639"/>
                  </a:cubicBez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rgbClr val="BFBFBF"/>
                </a:gs>
              </a:gsLst>
              <a:lin ang="162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grpSp>
          <p:nvGrpSpPr>
            <p:cNvPr id="4868" name="Google Shape;4868;p44"/>
            <p:cNvGrpSpPr/>
            <p:nvPr/>
          </p:nvGrpSpPr>
          <p:grpSpPr>
            <a:xfrm>
              <a:off x="5176788" y="1691016"/>
              <a:ext cx="2334629" cy="2102478"/>
              <a:chOff x="5176788" y="1691016"/>
              <a:chExt cx="2334629" cy="2102478"/>
            </a:xfrm>
          </p:grpSpPr>
          <p:grpSp>
            <p:nvGrpSpPr>
              <p:cNvPr id="4869" name="Google Shape;4869;p44"/>
              <p:cNvGrpSpPr/>
              <p:nvPr/>
            </p:nvGrpSpPr>
            <p:grpSpPr>
              <a:xfrm>
                <a:off x="5176788" y="1691016"/>
                <a:ext cx="2334629" cy="2102478"/>
                <a:chOff x="1858002" y="3709936"/>
                <a:chExt cx="1045872" cy="1739638"/>
              </a:xfrm>
            </p:grpSpPr>
            <p:sp>
              <p:nvSpPr>
                <p:cNvPr id="4870" name="Google Shape;4870;p44"/>
                <p:cNvSpPr/>
                <p:nvPr/>
              </p:nvSpPr>
              <p:spPr>
                <a:xfrm rot="10800000">
                  <a:off x="1867527" y="3957547"/>
                  <a:ext cx="1033544" cy="611095"/>
                </a:xfrm>
                <a:prstGeom prst="rect">
                  <a:avLst/>
                </a:prstGeom>
                <a:gradFill>
                  <a:gsLst>
                    <a:gs pos="0">
                      <a:srgbClr val="8383E0"/>
                    </a:gs>
                    <a:gs pos="100000">
                      <a:srgbClr val="FFFFFF"/>
                    </a:gs>
                  </a:gsLst>
                  <a:lin ang="1620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kern="0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grpSp>
              <p:nvGrpSpPr>
                <p:cNvPr id="4871" name="Google Shape;4871;p44"/>
                <p:cNvGrpSpPr/>
                <p:nvPr/>
              </p:nvGrpSpPr>
              <p:grpSpPr>
                <a:xfrm>
                  <a:off x="1859590" y="5089265"/>
                  <a:ext cx="1035050" cy="360309"/>
                  <a:chOff x="4129067" y="3606966"/>
                  <a:chExt cx="567968" cy="338045"/>
                </a:xfrm>
              </p:grpSpPr>
              <p:sp>
                <p:nvSpPr>
                  <p:cNvPr id="4872" name="Google Shape;4872;p44"/>
                  <p:cNvSpPr/>
                  <p:nvPr/>
                </p:nvSpPr>
                <p:spPr>
                  <a:xfrm>
                    <a:off x="4129067" y="3720144"/>
                    <a:ext cx="567968" cy="224867"/>
                  </a:xfrm>
                  <a:prstGeom prst="ellipse">
                    <a:avLst/>
                  </a:prstGeom>
                  <a:solidFill>
                    <a:srgbClr val="262699"/>
                  </a:solidFill>
                  <a:ln w="9525" cap="flat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Calibri"/>
                      <a:buNone/>
                    </a:pPr>
                    <a:endParaRPr kern="0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4873" name="Google Shape;4873;p44"/>
                  <p:cNvSpPr/>
                  <p:nvPr/>
                </p:nvSpPr>
                <p:spPr>
                  <a:xfrm>
                    <a:off x="4129067" y="3720144"/>
                    <a:ext cx="567968" cy="111689"/>
                  </a:xfrm>
                  <a:prstGeom prst="rect">
                    <a:avLst/>
                  </a:prstGeom>
                  <a:solidFill>
                    <a:srgbClr val="26269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Calibri"/>
                      <a:buNone/>
                    </a:pPr>
                    <a:endParaRPr kern="0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4874" name="Google Shape;4874;p44"/>
                  <p:cNvSpPr/>
                  <p:nvPr/>
                </p:nvSpPr>
                <p:spPr>
                  <a:xfrm>
                    <a:off x="4129067" y="3606966"/>
                    <a:ext cx="567968" cy="224867"/>
                  </a:xfrm>
                  <a:prstGeom prst="ellipse">
                    <a:avLst/>
                  </a:prstGeom>
                  <a:solidFill>
                    <a:srgbClr val="8383E0">
                      <a:alpha val="69803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Calibri"/>
                      <a:buNone/>
                    </a:pPr>
                    <a:endParaRPr kern="0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cxnSp>
                <p:nvCxnSpPr>
                  <p:cNvPr id="4875" name="Google Shape;4875;p44"/>
                  <p:cNvCxnSpPr/>
                  <p:nvPr/>
                </p:nvCxnSpPr>
                <p:spPr>
                  <a:xfrm>
                    <a:off x="4697035" y="3720144"/>
                    <a:ext cx="0" cy="111689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4876" name="Google Shape;4876;p44"/>
                  <p:cNvCxnSpPr/>
                  <p:nvPr/>
                </p:nvCxnSpPr>
                <p:spPr>
                  <a:xfrm>
                    <a:off x="4129067" y="3720144"/>
                    <a:ext cx="0" cy="111689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cxnSp>
            </p:grpSp>
            <p:sp>
              <p:nvSpPr>
                <p:cNvPr id="4877" name="Google Shape;4877;p44"/>
                <p:cNvSpPr/>
                <p:nvPr/>
              </p:nvSpPr>
              <p:spPr>
                <a:xfrm>
                  <a:off x="1859676" y="4691826"/>
                  <a:ext cx="1037420" cy="522210"/>
                </a:xfrm>
                <a:prstGeom prst="rect">
                  <a:avLst/>
                </a:prstGeom>
                <a:gradFill>
                  <a:gsLst>
                    <a:gs pos="0">
                      <a:srgbClr val="ACACEA"/>
                    </a:gs>
                    <a:gs pos="100000">
                      <a:srgbClr val="FFFFFF"/>
                    </a:gs>
                  </a:gsLst>
                  <a:lin ang="1620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kern="0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cxnSp>
              <p:nvCxnSpPr>
                <p:cNvPr id="4878" name="Google Shape;4878;p44"/>
                <p:cNvCxnSpPr>
                  <a:stCxn id="4879" idx="1"/>
                </p:cNvCxnSpPr>
                <p:nvPr/>
              </p:nvCxnSpPr>
              <p:spPr>
                <a:xfrm flipH="1">
                  <a:off x="1861285" y="3924839"/>
                  <a:ext cx="900" cy="1295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dash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4880" name="Google Shape;4880;p44"/>
                <p:cNvCxnSpPr/>
                <p:nvPr/>
              </p:nvCxnSpPr>
              <p:spPr>
                <a:xfrm flipH="1">
                  <a:off x="2894641" y="3971833"/>
                  <a:ext cx="6350" cy="126981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dash"/>
                  <a:round/>
                  <a:headEnd type="none" w="sm" len="sm"/>
                  <a:tailEnd type="none" w="sm" len="sm"/>
                </a:ln>
              </p:spPr>
            </p:cxnSp>
            <p:grpSp>
              <p:nvGrpSpPr>
                <p:cNvPr id="4881" name="Google Shape;4881;p44"/>
                <p:cNvGrpSpPr/>
                <p:nvPr/>
              </p:nvGrpSpPr>
              <p:grpSpPr>
                <a:xfrm>
                  <a:off x="1858002" y="3709936"/>
                  <a:ext cx="1045872" cy="398402"/>
                  <a:chOff x="2185125" y="1574638"/>
                  <a:chExt cx="1201487" cy="429505"/>
                </a:xfrm>
              </p:grpSpPr>
              <p:sp>
                <p:nvSpPr>
                  <p:cNvPr id="4882" name="Google Shape;4882;p44"/>
                  <p:cNvSpPr/>
                  <p:nvPr/>
                </p:nvSpPr>
                <p:spPr>
                  <a:xfrm rot="10800000" flipH="1">
                    <a:off x="2185125" y="1689286"/>
                    <a:ext cx="1196349" cy="314857"/>
                  </a:xfrm>
                  <a:prstGeom prst="ellipse">
                    <a:avLst/>
                  </a:prstGeom>
                  <a:gradFill>
                    <a:gsLst>
                      <a:gs pos="0">
                        <a:srgbClr val="262699"/>
                      </a:gs>
                      <a:gs pos="31000">
                        <a:srgbClr val="8383E0"/>
                      </a:gs>
                      <a:gs pos="100000">
                        <a:srgbClr val="D5D5F4"/>
                      </a:gs>
                    </a:gsLst>
                    <a:lin ang="16200000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Calibri"/>
                      <a:buNone/>
                    </a:pPr>
                    <a:endParaRPr kern="0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4879" name="Google Shape;4879;p44"/>
                  <p:cNvSpPr/>
                  <p:nvPr/>
                </p:nvSpPr>
                <p:spPr>
                  <a:xfrm>
                    <a:off x="2189930" y="1749849"/>
                    <a:ext cx="1195120" cy="112938"/>
                  </a:xfrm>
                  <a:prstGeom prst="rect">
                    <a:avLst/>
                  </a:prstGeom>
                  <a:gradFill>
                    <a:gsLst>
                      <a:gs pos="0">
                        <a:srgbClr val="ACACEA"/>
                      </a:gs>
                      <a:gs pos="54000">
                        <a:srgbClr val="8383E0"/>
                      </a:gs>
                      <a:gs pos="100000">
                        <a:srgbClr val="262699"/>
                      </a:gs>
                    </a:gsLst>
                    <a:lin ang="16200000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Calibri"/>
                      <a:buNone/>
                    </a:pPr>
                    <a:endParaRPr kern="0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4883" name="Google Shape;4883;p44"/>
                  <p:cNvSpPr/>
                  <p:nvPr/>
                </p:nvSpPr>
                <p:spPr>
                  <a:xfrm rot="10800000" flipH="1">
                    <a:off x="2189930" y="1574638"/>
                    <a:ext cx="1196349" cy="314857"/>
                  </a:xfrm>
                  <a:prstGeom prst="ellipse">
                    <a:avLst/>
                  </a:prstGeom>
                  <a:solidFill>
                    <a:srgbClr val="BFBFBF"/>
                  </a:solidFill>
                  <a:ln w="9525" cap="flat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40000" dist="23000" dir="5400000" rotWithShape="0">
                      <a:srgbClr val="808080">
                        <a:alpha val="34901"/>
                      </a:srgbClr>
                    </a:outerShdw>
                  </a:effectLst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Calibri"/>
                      <a:buNone/>
                    </a:pPr>
                    <a:endParaRPr kern="0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4884" name="Google Shape;4884;p44"/>
                  <p:cNvSpPr/>
                  <p:nvPr/>
                </p:nvSpPr>
                <p:spPr>
                  <a:xfrm>
                    <a:off x="2489684" y="1670464"/>
                    <a:ext cx="581761" cy="1574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76069" h="1321259" extrusionOk="0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rgbClr val="8383E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Calibri"/>
                      <a:buNone/>
                    </a:pPr>
                    <a:endParaRPr kern="0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4885" name="Google Shape;4885;p44"/>
                  <p:cNvSpPr/>
                  <p:nvPr/>
                </p:nvSpPr>
                <p:spPr>
                  <a:xfrm>
                    <a:off x="2429501" y="1629396"/>
                    <a:ext cx="703949" cy="11122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23451" h="932950" extrusionOk="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rgbClr val="262699"/>
                  </a:soli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4901"/>
                      </a:srgbClr>
                    </a:outerShdw>
                  </a:effectLst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Calibri"/>
                      <a:buNone/>
                    </a:pPr>
                    <a:endParaRPr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886" name="Google Shape;4886;p44"/>
                  <p:cNvSpPr/>
                  <p:nvPr/>
                </p:nvSpPr>
                <p:spPr>
                  <a:xfrm>
                    <a:off x="2892722" y="1723510"/>
                    <a:ext cx="257143" cy="9582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66596" h="809868" extrusionOk="0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262699"/>
                  </a:soli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4901"/>
                      </a:srgbClr>
                    </a:outerShdw>
                  </a:effectLst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Calibri"/>
                      <a:buNone/>
                    </a:pPr>
                    <a:endParaRPr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887" name="Google Shape;4887;p44"/>
                  <p:cNvSpPr/>
                  <p:nvPr/>
                </p:nvSpPr>
                <p:spPr>
                  <a:xfrm>
                    <a:off x="2416736" y="1725222"/>
                    <a:ext cx="255318" cy="94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48191" h="791462" extrusionOk="0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rgbClr val="262699"/>
                  </a:soli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4901"/>
                      </a:srgbClr>
                    </a:outerShdw>
                  </a:effectLst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Calibri"/>
                      <a:buNone/>
                    </a:pPr>
                    <a:endParaRPr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cxnSp>
                <p:nvCxnSpPr>
                  <p:cNvPr id="4888" name="Google Shape;4888;p44"/>
                  <p:cNvCxnSpPr>
                    <a:endCxn id="4883" idx="2"/>
                  </p:cNvCxnSpPr>
                  <p:nvPr/>
                </p:nvCxnSpPr>
                <p:spPr>
                  <a:xfrm rot="10800000">
                    <a:off x="2189930" y="1732067"/>
                    <a:ext cx="1800" cy="1215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>
                    <a:outerShdw blurRad="40005" dist="19939" dir="5400000" algn="tl" rotWithShape="0">
                      <a:srgbClr val="808080">
                        <a:alpha val="37647"/>
                      </a:srgbClr>
                    </a:outerShdw>
                  </a:effectLst>
                </p:spPr>
              </p:cxnSp>
              <p:cxnSp>
                <p:nvCxnSpPr>
                  <p:cNvPr id="4889" name="Google Shape;4889;p44"/>
                  <p:cNvCxnSpPr/>
                  <p:nvPr/>
                </p:nvCxnSpPr>
                <p:spPr>
                  <a:xfrm rot="10800000">
                    <a:off x="3384788" y="1728644"/>
                    <a:ext cx="1824" cy="121493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>
                    <a:outerShdw blurRad="40005" dist="19939" dir="5400000" algn="tl" rotWithShape="0">
                      <a:srgbClr val="808080">
                        <a:alpha val="37647"/>
                      </a:srgbClr>
                    </a:outerShdw>
                  </a:effectLst>
                </p:spPr>
              </p:cxnSp>
            </p:grpSp>
          </p:grpSp>
          <p:grpSp>
            <p:nvGrpSpPr>
              <p:cNvPr id="4890" name="Google Shape;4890;p44"/>
              <p:cNvGrpSpPr/>
              <p:nvPr/>
            </p:nvGrpSpPr>
            <p:grpSpPr>
              <a:xfrm>
                <a:off x="5741299" y="2747246"/>
                <a:ext cx="1221860" cy="1008038"/>
                <a:chOff x="1992768" y="2310128"/>
                <a:chExt cx="1136650" cy="928372"/>
              </a:xfrm>
            </p:grpSpPr>
            <p:sp>
              <p:nvSpPr>
                <p:cNvPr id="4891" name="Google Shape;4891;p44"/>
                <p:cNvSpPr/>
                <p:nvPr/>
              </p:nvSpPr>
              <p:spPr>
                <a:xfrm>
                  <a:off x="1992768" y="2337583"/>
                  <a:ext cx="1136650" cy="900917"/>
                </a:xfrm>
                <a:prstGeom prst="rect">
                  <a:avLst/>
                </a:prstGeom>
                <a:solidFill>
                  <a:schemeClr val="lt1"/>
                </a:solidFill>
                <a:ln w="19050" cap="flat" cmpd="sng">
                  <a:solidFill>
                    <a:srgbClr val="C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  <a:effectLst>
                  <a:outerShdw blurRad="50800" dist="38100" dir="18900000" algn="bl" rotWithShape="0">
                    <a:srgbClr val="000000">
                      <a:alpha val="40000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kern="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4892" name="Google Shape;4892;p44"/>
                <p:cNvCxnSpPr/>
                <p:nvPr/>
              </p:nvCxnSpPr>
              <p:spPr>
                <a:xfrm>
                  <a:off x="1992768" y="2735763"/>
                  <a:ext cx="1136650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4893" name="Google Shape;4893;p44"/>
                <p:cNvCxnSpPr/>
                <p:nvPr/>
              </p:nvCxnSpPr>
              <p:spPr>
                <a:xfrm rot="10800000">
                  <a:off x="2543809" y="2758130"/>
                  <a:ext cx="0" cy="452102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4894" name="Google Shape;4894;p44"/>
                <p:cNvSpPr txBox="1"/>
                <p:nvPr/>
              </p:nvSpPr>
              <p:spPr>
                <a:xfrm>
                  <a:off x="2011312" y="2310128"/>
                  <a:ext cx="1094850" cy="39153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algn="ctr" eaLnBrk="1" fontAlgn="auto" hangingPunct="1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forwarding</a:t>
                  </a: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  <a:p>
                  <a:pPr algn="ctr" eaLnBrk="1" fontAlgn="auto" hangingPunct="1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rPr lang="en-US" sz="16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table</a:t>
                  </a: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4895" name="Google Shape;4895;p44"/>
          <p:cNvSpPr txBox="1"/>
          <p:nvPr/>
        </p:nvSpPr>
        <p:spPr>
          <a:xfrm>
            <a:off x="6300592" y="1641655"/>
            <a:ext cx="5711869" cy="84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30175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None/>
            </a:pPr>
            <a:r>
              <a:rPr lang="en-US" sz="28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forwarding table  configured by intra- and inter-AS routing algorithms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4896" name="Google Shape;4896;p44"/>
          <p:cNvGrpSpPr/>
          <p:nvPr/>
        </p:nvGrpSpPr>
        <p:grpSpPr>
          <a:xfrm>
            <a:off x="3770936" y="2327478"/>
            <a:ext cx="989852" cy="1051967"/>
            <a:chOff x="-167080" y="2120214"/>
            <a:chExt cx="989852" cy="1051967"/>
          </a:xfrm>
        </p:grpSpPr>
        <p:grpSp>
          <p:nvGrpSpPr>
            <p:cNvPr id="4897" name="Google Shape;4897;p44"/>
            <p:cNvGrpSpPr/>
            <p:nvPr/>
          </p:nvGrpSpPr>
          <p:grpSpPr>
            <a:xfrm>
              <a:off x="-167080" y="2120214"/>
              <a:ext cx="989852" cy="697506"/>
              <a:chOff x="1653" y="2898"/>
              <a:chExt cx="678" cy="473"/>
            </a:xfrm>
          </p:grpSpPr>
          <p:sp>
            <p:nvSpPr>
              <p:cNvPr id="4898" name="Google Shape;4898;p44"/>
              <p:cNvSpPr/>
              <p:nvPr/>
            </p:nvSpPr>
            <p:spPr>
              <a:xfrm>
                <a:off x="1653" y="2898"/>
                <a:ext cx="678" cy="378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rgbClr val="3333CC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18900000" algn="b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99" name="Google Shape;4899;p44"/>
              <p:cNvSpPr txBox="1"/>
              <p:nvPr/>
            </p:nvSpPr>
            <p:spPr>
              <a:xfrm>
                <a:off x="1733" y="2933"/>
                <a:ext cx="517" cy="438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dist="38100" dir="18900000" algn="b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99"/>
                  </a:buClr>
                  <a:buSzPts val="1200"/>
                  <a:buFont typeface="Arial"/>
                  <a:buNone/>
                </a:pPr>
                <a:r>
                  <a:rPr lang="en-US" sz="1200" kern="0">
                    <a:solidFill>
                      <a:srgbClr val="000099"/>
                    </a:solidFill>
                    <a:latin typeface="Arial"/>
                    <a:ea typeface="Arial"/>
                    <a:cs typeface="Arial"/>
                    <a:sym typeface="Arial"/>
                  </a:rPr>
                  <a:t>Intra-AS</a:t>
                </a: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99"/>
                  </a:buClr>
                  <a:buSzPts val="1200"/>
                  <a:buFont typeface="Arial"/>
                  <a:buNone/>
                </a:pPr>
                <a:r>
                  <a:rPr lang="en-US" sz="1200" kern="0">
                    <a:solidFill>
                      <a:srgbClr val="000099"/>
                    </a:solidFill>
                    <a:latin typeface="Arial"/>
                    <a:ea typeface="Arial"/>
                    <a:cs typeface="Arial"/>
                    <a:sym typeface="Arial"/>
                  </a:rPr>
                  <a:t>Routing </a:t>
                </a: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endParaRPr sz="1200" kern="0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900" name="Google Shape;4900;p44"/>
            <p:cNvSpPr/>
            <p:nvPr/>
          </p:nvSpPr>
          <p:spPr>
            <a:xfrm rot="5400000">
              <a:off x="-37103" y="2815767"/>
              <a:ext cx="524728" cy="188100"/>
            </a:xfrm>
            <a:prstGeom prst="bentUpArrow">
              <a:avLst>
                <a:gd name="adj1" fmla="val 16723"/>
                <a:gd name="adj2" fmla="val 25000"/>
                <a:gd name="adj3" fmla="val 25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01" name="Google Shape;4901;p44"/>
          <p:cNvGrpSpPr/>
          <p:nvPr/>
        </p:nvGrpSpPr>
        <p:grpSpPr>
          <a:xfrm>
            <a:off x="5032107" y="2338321"/>
            <a:ext cx="989852" cy="1047923"/>
            <a:chOff x="1057515" y="2118865"/>
            <a:chExt cx="989852" cy="1047923"/>
          </a:xfrm>
        </p:grpSpPr>
        <p:grpSp>
          <p:nvGrpSpPr>
            <p:cNvPr id="4902" name="Google Shape;4902;p44"/>
            <p:cNvGrpSpPr/>
            <p:nvPr/>
          </p:nvGrpSpPr>
          <p:grpSpPr>
            <a:xfrm>
              <a:off x="1057515" y="2118865"/>
              <a:ext cx="989852" cy="697506"/>
              <a:chOff x="1653" y="2898"/>
              <a:chExt cx="678" cy="473"/>
            </a:xfrm>
          </p:grpSpPr>
          <p:sp>
            <p:nvSpPr>
              <p:cNvPr id="4903" name="Google Shape;4903;p44"/>
              <p:cNvSpPr/>
              <p:nvPr/>
            </p:nvSpPr>
            <p:spPr>
              <a:xfrm>
                <a:off x="1653" y="2898"/>
                <a:ext cx="678" cy="378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rgbClr val="C00000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18900000" algn="b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04" name="Google Shape;4904;p44"/>
              <p:cNvSpPr txBox="1"/>
              <p:nvPr/>
            </p:nvSpPr>
            <p:spPr>
              <a:xfrm>
                <a:off x="1733" y="2933"/>
                <a:ext cx="517" cy="438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dist="38100" dir="18900000" algn="b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C00000"/>
                  </a:buClr>
                  <a:buSzPts val="1200"/>
                  <a:buFont typeface="Arial"/>
                  <a:buNone/>
                </a:pPr>
                <a:r>
                  <a:rPr lang="en-US" sz="1200" kern="0">
                    <a:solidFill>
                      <a:srgbClr val="C00000"/>
                    </a:solidFill>
                    <a:latin typeface="Arial"/>
                    <a:ea typeface="Arial"/>
                    <a:cs typeface="Arial"/>
                    <a:sym typeface="Arial"/>
                  </a:rPr>
                  <a:t>Inter-AS</a:t>
                </a: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C00000"/>
                  </a:buClr>
                  <a:buSzPts val="1200"/>
                  <a:buFont typeface="Arial"/>
                  <a:buNone/>
                </a:pPr>
                <a:r>
                  <a:rPr lang="en-US" sz="1200" kern="0">
                    <a:solidFill>
                      <a:srgbClr val="C00000"/>
                    </a:solidFill>
                    <a:latin typeface="Arial"/>
                    <a:ea typeface="Arial"/>
                    <a:cs typeface="Arial"/>
                    <a:sym typeface="Arial"/>
                  </a:rPr>
                  <a:t>Routing </a:t>
                </a: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endParaRPr sz="1200" kern="0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905" name="Google Shape;4905;p44"/>
            <p:cNvSpPr/>
            <p:nvPr/>
          </p:nvSpPr>
          <p:spPr>
            <a:xfrm rot="-5400000" flipH="1">
              <a:off x="1454529" y="2810374"/>
              <a:ext cx="524728" cy="188100"/>
            </a:xfrm>
            <a:prstGeom prst="bentUpArrow">
              <a:avLst>
                <a:gd name="adj1" fmla="val 16723"/>
                <a:gd name="adj2" fmla="val 25000"/>
                <a:gd name="adj3" fmla="val 25000"/>
              </a:avLst>
            </a:prstGeom>
            <a:solidFill>
              <a:srgbClr val="C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906" name="Google Shape;4906;p44"/>
          <p:cNvSpPr txBox="1"/>
          <p:nvPr/>
        </p:nvSpPr>
        <p:spPr>
          <a:xfrm>
            <a:off x="6412443" y="2762282"/>
            <a:ext cx="5711869" cy="680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22288" lvl="1" indent="-236537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Noto Sans Symbols"/>
              <a:buChar char="▪"/>
            </a:pPr>
            <a:r>
              <a:rPr lang="en-US" sz="2400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intra-AS routing determine entries for destinations within AS</a:t>
            </a:r>
            <a:endParaRPr sz="14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907" name="Google Shape;4907;p44"/>
          <p:cNvSpPr txBox="1"/>
          <p:nvPr/>
        </p:nvSpPr>
        <p:spPr>
          <a:xfrm>
            <a:off x="6406347" y="3463322"/>
            <a:ext cx="5711869" cy="760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22288" lvl="1" indent="-236537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Noto Sans Symbols"/>
              <a:buChar char="▪"/>
            </a:pPr>
            <a:r>
              <a:rPr lang="en-US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inter-AS &amp; intra-AS determine entries for external destinations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2122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8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48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685800" y="4419600"/>
            <a:ext cx="9601200" cy="1600200"/>
          </a:xfrm>
        </p:spPr>
        <p:txBody>
          <a:bodyPr/>
          <a:lstStyle/>
          <a:p>
            <a:pPr>
              <a:defRPr/>
            </a:pPr>
            <a:r>
              <a:rPr lang="en-US" dirty="0"/>
              <a:t>Fundamentals of Networking:</a:t>
            </a:r>
          </a:p>
          <a:p>
            <a:pPr>
              <a:defRPr/>
            </a:pPr>
            <a:r>
              <a:rPr lang="en-US" dirty="0"/>
              <a:t>Network Layer Routing (Contd.)</a:t>
            </a:r>
            <a:endParaRPr lang="en-IN" dirty="0"/>
          </a:p>
        </p:txBody>
      </p:sp>
      <p:sp>
        <p:nvSpPr>
          <p:cNvPr id="16387" name="TextBox 2"/>
          <p:cNvSpPr txBox="1">
            <a:spLocks noChangeArrowheads="1"/>
          </p:cNvSpPr>
          <p:nvPr/>
        </p:nvSpPr>
        <p:spPr bwMode="auto">
          <a:xfrm>
            <a:off x="1524000" y="5638800"/>
            <a:ext cx="9144000" cy="107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 dirty="0"/>
              <a:t>Slides Source:</a:t>
            </a:r>
            <a:r>
              <a:rPr lang="en-US" altLang="en-US" sz="1400" dirty="0"/>
              <a:t> Computer Networking: A Top-Down Approach, 8</a:t>
            </a:r>
            <a:r>
              <a:rPr lang="en-US" altLang="en-US" sz="1400" baseline="30000" dirty="0"/>
              <a:t>th</a:t>
            </a:r>
            <a:r>
              <a:rPr lang="en-US" altLang="en-US" sz="1400" dirty="0"/>
              <a:t> edition, Jim Kurose, Keith Ross, Pearson, 2020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en-US" sz="1400" dirty="0"/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400" dirty="0"/>
              <a:t>All material copyright 1996-2020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400" dirty="0"/>
              <a:t>J.F Kurose and K.W. Ross, All Rights Reserved</a:t>
            </a:r>
            <a:endParaRPr lang="en-US" altLang="en-US" sz="12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642860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2" name="Google Shape;4912;p45"/>
          <p:cNvSpPr txBox="1">
            <a:spLocks noGrp="1"/>
          </p:cNvSpPr>
          <p:nvPr>
            <p:ph type="title"/>
          </p:nvPr>
        </p:nvSpPr>
        <p:spPr>
          <a:xfrm>
            <a:off x="838200" y="451821"/>
            <a:ext cx="10873636" cy="89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000"/>
              <a:buFont typeface="Calibri"/>
              <a:buNone/>
            </a:pPr>
            <a:r>
              <a:rPr lang="en-US" sz="4000" b="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Inter-AS routing:  a role in intradomain forwarding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13" name="Google Shape;4913;p45"/>
          <p:cNvSpPr txBox="1">
            <a:spLocks noGrp="1"/>
          </p:cNvSpPr>
          <p:nvPr>
            <p:ph type="sldNum" idx="12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/>
              <a:t>Network Layer: 5-</a:t>
            </a:r>
            <a:fld id="{00000000-1234-1234-1234-123412341234}" type="slidenum">
              <a:rPr lang="en-US"/>
              <a:pPr/>
              <a:t>30</a:t>
            </a:fld>
            <a:endParaRPr/>
          </a:p>
        </p:txBody>
      </p:sp>
      <p:sp>
        <p:nvSpPr>
          <p:cNvPr id="4914" name="Google Shape;4914;p45"/>
          <p:cNvSpPr/>
          <p:nvPr/>
        </p:nvSpPr>
        <p:spPr>
          <a:xfrm>
            <a:off x="5446783" y="4100650"/>
            <a:ext cx="2351995" cy="1511508"/>
          </a:xfrm>
          <a:custGeom>
            <a:avLst/>
            <a:gdLst/>
            <a:ahLst/>
            <a:cxnLst/>
            <a:rect l="l" t="t" r="r" b="b"/>
            <a:pathLst>
              <a:path w="1162" h="543" extrusionOk="0">
                <a:moveTo>
                  <a:pt x="56" y="162"/>
                </a:moveTo>
                <a:cubicBezTo>
                  <a:pt x="115" y="100"/>
                  <a:pt x="221" y="28"/>
                  <a:pt x="368" y="14"/>
                </a:cubicBezTo>
                <a:cubicBezTo>
                  <a:pt x="515" y="0"/>
                  <a:pt x="811" y="42"/>
                  <a:pt x="940" y="79"/>
                </a:cubicBezTo>
                <a:cubicBezTo>
                  <a:pt x="1069" y="116"/>
                  <a:pt x="1126" y="177"/>
                  <a:pt x="1144" y="239"/>
                </a:cubicBezTo>
                <a:cubicBezTo>
                  <a:pt x="1162" y="301"/>
                  <a:pt x="1141" y="401"/>
                  <a:pt x="1048" y="451"/>
                </a:cubicBezTo>
                <a:cubicBezTo>
                  <a:pt x="955" y="501"/>
                  <a:pt x="746" y="543"/>
                  <a:pt x="586" y="541"/>
                </a:cubicBezTo>
                <a:cubicBezTo>
                  <a:pt x="426" y="539"/>
                  <a:pt x="176" y="502"/>
                  <a:pt x="88" y="439"/>
                </a:cubicBezTo>
                <a:cubicBezTo>
                  <a:pt x="0" y="376"/>
                  <a:pt x="63" y="220"/>
                  <a:pt x="56" y="162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5" name="Google Shape;4915;p45"/>
          <p:cNvSpPr/>
          <p:nvPr/>
        </p:nvSpPr>
        <p:spPr>
          <a:xfrm>
            <a:off x="1620228" y="3847012"/>
            <a:ext cx="1832250" cy="1498236"/>
          </a:xfrm>
          <a:custGeom>
            <a:avLst/>
            <a:gdLst/>
            <a:ahLst/>
            <a:cxnLst/>
            <a:rect l="l" t="t" r="r" b="b"/>
            <a:pathLst>
              <a:path w="1198" h="451" extrusionOk="0">
                <a:moveTo>
                  <a:pt x="88" y="181"/>
                </a:moveTo>
                <a:cubicBezTo>
                  <a:pt x="159" y="143"/>
                  <a:pt x="120" y="111"/>
                  <a:pt x="180" y="89"/>
                </a:cubicBezTo>
                <a:cubicBezTo>
                  <a:pt x="240" y="67"/>
                  <a:pt x="313" y="60"/>
                  <a:pt x="448" y="49"/>
                </a:cubicBezTo>
                <a:cubicBezTo>
                  <a:pt x="583" y="38"/>
                  <a:pt x="866" y="0"/>
                  <a:pt x="988" y="25"/>
                </a:cubicBezTo>
                <a:cubicBezTo>
                  <a:pt x="1110" y="50"/>
                  <a:pt x="1198" y="132"/>
                  <a:pt x="1181" y="197"/>
                </a:cubicBezTo>
                <a:cubicBezTo>
                  <a:pt x="1164" y="262"/>
                  <a:pt x="1034" y="375"/>
                  <a:pt x="889" y="413"/>
                </a:cubicBezTo>
                <a:cubicBezTo>
                  <a:pt x="744" y="451"/>
                  <a:pt x="449" y="438"/>
                  <a:pt x="307" y="425"/>
                </a:cubicBezTo>
                <a:cubicBezTo>
                  <a:pt x="165" y="412"/>
                  <a:pt x="72" y="378"/>
                  <a:pt x="36" y="337"/>
                </a:cubicBezTo>
                <a:cubicBezTo>
                  <a:pt x="0" y="296"/>
                  <a:pt x="77" y="213"/>
                  <a:pt x="88" y="181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6" name="Google Shape;4916;p45"/>
          <p:cNvSpPr/>
          <p:nvPr/>
        </p:nvSpPr>
        <p:spPr>
          <a:xfrm>
            <a:off x="2802795" y="4927925"/>
            <a:ext cx="2930139" cy="1167917"/>
          </a:xfrm>
          <a:custGeom>
            <a:avLst/>
            <a:gdLst/>
            <a:ahLst/>
            <a:cxnLst/>
            <a:rect l="l" t="t" r="r" b="b"/>
            <a:pathLst>
              <a:path w="1583" h="682" extrusionOk="0">
                <a:moveTo>
                  <a:pt x="155" y="224"/>
                </a:moveTo>
                <a:cubicBezTo>
                  <a:pt x="208" y="137"/>
                  <a:pt x="302" y="108"/>
                  <a:pt x="407" y="74"/>
                </a:cubicBezTo>
                <a:cubicBezTo>
                  <a:pt x="512" y="40"/>
                  <a:pt x="660" y="0"/>
                  <a:pt x="785" y="20"/>
                </a:cubicBezTo>
                <a:cubicBezTo>
                  <a:pt x="910" y="40"/>
                  <a:pt x="1027" y="126"/>
                  <a:pt x="1157" y="194"/>
                </a:cubicBezTo>
                <a:cubicBezTo>
                  <a:pt x="1287" y="262"/>
                  <a:pt x="1545" y="353"/>
                  <a:pt x="1564" y="428"/>
                </a:cubicBezTo>
                <a:cubicBezTo>
                  <a:pt x="1583" y="503"/>
                  <a:pt x="1417" y="606"/>
                  <a:pt x="1272" y="644"/>
                </a:cubicBezTo>
                <a:cubicBezTo>
                  <a:pt x="1127" y="682"/>
                  <a:pt x="887" y="664"/>
                  <a:pt x="690" y="656"/>
                </a:cubicBezTo>
                <a:cubicBezTo>
                  <a:pt x="493" y="648"/>
                  <a:pt x="178" y="668"/>
                  <a:pt x="89" y="596"/>
                </a:cubicBezTo>
                <a:cubicBezTo>
                  <a:pt x="0" y="524"/>
                  <a:pt x="102" y="311"/>
                  <a:pt x="155" y="224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7" name="Google Shape;4917;p45"/>
          <p:cNvSpPr/>
          <p:nvPr/>
        </p:nvSpPr>
        <p:spPr>
          <a:xfrm>
            <a:off x="2001278" y="4926450"/>
            <a:ext cx="456967" cy="119446"/>
          </a:xfrm>
          <a:prstGeom prst="ellipse">
            <a:avLst/>
          </a:prstGeom>
          <a:solidFill>
            <a:srgbClr val="CCCCFF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18" name="Google Shape;4918;p45"/>
          <p:cNvCxnSpPr/>
          <p:nvPr/>
        </p:nvCxnSpPr>
        <p:spPr>
          <a:xfrm>
            <a:off x="2001278" y="4916128"/>
            <a:ext cx="0" cy="76681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19" name="Google Shape;4919;p45"/>
          <p:cNvCxnSpPr/>
          <p:nvPr/>
        </p:nvCxnSpPr>
        <p:spPr>
          <a:xfrm>
            <a:off x="2458245" y="4916128"/>
            <a:ext cx="0" cy="76681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20" name="Google Shape;4920;p45"/>
          <p:cNvSpPr/>
          <p:nvPr/>
        </p:nvSpPr>
        <p:spPr>
          <a:xfrm>
            <a:off x="2001278" y="4916128"/>
            <a:ext cx="452588" cy="75207"/>
          </a:xfrm>
          <a:prstGeom prst="rect">
            <a:avLst/>
          </a:prstGeom>
          <a:solidFill>
            <a:srgbClr val="CCCC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endParaRPr sz="2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1" name="Google Shape;4921;p45"/>
          <p:cNvSpPr/>
          <p:nvPr/>
        </p:nvSpPr>
        <p:spPr>
          <a:xfrm>
            <a:off x="1996898" y="4829124"/>
            <a:ext cx="456967" cy="140091"/>
          </a:xfrm>
          <a:prstGeom prst="ellipse">
            <a:avLst/>
          </a:prstGeom>
          <a:solidFill>
            <a:srgbClr val="CCCCFF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2" name="Google Shape;4922;p45"/>
          <p:cNvSpPr/>
          <p:nvPr/>
        </p:nvSpPr>
        <p:spPr>
          <a:xfrm>
            <a:off x="2123914" y="4848294"/>
            <a:ext cx="205854" cy="182856"/>
          </a:xfrm>
          <a:prstGeom prst="rect">
            <a:avLst/>
          </a:prstGeom>
          <a:solidFill>
            <a:srgbClr val="CCCC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3" name="Google Shape;4923;p45"/>
          <p:cNvSpPr txBox="1"/>
          <p:nvPr/>
        </p:nvSpPr>
        <p:spPr>
          <a:xfrm>
            <a:off x="1998358" y="4752442"/>
            <a:ext cx="467187" cy="396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3b</a:t>
            </a:r>
            <a:endParaRPr sz="2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4" name="Google Shape;4924;p45"/>
          <p:cNvSpPr/>
          <p:nvPr/>
        </p:nvSpPr>
        <p:spPr>
          <a:xfrm>
            <a:off x="3779509" y="5820083"/>
            <a:ext cx="456967" cy="119446"/>
          </a:xfrm>
          <a:prstGeom prst="ellipse">
            <a:avLst/>
          </a:prstGeom>
          <a:solidFill>
            <a:srgbClr val="CCCCFF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25" name="Google Shape;4925;p45"/>
          <p:cNvCxnSpPr/>
          <p:nvPr/>
        </p:nvCxnSpPr>
        <p:spPr>
          <a:xfrm>
            <a:off x="3779509" y="5809761"/>
            <a:ext cx="0" cy="76681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26" name="Google Shape;4926;p45"/>
          <p:cNvCxnSpPr/>
          <p:nvPr/>
        </p:nvCxnSpPr>
        <p:spPr>
          <a:xfrm>
            <a:off x="4236476" y="5809761"/>
            <a:ext cx="0" cy="76681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27" name="Google Shape;4927;p45"/>
          <p:cNvSpPr/>
          <p:nvPr/>
        </p:nvSpPr>
        <p:spPr>
          <a:xfrm>
            <a:off x="3779509" y="5809761"/>
            <a:ext cx="452588" cy="75207"/>
          </a:xfrm>
          <a:prstGeom prst="rect">
            <a:avLst/>
          </a:prstGeom>
          <a:solidFill>
            <a:srgbClr val="CCCC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endParaRPr sz="2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8" name="Google Shape;4928;p45"/>
          <p:cNvSpPr/>
          <p:nvPr/>
        </p:nvSpPr>
        <p:spPr>
          <a:xfrm>
            <a:off x="3775129" y="5722757"/>
            <a:ext cx="456967" cy="140091"/>
          </a:xfrm>
          <a:prstGeom prst="ellipse">
            <a:avLst/>
          </a:prstGeom>
          <a:solidFill>
            <a:srgbClr val="CCCCFF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29" name="Google Shape;4929;p45"/>
          <p:cNvGrpSpPr/>
          <p:nvPr/>
        </p:nvGrpSpPr>
        <p:grpSpPr>
          <a:xfrm>
            <a:off x="3778049" y="5637228"/>
            <a:ext cx="468647" cy="396679"/>
            <a:chOff x="2897" y="2425"/>
            <a:chExt cx="323" cy="269"/>
          </a:xfrm>
        </p:grpSpPr>
        <p:sp>
          <p:nvSpPr>
            <p:cNvPr id="4930" name="Google Shape;4930;p45"/>
            <p:cNvSpPr/>
            <p:nvPr/>
          </p:nvSpPr>
          <p:spPr>
            <a:xfrm>
              <a:off x="2982" y="2490"/>
              <a:ext cx="142" cy="132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1" name="Google Shape;4931;p45"/>
            <p:cNvSpPr txBox="1"/>
            <p:nvPr/>
          </p:nvSpPr>
          <p:spPr>
            <a:xfrm>
              <a:off x="2897" y="2425"/>
              <a:ext cx="323" cy="2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1d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4932" name="Google Shape;4932;p45"/>
          <p:cNvSpPr/>
          <p:nvPr/>
        </p:nvSpPr>
        <p:spPr>
          <a:xfrm>
            <a:off x="2820315" y="4731797"/>
            <a:ext cx="456967" cy="122395"/>
          </a:xfrm>
          <a:prstGeom prst="ellipse">
            <a:avLst/>
          </a:prstGeom>
          <a:solidFill>
            <a:srgbClr val="CCCCFF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33" name="Google Shape;4933;p45"/>
          <p:cNvCxnSpPr/>
          <p:nvPr/>
        </p:nvCxnSpPr>
        <p:spPr>
          <a:xfrm>
            <a:off x="2820315" y="4721475"/>
            <a:ext cx="0" cy="73732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34" name="Google Shape;4934;p45"/>
          <p:cNvCxnSpPr/>
          <p:nvPr/>
        </p:nvCxnSpPr>
        <p:spPr>
          <a:xfrm>
            <a:off x="3277282" y="4721475"/>
            <a:ext cx="0" cy="73732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35" name="Google Shape;4935;p45"/>
          <p:cNvSpPr/>
          <p:nvPr/>
        </p:nvSpPr>
        <p:spPr>
          <a:xfrm>
            <a:off x="2820315" y="4721475"/>
            <a:ext cx="452588" cy="69308"/>
          </a:xfrm>
          <a:prstGeom prst="rect">
            <a:avLst/>
          </a:prstGeom>
          <a:solidFill>
            <a:srgbClr val="CCCC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endParaRPr sz="2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6" name="Google Shape;4936;p45"/>
          <p:cNvSpPr/>
          <p:nvPr/>
        </p:nvSpPr>
        <p:spPr>
          <a:xfrm>
            <a:off x="2815935" y="4634471"/>
            <a:ext cx="456967" cy="140091"/>
          </a:xfrm>
          <a:prstGeom prst="ellipse">
            <a:avLst/>
          </a:prstGeom>
          <a:solidFill>
            <a:srgbClr val="CCCCFF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7" name="Google Shape;4937;p45"/>
          <p:cNvSpPr/>
          <p:nvPr/>
        </p:nvSpPr>
        <p:spPr>
          <a:xfrm>
            <a:off x="2942952" y="4653641"/>
            <a:ext cx="207314" cy="162211"/>
          </a:xfrm>
          <a:prstGeom prst="rect">
            <a:avLst/>
          </a:prstGeom>
          <a:solidFill>
            <a:srgbClr val="CCCC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8" name="Google Shape;4938;p45"/>
          <p:cNvSpPr txBox="1"/>
          <p:nvPr/>
        </p:nvSpPr>
        <p:spPr>
          <a:xfrm>
            <a:off x="2818855" y="4556315"/>
            <a:ext cx="467187" cy="396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3a</a:t>
            </a:r>
            <a:endParaRPr sz="2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9" name="Google Shape;4939;p45"/>
          <p:cNvSpPr/>
          <p:nvPr/>
        </p:nvSpPr>
        <p:spPr>
          <a:xfrm>
            <a:off x="3726950" y="5236125"/>
            <a:ext cx="456967" cy="119446"/>
          </a:xfrm>
          <a:prstGeom prst="ellipse">
            <a:avLst/>
          </a:prstGeom>
          <a:solidFill>
            <a:srgbClr val="CCCCFF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40" name="Google Shape;4940;p45"/>
          <p:cNvCxnSpPr/>
          <p:nvPr/>
        </p:nvCxnSpPr>
        <p:spPr>
          <a:xfrm>
            <a:off x="3726950" y="5227277"/>
            <a:ext cx="0" cy="75207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41" name="Google Shape;4941;p45"/>
          <p:cNvCxnSpPr/>
          <p:nvPr/>
        </p:nvCxnSpPr>
        <p:spPr>
          <a:xfrm>
            <a:off x="4183917" y="5227277"/>
            <a:ext cx="0" cy="75207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42" name="Google Shape;4942;p45"/>
          <p:cNvSpPr/>
          <p:nvPr/>
        </p:nvSpPr>
        <p:spPr>
          <a:xfrm>
            <a:off x="3726950" y="5227277"/>
            <a:ext cx="452588" cy="70783"/>
          </a:xfrm>
          <a:prstGeom prst="rect">
            <a:avLst/>
          </a:prstGeom>
          <a:solidFill>
            <a:srgbClr val="CCCC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endParaRPr sz="2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3" name="Google Shape;4943;p45"/>
          <p:cNvSpPr/>
          <p:nvPr/>
        </p:nvSpPr>
        <p:spPr>
          <a:xfrm>
            <a:off x="3722570" y="5138799"/>
            <a:ext cx="456967" cy="140091"/>
          </a:xfrm>
          <a:prstGeom prst="ellipse">
            <a:avLst/>
          </a:prstGeom>
          <a:solidFill>
            <a:srgbClr val="CCCCFF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44" name="Google Shape;4944;p45"/>
          <p:cNvGrpSpPr/>
          <p:nvPr/>
        </p:nvGrpSpPr>
        <p:grpSpPr>
          <a:xfrm>
            <a:off x="3729870" y="5053269"/>
            <a:ext cx="452588" cy="398153"/>
            <a:chOff x="2899" y="2425"/>
            <a:chExt cx="319" cy="270"/>
          </a:xfrm>
        </p:grpSpPr>
        <p:sp>
          <p:nvSpPr>
            <p:cNvPr id="4945" name="Google Shape;4945;p45"/>
            <p:cNvSpPr/>
            <p:nvPr/>
          </p:nvSpPr>
          <p:spPr>
            <a:xfrm>
              <a:off x="2982" y="2490"/>
              <a:ext cx="144" cy="132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6" name="Google Shape;4946;p45"/>
            <p:cNvSpPr txBox="1"/>
            <p:nvPr/>
          </p:nvSpPr>
          <p:spPr>
            <a:xfrm>
              <a:off x="2899" y="2425"/>
              <a:ext cx="319" cy="2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1c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cxnSp>
        <p:nvCxnSpPr>
          <p:cNvPr id="4947" name="Google Shape;4947;p45"/>
          <p:cNvCxnSpPr/>
          <p:nvPr/>
        </p:nvCxnSpPr>
        <p:spPr>
          <a:xfrm>
            <a:off x="6347578" y="4971418"/>
            <a:ext cx="449668" cy="144515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48" name="Google Shape;4948;p45"/>
          <p:cNvCxnSpPr/>
          <p:nvPr/>
        </p:nvCxnSpPr>
        <p:spPr>
          <a:xfrm>
            <a:off x="6820605" y="4846819"/>
            <a:ext cx="132856" cy="171058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49" name="Google Shape;4949;p45"/>
          <p:cNvCxnSpPr/>
          <p:nvPr/>
        </p:nvCxnSpPr>
        <p:spPr>
          <a:xfrm rot="10800000" flipH="1">
            <a:off x="6248301" y="4781935"/>
            <a:ext cx="166435" cy="112073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50" name="Google Shape;4950;p45"/>
          <p:cNvSpPr/>
          <p:nvPr/>
        </p:nvSpPr>
        <p:spPr>
          <a:xfrm>
            <a:off x="4233556" y="5716858"/>
            <a:ext cx="385429" cy="120921"/>
          </a:xfrm>
          <a:custGeom>
            <a:avLst/>
            <a:gdLst/>
            <a:ahLst/>
            <a:cxnLst/>
            <a:rect l="l" t="t" r="r" b="b"/>
            <a:pathLst>
              <a:path w="264" h="82" extrusionOk="0">
                <a:moveTo>
                  <a:pt x="0" y="82"/>
                </a:moveTo>
                <a:lnTo>
                  <a:pt x="264" y="0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1" name="Google Shape;4951;p45"/>
          <p:cNvSpPr/>
          <p:nvPr/>
        </p:nvSpPr>
        <p:spPr>
          <a:xfrm>
            <a:off x="3561975" y="5663771"/>
            <a:ext cx="221914" cy="174008"/>
          </a:xfrm>
          <a:custGeom>
            <a:avLst/>
            <a:gdLst/>
            <a:ahLst/>
            <a:cxnLst/>
            <a:rect l="l" t="t" r="r" b="b"/>
            <a:pathLst>
              <a:path w="152" h="118" extrusionOk="0">
                <a:moveTo>
                  <a:pt x="0" y="0"/>
                </a:moveTo>
                <a:lnTo>
                  <a:pt x="152" y="118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2" name="Google Shape;4952;p45"/>
          <p:cNvSpPr/>
          <p:nvPr/>
        </p:nvSpPr>
        <p:spPr>
          <a:xfrm>
            <a:off x="3743010" y="5560546"/>
            <a:ext cx="823417" cy="120921"/>
          </a:xfrm>
          <a:custGeom>
            <a:avLst/>
            <a:gdLst/>
            <a:ahLst/>
            <a:cxnLst/>
            <a:rect l="l" t="t" r="r" b="b"/>
            <a:pathLst>
              <a:path w="564" h="82" extrusionOk="0">
                <a:moveTo>
                  <a:pt x="0" y="0"/>
                </a:moveTo>
                <a:lnTo>
                  <a:pt x="564" y="82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3" name="Google Shape;4953;p45"/>
          <p:cNvSpPr/>
          <p:nvPr/>
        </p:nvSpPr>
        <p:spPr>
          <a:xfrm>
            <a:off x="3652492" y="5321654"/>
            <a:ext cx="110957" cy="138616"/>
          </a:xfrm>
          <a:custGeom>
            <a:avLst/>
            <a:gdLst/>
            <a:ahLst/>
            <a:cxnLst/>
            <a:rect l="l" t="t" r="r" b="b"/>
            <a:pathLst>
              <a:path w="76" h="94" extrusionOk="0">
                <a:moveTo>
                  <a:pt x="0" y="94"/>
                </a:moveTo>
                <a:lnTo>
                  <a:pt x="76" y="0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4" name="Google Shape;4954;p45"/>
          <p:cNvSpPr/>
          <p:nvPr/>
        </p:nvSpPr>
        <p:spPr>
          <a:xfrm>
            <a:off x="2446565" y="4767189"/>
            <a:ext cx="367910" cy="168109"/>
          </a:xfrm>
          <a:custGeom>
            <a:avLst/>
            <a:gdLst/>
            <a:ahLst/>
            <a:cxnLst/>
            <a:rect l="l" t="t" r="r" b="b"/>
            <a:pathLst>
              <a:path w="252" h="114" extrusionOk="0">
                <a:moveTo>
                  <a:pt x="0" y="114"/>
                </a:moveTo>
                <a:lnTo>
                  <a:pt x="252" y="0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5" name="Google Shape;4955;p45"/>
          <p:cNvSpPr/>
          <p:nvPr/>
        </p:nvSpPr>
        <p:spPr>
          <a:xfrm>
            <a:off x="3083108" y="4855667"/>
            <a:ext cx="648222" cy="380458"/>
          </a:xfrm>
          <a:custGeom>
            <a:avLst/>
            <a:gdLst/>
            <a:ahLst/>
            <a:cxnLst/>
            <a:rect l="l" t="t" r="r" b="b"/>
            <a:pathLst>
              <a:path w="444" h="258" extrusionOk="0">
                <a:moveTo>
                  <a:pt x="0" y="0"/>
                </a:moveTo>
                <a:lnTo>
                  <a:pt x="444" y="258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6" name="Google Shape;4956;p45"/>
          <p:cNvSpPr/>
          <p:nvPr/>
        </p:nvSpPr>
        <p:spPr>
          <a:xfrm>
            <a:off x="5016095" y="5029675"/>
            <a:ext cx="954814" cy="619350"/>
          </a:xfrm>
          <a:custGeom>
            <a:avLst/>
            <a:gdLst/>
            <a:ahLst/>
            <a:cxnLst/>
            <a:rect l="l" t="t" r="r" b="b"/>
            <a:pathLst>
              <a:path w="654" h="420" extrusionOk="0">
                <a:moveTo>
                  <a:pt x="0" y="420"/>
                </a:moveTo>
                <a:lnTo>
                  <a:pt x="654" y="0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7" name="Google Shape;4957;p45"/>
          <p:cNvSpPr/>
          <p:nvPr/>
        </p:nvSpPr>
        <p:spPr>
          <a:xfrm>
            <a:off x="5890611" y="4936773"/>
            <a:ext cx="456967" cy="120921"/>
          </a:xfrm>
          <a:prstGeom prst="ellipse">
            <a:avLst/>
          </a:prstGeom>
          <a:solidFill>
            <a:srgbClr val="CCCCFF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58" name="Google Shape;4958;p45"/>
          <p:cNvCxnSpPr/>
          <p:nvPr/>
        </p:nvCxnSpPr>
        <p:spPr>
          <a:xfrm>
            <a:off x="5890611" y="4924975"/>
            <a:ext cx="0" cy="73732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59" name="Google Shape;4959;p45"/>
          <p:cNvCxnSpPr/>
          <p:nvPr/>
        </p:nvCxnSpPr>
        <p:spPr>
          <a:xfrm>
            <a:off x="6347578" y="4924975"/>
            <a:ext cx="0" cy="73732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60" name="Google Shape;4960;p45"/>
          <p:cNvSpPr/>
          <p:nvPr/>
        </p:nvSpPr>
        <p:spPr>
          <a:xfrm>
            <a:off x="5890611" y="4924975"/>
            <a:ext cx="452588" cy="73732"/>
          </a:xfrm>
          <a:prstGeom prst="rect">
            <a:avLst/>
          </a:prstGeom>
          <a:solidFill>
            <a:srgbClr val="CCCC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endParaRPr sz="2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1" name="Google Shape;4961;p45"/>
          <p:cNvSpPr/>
          <p:nvPr/>
        </p:nvSpPr>
        <p:spPr>
          <a:xfrm>
            <a:off x="5886231" y="4837972"/>
            <a:ext cx="456967" cy="140091"/>
          </a:xfrm>
          <a:prstGeom prst="ellipse">
            <a:avLst/>
          </a:prstGeom>
          <a:solidFill>
            <a:srgbClr val="CCCCFF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2" name="Google Shape;4962;p45"/>
          <p:cNvSpPr/>
          <p:nvPr/>
        </p:nvSpPr>
        <p:spPr>
          <a:xfrm>
            <a:off x="6013247" y="4857142"/>
            <a:ext cx="205854" cy="179906"/>
          </a:xfrm>
          <a:prstGeom prst="rect">
            <a:avLst/>
          </a:prstGeom>
          <a:solidFill>
            <a:srgbClr val="CCCC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3" name="Google Shape;4963;p45"/>
          <p:cNvSpPr txBox="1"/>
          <p:nvPr/>
        </p:nvSpPr>
        <p:spPr>
          <a:xfrm>
            <a:off x="5887691" y="4761290"/>
            <a:ext cx="467187" cy="396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2a</a:t>
            </a:r>
            <a:endParaRPr sz="2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4" name="Google Shape;4964;p45"/>
          <p:cNvSpPr txBox="1"/>
          <p:nvPr/>
        </p:nvSpPr>
        <p:spPr>
          <a:xfrm>
            <a:off x="1840470" y="5215261"/>
            <a:ext cx="665742" cy="396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AS3</a:t>
            </a:r>
            <a:endParaRPr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5" name="Google Shape;4965;p45"/>
          <p:cNvSpPr txBox="1"/>
          <p:nvPr/>
        </p:nvSpPr>
        <p:spPr>
          <a:xfrm>
            <a:off x="5345452" y="5839068"/>
            <a:ext cx="665742" cy="396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AS1</a:t>
            </a:r>
            <a:endParaRPr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6" name="Google Shape;4966;p45"/>
          <p:cNvSpPr txBox="1"/>
          <p:nvPr/>
        </p:nvSpPr>
        <p:spPr>
          <a:xfrm>
            <a:off x="7116511" y="5463035"/>
            <a:ext cx="616103" cy="368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AS2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967" name="Google Shape;4967;p45"/>
          <p:cNvSpPr/>
          <p:nvPr/>
        </p:nvSpPr>
        <p:spPr>
          <a:xfrm>
            <a:off x="3280202" y="5545800"/>
            <a:ext cx="456967" cy="119446"/>
          </a:xfrm>
          <a:prstGeom prst="ellipse">
            <a:avLst/>
          </a:prstGeom>
          <a:solidFill>
            <a:srgbClr val="CCCCFF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68" name="Google Shape;4968;p45"/>
          <p:cNvCxnSpPr/>
          <p:nvPr/>
        </p:nvCxnSpPr>
        <p:spPr>
          <a:xfrm>
            <a:off x="3280202" y="5535477"/>
            <a:ext cx="0" cy="73732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69" name="Google Shape;4969;p45"/>
          <p:cNvCxnSpPr/>
          <p:nvPr/>
        </p:nvCxnSpPr>
        <p:spPr>
          <a:xfrm>
            <a:off x="3738630" y="5535477"/>
            <a:ext cx="0" cy="73732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70" name="Google Shape;4970;p45"/>
          <p:cNvSpPr/>
          <p:nvPr/>
        </p:nvSpPr>
        <p:spPr>
          <a:xfrm>
            <a:off x="3280202" y="5535477"/>
            <a:ext cx="452588" cy="69308"/>
          </a:xfrm>
          <a:prstGeom prst="rect">
            <a:avLst/>
          </a:prstGeom>
          <a:solidFill>
            <a:srgbClr val="CCCC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endParaRPr sz="2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1" name="Google Shape;4971;p45"/>
          <p:cNvSpPr/>
          <p:nvPr/>
        </p:nvSpPr>
        <p:spPr>
          <a:xfrm>
            <a:off x="3275822" y="5455847"/>
            <a:ext cx="456967" cy="141566"/>
          </a:xfrm>
          <a:prstGeom prst="ellipse">
            <a:avLst/>
          </a:prstGeom>
          <a:solidFill>
            <a:srgbClr val="CCCCFF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2" name="Google Shape;4972;p45"/>
          <p:cNvSpPr/>
          <p:nvPr/>
        </p:nvSpPr>
        <p:spPr>
          <a:xfrm>
            <a:off x="3399919" y="5494187"/>
            <a:ext cx="207314" cy="141566"/>
          </a:xfrm>
          <a:prstGeom prst="rect">
            <a:avLst/>
          </a:prstGeom>
          <a:solidFill>
            <a:srgbClr val="CCCC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3" name="Google Shape;4973;p45"/>
          <p:cNvSpPr txBox="1"/>
          <p:nvPr/>
        </p:nvSpPr>
        <p:spPr>
          <a:xfrm>
            <a:off x="3280202" y="5367368"/>
            <a:ext cx="467187" cy="396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1a</a:t>
            </a:r>
            <a:endParaRPr sz="2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74" name="Google Shape;4974;p45"/>
          <p:cNvGrpSpPr/>
          <p:nvPr/>
        </p:nvGrpSpPr>
        <p:grpSpPr>
          <a:xfrm>
            <a:off x="6394297" y="4593181"/>
            <a:ext cx="461347" cy="396679"/>
            <a:chOff x="4320" y="1936"/>
            <a:chExt cx="316" cy="269"/>
          </a:xfrm>
        </p:grpSpPr>
        <p:sp>
          <p:nvSpPr>
            <p:cNvPr id="4975" name="Google Shape;4975;p45"/>
            <p:cNvSpPr/>
            <p:nvPr/>
          </p:nvSpPr>
          <p:spPr>
            <a:xfrm>
              <a:off x="4323" y="2054"/>
              <a:ext cx="313" cy="81"/>
            </a:xfrm>
            <a:prstGeom prst="ellipse">
              <a:avLst/>
            </a:prstGeom>
            <a:solidFill>
              <a:srgbClr val="CCCCF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976" name="Google Shape;4976;p45"/>
            <p:cNvCxnSpPr/>
            <p:nvPr/>
          </p:nvCxnSpPr>
          <p:spPr>
            <a:xfrm>
              <a:off x="4323" y="2047"/>
              <a:ext cx="0" cy="52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77" name="Google Shape;4977;p45"/>
            <p:cNvCxnSpPr/>
            <p:nvPr/>
          </p:nvCxnSpPr>
          <p:spPr>
            <a:xfrm>
              <a:off x="4636" y="2047"/>
              <a:ext cx="0" cy="52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978" name="Google Shape;4978;p45"/>
            <p:cNvSpPr/>
            <p:nvPr/>
          </p:nvSpPr>
          <p:spPr>
            <a:xfrm>
              <a:off x="4323" y="2047"/>
              <a:ext cx="310" cy="51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9" name="Google Shape;4979;p45"/>
            <p:cNvSpPr/>
            <p:nvPr/>
          </p:nvSpPr>
          <p:spPr>
            <a:xfrm>
              <a:off x="4320" y="1988"/>
              <a:ext cx="313" cy="97"/>
            </a:xfrm>
            <a:prstGeom prst="ellipse">
              <a:avLst/>
            </a:prstGeom>
            <a:solidFill>
              <a:srgbClr val="CCCCF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0" name="Google Shape;4980;p45"/>
            <p:cNvSpPr/>
            <p:nvPr/>
          </p:nvSpPr>
          <p:spPr>
            <a:xfrm>
              <a:off x="4407" y="2001"/>
              <a:ext cx="141" cy="118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1" name="Google Shape;4981;p45"/>
            <p:cNvSpPr txBox="1"/>
            <p:nvPr/>
          </p:nvSpPr>
          <p:spPr>
            <a:xfrm>
              <a:off x="4325" y="1936"/>
              <a:ext cx="310" cy="2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2c</a:t>
              </a:r>
              <a:endParaRPr sz="2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82" name="Google Shape;4982;p45"/>
          <p:cNvGrpSpPr/>
          <p:nvPr/>
        </p:nvGrpSpPr>
        <p:grpSpPr>
          <a:xfrm>
            <a:off x="6797246" y="4920552"/>
            <a:ext cx="468647" cy="396679"/>
            <a:chOff x="4596" y="2158"/>
            <a:chExt cx="321" cy="269"/>
          </a:xfrm>
        </p:grpSpPr>
        <p:sp>
          <p:nvSpPr>
            <p:cNvPr id="4983" name="Google Shape;4983;p45"/>
            <p:cNvSpPr/>
            <p:nvPr/>
          </p:nvSpPr>
          <p:spPr>
            <a:xfrm>
              <a:off x="4599" y="2276"/>
              <a:ext cx="311" cy="81"/>
            </a:xfrm>
            <a:prstGeom prst="ellipse">
              <a:avLst/>
            </a:prstGeom>
            <a:solidFill>
              <a:srgbClr val="CCCCF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984" name="Google Shape;4984;p45"/>
            <p:cNvCxnSpPr/>
            <p:nvPr/>
          </p:nvCxnSpPr>
          <p:spPr>
            <a:xfrm>
              <a:off x="4599" y="2269"/>
              <a:ext cx="0" cy="52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85" name="Google Shape;4985;p45"/>
            <p:cNvCxnSpPr/>
            <p:nvPr/>
          </p:nvCxnSpPr>
          <p:spPr>
            <a:xfrm>
              <a:off x="4910" y="2269"/>
              <a:ext cx="0" cy="52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986" name="Google Shape;4986;p45"/>
            <p:cNvSpPr/>
            <p:nvPr/>
          </p:nvSpPr>
          <p:spPr>
            <a:xfrm>
              <a:off x="4599" y="2269"/>
              <a:ext cx="310" cy="51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7" name="Google Shape;4987;p45"/>
            <p:cNvSpPr/>
            <p:nvPr/>
          </p:nvSpPr>
          <p:spPr>
            <a:xfrm>
              <a:off x="4596" y="2208"/>
              <a:ext cx="313" cy="97"/>
            </a:xfrm>
            <a:prstGeom prst="ellipse">
              <a:avLst/>
            </a:prstGeom>
            <a:solidFill>
              <a:srgbClr val="CCCCF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8" name="Google Shape;4988;p45"/>
            <p:cNvSpPr/>
            <p:nvPr/>
          </p:nvSpPr>
          <p:spPr>
            <a:xfrm>
              <a:off x="4683" y="2221"/>
              <a:ext cx="141" cy="112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9" name="Google Shape;4989;p45"/>
            <p:cNvSpPr txBox="1"/>
            <p:nvPr/>
          </p:nvSpPr>
          <p:spPr>
            <a:xfrm>
              <a:off x="4598" y="2158"/>
              <a:ext cx="319" cy="2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2b</a:t>
              </a:r>
              <a:endParaRPr sz="2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90" name="Google Shape;4990;p45"/>
          <p:cNvGrpSpPr/>
          <p:nvPr/>
        </p:nvGrpSpPr>
        <p:grpSpPr>
          <a:xfrm>
            <a:off x="4562047" y="5466169"/>
            <a:ext cx="468647" cy="396679"/>
            <a:chOff x="2015" y="1976"/>
            <a:chExt cx="321" cy="269"/>
          </a:xfrm>
        </p:grpSpPr>
        <p:sp>
          <p:nvSpPr>
            <p:cNvPr id="4991" name="Google Shape;4991;p45"/>
            <p:cNvSpPr/>
            <p:nvPr/>
          </p:nvSpPr>
          <p:spPr>
            <a:xfrm>
              <a:off x="2019" y="2102"/>
              <a:ext cx="311" cy="81"/>
            </a:xfrm>
            <a:prstGeom prst="ellipse">
              <a:avLst/>
            </a:prstGeom>
            <a:solidFill>
              <a:srgbClr val="CCCCF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992" name="Google Shape;4992;p45"/>
            <p:cNvCxnSpPr/>
            <p:nvPr/>
          </p:nvCxnSpPr>
          <p:spPr>
            <a:xfrm>
              <a:off x="2019" y="2097"/>
              <a:ext cx="0" cy="5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93" name="Google Shape;4993;p45"/>
            <p:cNvCxnSpPr/>
            <p:nvPr/>
          </p:nvCxnSpPr>
          <p:spPr>
            <a:xfrm>
              <a:off x="2330" y="2097"/>
              <a:ext cx="0" cy="5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994" name="Google Shape;4994;p45"/>
            <p:cNvSpPr/>
            <p:nvPr/>
          </p:nvSpPr>
          <p:spPr>
            <a:xfrm>
              <a:off x="2019" y="2097"/>
              <a:ext cx="310" cy="47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5" name="Google Shape;4995;p45"/>
            <p:cNvSpPr/>
            <p:nvPr/>
          </p:nvSpPr>
          <p:spPr>
            <a:xfrm>
              <a:off x="2016" y="2036"/>
              <a:ext cx="313" cy="95"/>
            </a:xfrm>
            <a:prstGeom prst="ellipse">
              <a:avLst/>
            </a:prstGeom>
            <a:solidFill>
              <a:srgbClr val="CCCCF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996" name="Google Shape;4996;p45"/>
            <p:cNvGrpSpPr/>
            <p:nvPr/>
          </p:nvGrpSpPr>
          <p:grpSpPr>
            <a:xfrm>
              <a:off x="2015" y="1976"/>
              <a:ext cx="321" cy="269"/>
              <a:chOff x="2894" y="2425"/>
              <a:chExt cx="328" cy="269"/>
            </a:xfrm>
          </p:grpSpPr>
          <p:sp>
            <p:nvSpPr>
              <p:cNvPr id="4997" name="Google Shape;4997;p45"/>
              <p:cNvSpPr/>
              <p:nvPr/>
            </p:nvSpPr>
            <p:spPr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98" name="Google Shape;4998;p45"/>
              <p:cNvSpPr txBox="1"/>
              <p:nvPr/>
            </p:nvSpPr>
            <p:spPr>
              <a:xfrm>
                <a:off x="2894" y="2425"/>
                <a:ext cx="328" cy="2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lang="en-US"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1b</a:t>
                </a:r>
                <a:endParaRPr sz="240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999" name="Google Shape;4999;p45"/>
          <p:cNvGrpSpPr/>
          <p:nvPr/>
        </p:nvGrpSpPr>
        <p:grpSpPr>
          <a:xfrm>
            <a:off x="2231951" y="4354289"/>
            <a:ext cx="461347" cy="393730"/>
            <a:chOff x="2016" y="1976"/>
            <a:chExt cx="316" cy="267"/>
          </a:xfrm>
        </p:grpSpPr>
        <p:sp>
          <p:nvSpPr>
            <p:cNvPr id="5000" name="Google Shape;5000;p45"/>
            <p:cNvSpPr/>
            <p:nvPr/>
          </p:nvSpPr>
          <p:spPr>
            <a:xfrm>
              <a:off x="2019" y="2102"/>
              <a:ext cx="313" cy="81"/>
            </a:xfrm>
            <a:prstGeom prst="ellipse">
              <a:avLst/>
            </a:prstGeom>
            <a:solidFill>
              <a:srgbClr val="CCCCF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001" name="Google Shape;5001;p45"/>
            <p:cNvCxnSpPr/>
            <p:nvPr/>
          </p:nvCxnSpPr>
          <p:spPr>
            <a:xfrm>
              <a:off x="2019" y="2095"/>
              <a:ext cx="0" cy="5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02" name="Google Shape;5002;p45"/>
            <p:cNvCxnSpPr/>
            <p:nvPr/>
          </p:nvCxnSpPr>
          <p:spPr>
            <a:xfrm>
              <a:off x="2332" y="2095"/>
              <a:ext cx="0" cy="5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003" name="Google Shape;5003;p45"/>
            <p:cNvSpPr/>
            <p:nvPr/>
          </p:nvSpPr>
          <p:spPr>
            <a:xfrm>
              <a:off x="2019" y="2095"/>
              <a:ext cx="310" cy="50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4" name="Google Shape;5004;p45"/>
            <p:cNvSpPr/>
            <p:nvPr/>
          </p:nvSpPr>
          <p:spPr>
            <a:xfrm>
              <a:off x="2016" y="2037"/>
              <a:ext cx="313" cy="94"/>
            </a:xfrm>
            <a:prstGeom prst="ellipse">
              <a:avLst/>
            </a:prstGeom>
            <a:solidFill>
              <a:srgbClr val="CCCCF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005" name="Google Shape;5005;p45"/>
            <p:cNvGrpSpPr/>
            <p:nvPr/>
          </p:nvGrpSpPr>
          <p:grpSpPr>
            <a:xfrm>
              <a:off x="2020" y="1976"/>
              <a:ext cx="308" cy="267"/>
              <a:chOff x="2899" y="2425"/>
              <a:chExt cx="315" cy="267"/>
            </a:xfrm>
          </p:grpSpPr>
          <p:sp>
            <p:nvSpPr>
              <p:cNvPr id="5006" name="Google Shape;5006;p45"/>
              <p:cNvSpPr/>
              <p:nvPr/>
            </p:nvSpPr>
            <p:spPr>
              <a:xfrm>
                <a:off x="2982" y="2490"/>
                <a:ext cx="142" cy="130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07" name="Google Shape;5007;p45"/>
              <p:cNvSpPr txBox="1"/>
              <p:nvPr/>
            </p:nvSpPr>
            <p:spPr>
              <a:xfrm>
                <a:off x="2899" y="2425"/>
                <a:ext cx="315" cy="2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lang="en-US"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3c</a:t>
                </a:r>
                <a:endParaRPr sz="240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cxnSp>
        <p:nvCxnSpPr>
          <p:cNvPr id="5008" name="Google Shape;5008;p45"/>
          <p:cNvCxnSpPr/>
          <p:nvPr/>
        </p:nvCxnSpPr>
        <p:spPr>
          <a:xfrm flipH="1">
            <a:off x="2266990" y="4669862"/>
            <a:ext cx="90518" cy="159261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09" name="Google Shape;5009;p45"/>
          <p:cNvCxnSpPr/>
          <p:nvPr/>
        </p:nvCxnSpPr>
        <p:spPr>
          <a:xfrm>
            <a:off x="1818783" y="4737696"/>
            <a:ext cx="211694" cy="16221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10" name="Google Shape;5010;p45"/>
          <p:cNvCxnSpPr/>
          <p:nvPr/>
        </p:nvCxnSpPr>
        <p:spPr>
          <a:xfrm flipH="1">
            <a:off x="2547302" y="4214198"/>
            <a:ext cx="198555" cy="224146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11" name="Google Shape;5011;p45"/>
          <p:cNvCxnSpPr/>
          <p:nvPr/>
        </p:nvCxnSpPr>
        <p:spPr>
          <a:xfrm>
            <a:off x="2139974" y="4200926"/>
            <a:ext cx="175195" cy="262486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12" name="Google Shape;5012;p45"/>
          <p:cNvCxnSpPr/>
          <p:nvPr/>
        </p:nvCxnSpPr>
        <p:spPr>
          <a:xfrm flipH="1">
            <a:off x="3103547" y="4338068"/>
            <a:ext cx="102197" cy="303776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13" name="Google Shape;5013;p45"/>
          <p:cNvCxnSpPr/>
          <p:nvPr/>
        </p:nvCxnSpPr>
        <p:spPr>
          <a:xfrm rot="10800000">
            <a:off x="6356338" y="4388206"/>
            <a:ext cx="185415" cy="297878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14" name="Google Shape;5014;p45"/>
          <p:cNvCxnSpPr/>
          <p:nvPr/>
        </p:nvCxnSpPr>
        <p:spPr>
          <a:xfrm rot="10800000">
            <a:off x="5900830" y="4538619"/>
            <a:ext cx="198555" cy="27280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15" name="Google Shape;5015;p45"/>
          <p:cNvCxnSpPr/>
          <p:nvPr/>
        </p:nvCxnSpPr>
        <p:spPr>
          <a:xfrm flipH="1">
            <a:off x="3141506" y="5637228"/>
            <a:ext cx="197095" cy="172533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16" name="Google Shape;5016;p45"/>
          <p:cNvCxnSpPr/>
          <p:nvPr/>
        </p:nvCxnSpPr>
        <p:spPr>
          <a:xfrm rot="10800000">
            <a:off x="3091868" y="5488289"/>
            <a:ext cx="185415" cy="11797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17" name="Google Shape;5017;p45"/>
          <p:cNvCxnSpPr/>
          <p:nvPr/>
        </p:nvCxnSpPr>
        <p:spPr>
          <a:xfrm flipH="1">
            <a:off x="3487517" y="5887917"/>
            <a:ext cx="309511" cy="2212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18" name="Google Shape;5018;p45"/>
          <p:cNvCxnSpPr/>
          <p:nvPr/>
        </p:nvCxnSpPr>
        <p:spPr>
          <a:xfrm rot="10800000" flipH="1">
            <a:off x="4192677" y="5212531"/>
            <a:ext cx="334331" cy="14746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19" name="Google Shape;5019;p45"/>
          <p:cNvCxnSpPr/>
          <p:nvPr/>
        </p:nvCxnSpPr>
        <p:spPr>
          <a:xfrm>
            <a:off x="4859879" y="5762572"/>
            <a:ext cx="173735" cy="16221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20" name="Google Shape;5020;p45"/>
          <p:cNvCxnSpPr/>
          <p:nvPr/>
        </p:nvCxnSpPr>
        <p:spPr>
          <a:xfrm>
            <a:off x="4156178" y="5324603"/>
            <a:ext cx="211694" cy="110598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21" name="Google Shape;5021;p45"/>
          <p:cNvSpPr/>
          <p:nvPr/>
        </p:nvSpPr>
        <p:spPr>
          <a:xfrm flipH="1">
            <a:off x="642829" y="4609186"/>
            <a:ext cx="1171575" cy="1758950"/>
          </a:xfrm>
          <a:custGeom>
            <a:avLst/>
            <a:gdLst/>
            <a:ahLst/>
            <a:cxnLst/>
            <a:rect l="l" t="t" r="r" b="b"/>
            <a:pathLst>
              <a:path w="738" h="1108" extrusionOk="0">
                <a:moveTo>
                  <a:pt x="32" y="394"/>
                </a:moveTo>
                <a:cubicBezTo>
                  <a:pt x="66" y="301"/>
                  <a:pt x="108" y="228"/>
                  <a:pt x="213" y="172"/>
                </a:cubicBezTo>
                <a:cubicBezTo>
                  <a:pt x="318" y="116"/>
                  <a:pt x="588" y="0"/>
                  <a:pt x="663" y="56"/>
                </a:cubicBezTo>
                <a:cubicBezTo>
                  <a:pt x="738" y="112"/>
                  <a:pt x="659" y="346"/>
                  <a:pt x="661" y="509"/>
                </a:cubicBezTo>
                <a:cubicBezTo>
                  <a:pt x="663" y="672"/>
                  <a:pt x="731" y="956"/>
                  <a:pt x="677" y="1032"/>
                </a:cubicBezTo>
                <a:cubicBezTo>
                  <a:pt x="623" y="1108"/>
                  <a:pt x="442" y="999"/>
                  <a:pt x="338" y="962"/>
                </a:cubicBezTo>
                <a:cubicBezTo>
                  <a:pt x="234" y="925"/>
                  <a:pt x="102" y="904"/>
                  <a:pt x="51" y="809"/>
                </a:cubicBezTo>
                <a:cubicBezTo>
                  <a:pt x="0" y="715"/>
                  <a:pt x="36" y="481"/>
                  <a:pt x="32" y="394"/>
                </a:cubicBezTo>
                <a:close/>
              </a:path>
            </a:pathLst>
          </a:custGeom>
          <a:gradFill>
            <a:gsLst>
              <a:gs pos="0">
                <a:srgbClr val="9CE0FA"/>
              </a:gs>
              <a:gs pos="100000">
                <a:srgbClr val="FFFFFF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22" name="Google Shape;5022;p45"/>
          <p:cNvSpPr txBox="1"/>
          <p:nvPr/>
        </p:nvSpPr>
        <p:spPr>
          <a:xfrm>
            <a:off x="699979" y="5393411"/>
            <a:ext cx="893763" cy="517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other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networks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5023" name="Google Shape;5023;p45"/>
          <p:cNvCxnSpPr/>
          <p:nvPr/>
        </p:nvCxnSpPr>
        <p:spPr>
          <a:xfrm flipH="1">
            <a:off x="1500079" y="4955261"/>
            <a:ext cx="468313" cy="268288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24" name="Google Shape;5024;p45"/>
          <p:cNvSpPr/>
          <p:nvPr/>
        </p:nvSpPr>
        <p:spPr>
          <a:xfrm>
            <a:off x="8053714" y="3961226"/>
            <a:ext cx="1171575" cy="1758950"/>
          </a:xfrm>
          <a:custGeom>
            <a:avLst/>
            <a:gdLst/>
            <a:ahLst/>
            <a:cxnLst/>
            <a:rect l="l" t="t" r="r" b="b"/>
            <a:pathLst>
              <a:path w="738" h="1108" extrusionOk="0">
                <a:moveTo>
                  <a:pt x="32" y="394"/>
                </a:moveTo>
                <a:cubicBezTo>
                  <a:pt x="66" y="301"/>
                  <a:pt x="108" y="228"/>
                  <a:pt x="213" y="172"/>
                </a:cubicBezTo>
                <a:cubicBezTo>
                  <a:pt x="318" y="116"/>
                  <a:pt x="588" y="0"/>
                  <a:pt x="663" y="56"/>
                </a:cubicBezTo>
                <a:cubicBezTo>
                  <a:pt x="738" y="112"/>
                  <a:pt x="659" y="346"/>
                  <a:pt x="661" y="509"/>
                </a:cubicBezTo>
                <a:cubicBezTo>
                  <a:pt x="663" y="672"/>
                  <a:pt x="731" y="956"/>
                  <a:pt x="677" y="1032"/>
                </a:cubicBezTo>
                <a:cubicBezTo>
                  <a:pt x="623" y="1108"/>
                  <a:pt x="442" y="999"/>
                  <a:pt x="338" y="962"/>
                </a:cubicBezTo>
                <a:cubicBezTo>
                  <a:pt x="234" y="925"/>
                  <a:pt x="102" y="904"/>
                  <a:pt x="51" y="809"/>
                </a:cubicBezTo>
                <a:cubicBezTo>
                  <a:pt x="0" y="715"/>
                  <a:pt x="36" y="481"/>
                  <a:pt x="32" y="394"/>
                </a:cubicBezTo>
                <a:close/>
              </a:path>
            </a:pathLst>
          </a:custGeom>
          <a:gradFill>
            <a:gsLst>
              <a:gs pos="0">
                <a:srgbClr val="9CE0FA"/>
              </a:gs>
              <a:gs pos="100000">
                <a:srgbClr val="FFFFFF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025" name="Google Shape;5025;p45"/>
          <p:cNvCxnSpPr/>
          <p:nvPr/>
        </p:nvCxnSpPr>
        <p:spPr>
          <a:xfrm>
            <a:off x="6848694" y="4790989"/>
            <a:ext cx="1318276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26" name="Google Shape;5026;p45"/>
          <p:cNvCxnSpPr/>
          <p:nvPr/>
        </p:nvCxnSpPr>
        <p:spPr>
          <a:xfrm>
            <a:off x="7290584" y="5105814"/>
            <a:ext cx="133984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27" name="Google Shape;5027;p45"/>
          <p:cNvSpPr txBox="1"/>
          <p:nvPr/>
        </p:nvSpPr>
        <p:spPr>
          <a:xfrm>
            <a:off x="8433127" y="4558126"/>
            <a:ext cx="893762" cy="517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other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networks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028" name="Google Shape;5028;p45"/>
          <p:cNvSpPr txBox="1"/>
          <p:nvPr/>
        </p:nvSpPr>
        <p:spPr>
          <a:xfrm>
            <a:off x="657073" y="1558642"/>
            <a:ext cx="5004692" cy="721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52425" indent="-22225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lang="en-US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suppose router in AS</a:t>
            </a:r>
            <a:r>
              <a:rPr lang="en-US" sz="2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receives datagram destined outside of AS</a:t>
            </a:r>
            <a:r>
              <a:rPr lang="en-US" sz="2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695325" lvl="1" indent="-79375" eaLnBrk="1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None/>
            </a:pPr>
            <a:endParaRPr sz="24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29" name="Google Shape;5029;p45"/>
          <p:cNvSpPr/>
          <p:nvPr/>
        </p:nvSpPr>
        <p:spPr>
          <a:xfrm>
            <a:off x="6108525" y="1488552"/>
            <a:ext cx="5490576" cy="2000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800"/>
              <a:buFont typeface="Noto Sans Symbols"/>
              <a:buNone/>
            </a:pPr>
            <a:r>
              <a:rPr lang="en-US" sz="2800" kern="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AS1 inter-domain routing must: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57200" indent="-333375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lang="en-US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learn which destinations reachable through AS2, which through AS3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57200" indent="-333375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lang="en-US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propagate this reachability info to all routers in AS1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5030" name="Google Shape;5030;p45"/>
          <p:cNvGrpSpPr/>
          <p:nvPr/>
        </p:nvGrpSpPr>
        <p:grpSpPr>
          <a:xfrm>
            <a:off x="2670048" y="5636768"/>
            <a:ext cx="765291" cy="508222"/>
            <a:chOff x="2670048" y="5636768"/>
            <a:chExt cx="765291" cy="508222"/>
          </a:xfrm>
        </p:grpSpPr>
        <p:sp>
          <p:nvSpPr>
            <p:cNvPr id="5031" name="Google Shape;5031;p45"/>
            <p:cNvSpPr/>
            <p:nvPr/>
          </p:nvSpPr>
          <p:spPr>
            <a:xfrm rot="-2425119">
              <a:off x="2896614" y="5786744"/>
              <a:ext cx="537176" cy="202520"/>
            </a:xfrm>
            <a:prstGeom prst="rightArrow">
              <a:avLst>
                <a:gd name="adj1" fmla="val 50000"/>
                <a:gd name="adj2" fmla="val 50000"/>
              </a:avLst>
            </a:prstGeom>
            <a:gradFill>
              <a:gsLst>
                <a:gs pos="0">
                  <a:srgbClr val="F5F7FC"/>
                </a:gs>
                <a:gs pos="35000">
                  <a:srgbClr val="D8E2F3"/>
                </a:gs>
                <a:gs pos="68000">
                  <a:srgbClr val="A9BEE4"/>
                </a:gs>
                <a:gs pos="100000">
                  <a:srgbClr val="0000A8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032" name="Google Shape;5032;p45"/>
            <p:cNvGrpSpPr/>
            <p:nvPr/>
          </p:nvGrpSpPr>
          <p:grpSpPr>
            <a:xfrm>
              <a:off x="2670048" y="5701792"/>
              <a:ext cx="245122" cy="443198"/>
              <a:chOff x="375561" y="297711"/>
              <a:chExt cx="1252683" cy="2138362"/>
            </a:xfrm>
          </p:grpSpPr>
          <p:sp>
            <p:nvSpPr>
              <p:cNvPr id="5033" name="Google Shape;5033;p45"/>
              <p:cNvSpPr/>
              <p:nvPr/>
            </p:nvSpPr>
            <p:spPr>
              <a:xfrm>
                <a:off x="375561" y="297711"/>
                <a:ext cx="971072" cy="2138362"/>
              </a:xfrm>
              <a:custGeom>
                <a:avLst/>
                <a:gdLst/>
                <a:ahLst/>
                <a:cxnLst/>
                <a:rect l="l" t="t" r="r" b="b"/>
                <a:pathLst>
                  <a:path w="966787" h="2138362" extrusionOk="0">
                    <a:moveTo>
                      <a:pt x="0" y="0"/>
                    </a:moveTo>
                    <a:lnTo>
                      <a:pt x="0" y="1190625"/>
                    </a:lnTo>
                    <a:lnTo>
                      <a:pt x="966787" y="2138362"/>
                    </a:lnTo>
                    <a:cubicBezTo>
                      <a:pt x="965200" y="1673225"/>
                      <a:pt x="963612" y="1208087"/>
                      <a:pt x="962025" y="74295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4" name="Google Shape;5034;p45"/>
              <p:cNvSpPr/>
              <p:nvPr/>
            </p:nvSpPr>
            <p:spPr>
              <a:xfrm>
                <a:off x="375561" y="309724"/>
                <a:ext cx="1247826" cy="768849"/>
              </a:xfrm>
              <a:custGeom>
                <a:avLst/>
                <a:gdLst/>
                <a:ahLst/>
                <a:cxnLst/>
                <a:rect l="l" t="t" r="r" b="b"/>
                <a:pathLst>
                  <a:path w="1248448" h="758069" extrusionOk="0">
                    <a:moveTo>
                      <a:pt x="243561" y="573"/>
                    </a:moveTo>
                    <a:cubicBezTo>
                      <a:pt x="162374" y="382"/>
                      <a:pt x="235530" y="6639"/>
                      <a:pt x="0" y="0"/>
                    </a:cubicBezTo>
                    <a:lnTo>
                      <a:pt x="962698" y="753308"/>
                    </a:lnTo>
                    <a:cubicBezTo>
                      <a:pt x="1114838" y="758721"/>
                      <a:pt x="1045247" y="751718"/>
                      <a:pt x="1248448" y="758069"/>
                    </a:cubicBezTo>
                    <a:lnTo>
                      <a:pt x="243561" y="573"/>
                    </a:lnTo>
                    <a:close/>
                  </a:path>
                </a:pathLst>
              </a:custGeom>
              <a:solidFill>
                <a:srgbClr val="0099C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5" name="Google Shape;5035;p45"/>
              <p:cNvSpPr/>
              <p:nvPr/>
            </p:nvSpPr>
            <p:spPr>
              <a:xfrm>
                <a:off x="1332065" y="1066560"/>
                <a:ext cx="296179" cy="1363508"/>
              </a:xfrm>
              <a:prstGeom prst="rect">
                <a:avLst/>
              </a:prstGeom>
              <a:solidFill>
                <a:srgbClr val="D8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036" name="Google Shape;5036;p45"/>
          <p:cNvSpPr txBox="1"/>
          <p:nvPr/>
        </p:nvSpPr>
        <p:spPr>
          <a:xfrm>
            <a:off x="602209" y="2259682"/>
            <a:ext cx="5004692" cy="1998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95325" lvl="1" indent="-231775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Char char="•"/>
            </a:pPr>
            <a:r>
              <a:rPr lang="en-US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router should forward packet to gateway router in AS1, but which one?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695325" lvl="1" indent="-79375" eaLnBrk="1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None/>
            </a:pPr>
            <a:endParaRPr sz="24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037" name="Google Shape;5037;p45"/>
          <p:cNvGrpSpPr/>
          <p:nvPr/>
        </p:nvGrpSpPr>
        <p:grpSpPr>
          <a:xfrm>
            <a:off x="528828" y="2261616"/>
            <a:ext cx="3400044" cy="3791712"/>
            <a:chOff x="528828" y="2261616"/>
            <a:chExt cx="3400044" cy="3791712"/>
          </a:xfrm>
        </p:grpSpPr>
        <p:pic>
          <p:nvPicPr>
            <p:cNvPr id="5038" name="Google Shape;5038;p45" descr="A close up of a sign&#10;&#10;Description automatically generated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081528" y="5205984"/>
              <a:ext cx="847344" cy="84734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39" name="Google Shape;5039;p45" descr="A close up of a sign&#10;&#10;Description automatically generated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28828" y="2261616"/>
              <a:ext cx="847344" cy="847344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512968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50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4" name="Google Shape;5044;p46"/>
          <p:cNvSpPr txBox="1">
            <a:spLocks noGrp="1"/>
          </p:cNvSpPr>
          <p:nvPr>
            <p:ph type="title"/>
          </p:nvPr>
        </p:nvSpPr>
        <p:spPr>
          <a:xfrm>
            <a:off x="838200" y="451821"/>
            <a:ext cx="10873636" cy="89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000"/>
              <a:buFont typeface="Calibri"/>
              <a:buNone/>
            </a:pPr>
            <a:r>
              <a:rPr lang="en-US" sz="4000" b="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Inter-AS routing:  routing within an AS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45" name="Google Shape;5045;p46"/>
          <p:cNvSpPr txBox="1">
            <a:spLocks noGrp="1"/>
          </p:cNvSpPr>
          <p:nvPr>
            <p:ph type="sldNum" idx="12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/>
              <a:t>Network Layer: 5-</a:t>
            </a:r>
            <a:fld id="{00000000-1234-1234-1234-123412341234}" type="slidenum">
              <a:rPr lang="en-US"/>
              <a:pPr/>
              <a:t>31</a:t>
            </a:fld>
            <a:endParaRPr/>
          </a:p>
        </p:txBody>
      </p:sp>
      <p:sp>
        <p:nvSpPr>
          <p:cNvPr id="5046" name="Google Shape;5046;p46"/>
          <p:cNvSpPr txBox="1"/>
          <p:nvPr/>
        </p:nvSpPr>
        <p:spPr>
          <a:xfrm>
            <a:off x="857488" y="1558642"/>
            <a:ext cx="10942029" cy="4767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113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3200"/>
              <a:buFont typeface="Noto Sans Symbols"/>
              <a:buNone/>
            </a:pPr>
            <a:r>
              <a:rPr lang="en-US" sz="32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most common intra-AS routing protocols: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352425" indent="-222250" eaLnBrk="1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</a:pPr>
            <a:r>
              <a:rPr lang="en-US" sz="2800" kern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RIP: Routing Information Protocol</a:t>
            </a:r>
            <a:r>
              <a:rPr lang="en-US" sz="28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[RFC 1723]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695325" lvl="1" indent="-231775" eaLnBrk="1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Char char="•"/>
            </a:pPr>
            <a:r>
              <a:rPr lang="en-US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classic DV: DVs exchanged every 30 secs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695325" lvl="1" indent="-231775" eaLnBrk="1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Char char="•"/>
            </a:pPr>
            <a:r>
              <a:rPr lang="en-US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 longer widely used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352425" indent="-222250" eaLnBrk="1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</a:pPr>
            <a:r>
              <a:rPr lang="en-US" sz="2800" kern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EIGRP: Enhanced Interior Gateway Routing Protocol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695325" lvl="1" indent="-231775" eaLnBrk="1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Char char="•"/>
            </a:pPr>
            <a:r>
              <a:rPr lang="en-US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DV based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695325" lvl="1" indent="-231775" eaLnBrk="1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Char char="•"/>
            </a:pPr>
            <a:r>
              <a:rPr lang="en-US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formerly Cisco-proprietary for decades (became open in 2013 [RFC 7868])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352425" indent="-222250" eaLnBrk="1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</a:pPr>
            <a:r>
              <a:rPr lang="en-US" sz="28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kern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OSPF: Open Shortest Path First  </a:t>
            </a:r>
            <a:r>
              <a:rPr lang="en-US" sz="2000" kern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[RFC 2328]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695325" lvl="1" indent="-231775" eaLnBrk="1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Char char="•"/>
            </a:pPr>
            <a:r>
              <a:rPr lang="en-US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link-state routing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695325" lvl="1" indent="-231775" eaLnBrk="1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Char char="•"/>
            </a:pPr>
            <a:r>
              <a:rPr lang="en-US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IS-IS protocol (ISO standard, not RFC standard) essentially same as OSPF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695325" lvl="1" indent="-79375" eaLnBrk="1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None/>
            </a:pPr>
            <a:endParaRPr sz="24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92745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1" name="Google Shape;5051;p47"/>
          <p:cNvSpPr txBox="1">
            <a:spLocks noGrp="1"/>
          </p:cNvSpPr>
          <p:nvPr>
            <p:ph type="title"/>
          </p:nvPr>
        </p:nvSpPr>
        <p:spPr>
          <a:xfrm>
            <a:off x="838200" y="451821"/>
            <a:ext cx="10873636" cy="89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000"/>
              <a:buFont typeface="Calibri"/>
              <a:buNone/>
            </a:pPr>
            <a:r>
              <a:rPr lang="en-US" sz="4000"/>
              <a:t>OSPF (Open Shortest Path First) routing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52" name="Google Shape;5052;p47"/>
          <p:cNvSpPr txBox="1">
            <a:spLocks noGrp="1"/>
          </p:cNvSpPr>
          <p:nvPr>
            <p:ph type="sldNum" idx="12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/>
              <a:t>Network Layer: 5-</a:t>
            </a:r>
            <a:fld id="{00000000-1234-1234-1234-123412341234}" type="slidenum">
              <a:rPr lang="en-US"/>
              <a:pPr/>
              <a:t>32</a:t>
            </a:fld>
            <a:endParaRPr/>
          </a:p>
        </p:txBody>
      </p:sp>
      <p:sp>
        <p:nvSpPr>
          <p:cNvPr id="5053" name="Google Shape;5053;p47"/>
          <p:cNvSpPr txBox="1"/>
          <p:nvPr/>
        </p:nvSpPr>
        <p:spPr>
          <a:xfrm>
            <a:off x="857488" y="1558642"/>
            <a:ext cx="10942029" cy="4767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indent="-28575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3200"/>
              <a:buFont typeface="Noto Sans Symbols"/>
              <a:buChar char="▪"/>
            </a:pPr>
            <a:r>
              <a:rPr lang="en-US" sz="32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“open”: publicly available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285750" indent="-274638" eaLnBrk="1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3200"/>
              <a:buFont typeface="Noto Sans Symbols"/>
              <a:buChar char="▪"/>
            </a:pPr>
            <a:r>
              <a:rPr lang="en-US" sz="32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classic link-state 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695325" lvl="1" indent="-231775" eaLnBrk="1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Arial"/>
              <a:buChar char="•"/>
            </a:pPr>
            <a:r>
              <a:rPr lang="en-US" sz="28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each router floods OSPF link-state advertisements (directly over IP rather than using TCP/UDP) to all other routers in entire AS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695325" lvl="1" indent="-231775" eaLnBrk="1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Arial"/>
              <a:buChar char="•"/>
            </a:pPr>
            <a:r>
              <a:rPr lang="en-US" sz="28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multiple link costs metrics possible: bandwidth, delay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695325" lvl="1" indent="-231775" eaLnBrk="1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Arial"/>
              <a:buChar char="•"/>
            </a:pPr>
            <a:r>
              <a:rPr lang="en-US" sz="28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each router has full topology, uses Dijkstra’s algorithm to compute forwarding table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352425" indent="-222250" eaLnBrk="1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</a:pPr>
            <a:r>
              <a:rPr lang="en-US" sz="2800" i="1" kern="0">
                <a:solidFill>
                  <a:srgbClr val="0000A8"/>
                </a:solidFill>
                <a:latin typeface="Calibri"/>
                <a:ea typeface="Calibri"/>
                <a:cs typeface="Calibri"/>
                <a:sym typeface="Calibri"/>
              </a:rPr>
              <a:t>security: </a:t>
            </a:r>
            <a:r>
              <a:rPr lang="en-US" sz="28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all OSPF messages authenticated (to prevent malicious intrusion) 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352425" indent="-19050" eaLnBrk="1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3200"/>
              <a:buFont typeface="Noto Sans Symbols"/>
              <a:buNone/>
            </a:pPr>
            <a:endParaRPr sz="32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5823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0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0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0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0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0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0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8" name="Google Shape;5058;p48"/>
          <p:cNvSpPr txBox="1">
            <a:spLocks noGrp="1"/>
          </p:cNvSpPr>
          <p:nvPr>
            <p:ph type="title"/>
          </p:nvPr>
        </p:nvSpPr>
        <p:spPr>
          <a:xfrm>
            <a:off x="838200" y="451821"/>
            <a:ext cx="10873636" cy="89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lang="en-US"/>
              <a:t>Hierarchical OSPF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59" name="Google Shape;5059;p48"/>
          <p:cNvSpPr txBox="1">
            <a:spLocks noGrp="1"/>
          </p:cNvSpPr>
          <p:nvPr>
            <p:ph type="sldNum" idx="12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/>
              <a:t>Network Layer: 5-</a:t>
            </a:r>
            <a:fld id="{00000000-1234-1234-1234-123412341234}" type="slidenum">
              <a:rPr lang="en-US"/>
              <a:pPr/>
              <a:t>33</a:t>
            </a:fld>
            <a:endParaRPr/>
          </a:p>
        </p:txBody>
      </p:sp>
      <p:sp>
        <p:nvSpPr>
          <p:cNvPr id="5060" name="Google Shape;5060;p48"/>
          <p:cNvSpPr txBox="1"/>
          <p:nvPr/>
        </p:nvSpPr>
        <p:spPr>
          <a:xfrm>
            <a:off x="858903" y="1430860"/>
            <a:ext cx="11470883" cy="1738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6538" indent="-236538"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lang="en-US" sz="2800" kern="0">
                <a:solidFill>
                  <a:srgbClr val="0000A8"/>
                </a:solidFill>
                <a:latin typeface="Calibri"/>
                <a:ea typeface="Calibri"/>
                <a:cs typeface="Calibri"/>
                <a:sym typeface="Calibri"/>
              </a:rPr>
              <a:t>two-level hierarchy: </a:t>
            </a:r>
            <a:r>
              <a:rPr lang="en-US" sz="28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local area, backbone.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635000" lvl="1" indent="-225425" eaLnBrk="1" fontAlgn="auto" hangingPunct="1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Char char="•"/>
            </a:pPr>
            <a:r>
              <a:rPr lang="en-US" sz="28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link-state advertisements flooded only in area, or backbone</a:t>
            </a:r>
            <a:endParaRPr sz="28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35000" lvl="1" indent="-225425" eaLnBrk="1" fontAlgn="auto" hangingPunct="1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Char char="•"/>
            </a:pPr>
            <a:r>
              <a:rPr lang="en-US" sz="28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each node has detailed area topology; only knows direction to reach other destinations</a:t>
            </a:r>
            <a:endParaRPr sz="24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190500" eaLnBrk="1" fontAlgn="auto" hangingPunct="1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None/>
            </a:pPr>
            <a:endParaRPr sz="2400" kern="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5061" name="Google Shape;5061;p48"/>
          <p:cNvGrpSpPr/>
          <p:nvPr/>
        </p:nvGrpSpPr>
        <p:grpSpPr>
          <a:xfrm>
            <a:off x="413359" y="3406459"/>
            <a:ext cx="4096011" cy="1200329"/>
            <a:chOff x="450937" y="3406459"/>
            <a:chExt cx="4096011" cy="1200329"/>
          </a:xfrm>
        </p:grpSpPr>
        <p:sp>
          <p:nvSpPr>
            <p:cNvPr id="5062" name="Google Shape;5062;p48"/>
            <p:cNvSpPr/>
            <p:nvPr/>
          </p:nvSpPr>
          <p:spPr>
            <a:xfrm>
              <a:off x="450937" y="3406459"/>
              <a:ext cx="2968668" cy="12003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-US" sz="2000" kern="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area border routers: </a:t>
              </a:r>
              <a:r>
                <a:rPr lang="en-US" sz="20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“summarize” distances  to destinations in own area, advertise in backbone</a:t>
              </a:r>
              <a:endParaRPr sz="20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063" name="Google Shape;5063;p48"/>
            <p:cNvCxnSpPr/>
            <p:nvPr/>
          </p:nvCxnSpPr>
          <p:spPr>
            <a:xfrm>
              <a:off x="3294345" y="4158641"/>
              <a:ext cx="1252603" cy="237994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5064" name="Google Shape;5064;p48"/>
          <p:cNvSpPr/>
          <p:nvPr/>
        </p:nvSpPr>
        <p:spPr>
          <a:xfrm>
            <a:off x="4334572" y="3279558"/>
            <a:ext cx="5195932" cy="1635654"/>
          </a:xfrm>
          <a:custGeom>
            <a:avLst/>
            <a:gdLst/>
            <a:ahLst/>
            <a:cxnLst/>
            <a:rect l="l" t="t" r="r" b="b"/>
            <a:pathLst>
              <a:path w="3786" h="1390" extrusionOk="0">
                <a:moveTo>
                  <a:pt x="408" y="575"/>
                </a:moveTo>
                <a:cubicBezTo>
                  <a:pt x="689" y="273"/>
                  <a:pt x="1286" y="110"/>
                  <a:pt x="1693" y="55"/>
                </a:cubicBezTo>
                <a:cubicBezTo>
                  <a:pt x="2100" y="0"/>
                  <a:pt x="2585" y="164"/>
                  <a:pt x="2852" y="245"/>
                </a:cubicBezTo>
                <a:cubicBezTo>
                  <a:pt x="3119" y="326"/>
                  <a:pt x="3163" y="420"/>
                  <a:pt x="3295" y="540"/>
                </a:cubicBezTo>
                <a:cubicBezTo>
                  <a:pt x="3427" y="660"/>
                  <a:pt x="3786" y="870"/>
                  <a:pt x="3702" y="1130"/>
                </a:cubicBezTo>
                <a:cubicBezTo>
                  <a:pt x="3618" y="1390"/>
                  <a:pt x="3209" y="1190"/>
                  <a:pt x="3035" y="1214"/>
                </a:cubicBezTo>
                <a:cubicBezTo>
                  <a:pt x="2870" y="1266"/>
                  <a:pt x="2655" y="1277"/>
                  <a:pt x="2655" y="1277"/>
                </a:cubicBezTo>
                <a:cubicBezTo>
                  <a:pt x="2655" y="1277"/>
                  <a:pt x="2160" y="1316"/>
                  <a:pt x="1918" y="1326"/>
                </a:cubicBezTo>
                <a:cubicBezTo>
                  <a:pt x="1676" y="1336"/>
                  <a:pt x="1387" y="1353"/>
                  <a:pt x="1201" y="1340"/>
                </a:cubicBezTo>
                <a:cubicBezTo>
                  <a:pt x="1015" y="1327"/>
                  <a:pt x="913" y="1278"/>
                  <a:pt x="801" y="1249"/>
                </a:cubicBezTo>
                <a:lnTo>
                  <a:pt x="527" y="1165"/>
                </a:lnTo>
                <a:cubicBezTo>
                  <a:pt x="404" y="1140"/>
                  <a:pt x="126" y="1159"/>
                  <a:pt x="63" y="1102"/>
                </a:cubicBezTo>
                <a:cubicBezTo>
                  <a:pt x="0" y="1045"/>
                  <a:pt x="85" y="919"/>
                  <a:pt x="148" y="821"/>
                </a:cubicBezTo>
                <a:cubicBezTo>
                  <a:pt x="205" y="733"/>
                  <a:pt x="127" y="877"/>
                  <a:pt x="408" y="575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065" name="Google Shape;5065;p48"/>
          <p:cNvCxnSpPr/>
          <p:nvPr/>
        </p:nvCxnSpPr>
        <p:spPr>
          <a:xfrm rot="10800000" flipH="1">
            <a:off x="5763247" y="3566679"/>
            <a:ext cx="915396" cy="256527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66" name="Google Shape;5066;p48"/>
          <p:cNvCxnSpPr/>
          <p:nvPr/>
        </p:nvCxnSpPr>
        <p:spPr>
          <a:xfrm>
            <a:off x="6868035" y="3564326"/>
            <a:ext cx="1011463" cy="25535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67" name="Google Shape;5067;p48"/>
          <p:cNvCxnSpPr/>
          <p:nvPr/>
        </p:nvCxnSpPr>
        <p:spPr>
          <a:xfrm>
            <a:off x="8088104" y="3859685"/>
            <a:ext cx="694438" cy="594249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68" name="Google Shape;5068;p48"/>
          <p:cNvCxnSpPr/>
          <p:nvPr/>
        </p:nvCxnSpPr>
        <p:spPr>
          <a:xfrm rot="10800000" flipH="1">
            <a:off x="6859800" y="3782021"/>
            <a:ext cx="1099297" cy="876664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69" name="Google Shape;5069;p48"/>
          <p:cNvCxnSpPr/>
          <p:nvPr/>
        </p:nvCxnSpPr>
        <p:spPr>
          <a:xfrm>
            <a:off x="5765992" y="3886750"/>
            <a:ext cx="984016" cy="735455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70" name="Google Shape;5070;p48"/>
          <p:cNvCxnSpPr/>
          <p:nvPr/>
        </p:nvCxnSpPr>
        <p:spPr>
          <a:xfrm flipH="1">
            <a:off x="8443558" y="4453933"/>
            <a:ext cx="345846" cy="653084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71" name="Google Shape;5071;p48"/>
          <p:cNvCxnSpPr/>
          <p:nvPr/>
        </p:nvCxnSpPr>
        <p:spPr>
          <a:xfrm>
            <a:off x="8468261" y="5087014"/>
            <a:ext cx="772665" cy="620136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72" name="Google Shape;5072;p48"/>
          <p:cNvCxnSpPr/>
          <p:nvPr/>
        </p:nvCxnSpPr>
        <p:spPr>
          <a:xfrm>
            <a:off x="6767849" y="4578667"/>
            <a:ext cx="473481" cy="991982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73" name="Google Shape;5073;p48"/>
          <p:cNvCxnSpPr/>
          <p:nvPr/>
        </p:nvCxnSpPr>
        <p:spPr>
          <a:xfrm>
            <a:off x="6389064" y="5218807"/>
            <a:ext cx="212723" cy="720158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74" name="Google Shape;5074;p48"/>
          <p:cNvCxnSpPr/>
          <p:nvPr/>
        </p:nvCxnSpPr>
        <p:spPr>
          <a:xfrm flipH="1">
            <a:off x="6599043" y="5594184"/>
            <a:ext cx="625817" cy="338898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75" name="Google Shape;5075;p48"/>
          <p:cNvCxnSpPr/>
          <p:nvPr/>
        </p:nvCxnSpPr>
        <p:spPr>
          <a:xfrm flipH="1">
            <a:off x="6432981" y="4663391"/>
            <a:ext cx="336240" cy="577774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76" name="Google Shape;5076;p48"/>
          <p:cNvCxnSpPr/>
          <p:nvPr/>
        </p:nvCxnSpPr>
        <p:spPr>
          <a:xfrm flipH="1">
            <a:off x="4906865" y="3773784"/>
            <a:ext cx="741100" cy="627196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77" name="Google Shape;5077;p48"/>
          <p:cNvCxnSpPr/>
          <p:nvPr/>
        </p:nvCxnSpPr>
        <p:spPr>
          <a:xfrm flipH="1">
            <a:off x="4383979" y="4405687"/>
            <a:ext cx="499556" cy="586011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78" name="Google Shape;5078;p48"/>
          <p:cNvCxnSpPr/>
          <p:nvPr/>
        </p:nvCxnSpPr>
        <p:spPr>
          <a:xfrm flipH="1">
            <a:off x="3822664" y="5037591"/>
            <a:ext cx="537983" cy="444804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79" name="Google Shape;5079;p48"/>
          <p:cNvCxnSpPr/>
          <p:nvPr/>
        </p:nvCxnSpPr>
        <p:spPr>
          <a:xfrm flipH="1">
            <a:off x="4562391" y="5429442"/>
            <a:ext cx="374667" cy="502464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80" name="Google Shape;5080;p48"/>
          <p:cNvCxnSpPr/>
          <p:nvPr/>
        </p:nvCxnSpPr>
        <p:spPr>
          <a:xfrm>
            <a:off x="4452599" y="5005819"/>
            <a:ext cx="550335" cy="385967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81" name="Google Shape;5081;p48"/>
          <p:cNvSpPr/>
          <p:nvPr/>
        </p:nvSpPr>
        <p:spPr>
          <a:xfrm>
            <a:off x="3522107" y="4155044"/>
            <a:ext cx="1889804" cy="2091048"/>
          </a:xfrm>
          <a:custGeom>
            <a:avLst/>
            <a:gdLst/>
            <a:ahLst/>
            <a:cxnLst/>
            <a:rect l="l" t="t" r="r" b="b"/>
            <a:pathLst>
              <a:path w="1377" h="1777" extrusionOk="0">
                <a:moveTo>
                  <a:pt x="671" y="245"/>
                </a:moveTo>
                <a:cubicBezTo>
                  <a:pt x="604" y="317"/>
                  <a:pt x="533" y="382"/>
                  <a:pt x="474" y="463"/>
                </a:cubicBezTo>
                <a:cubicBezTo>
                  <a:pt x="415" y="544"/>
                  <a:pt x="366" y="663"/>
                  <a:pt x="319" y="730"/>
                </a:cubicBezTo>
                <a:cubicBezTo>
                  <a:pt x="272" y="797"/>
                  <a:pt x="242" y="800"/>
                  <a:pt x="193" y="863"/>
                </a:cubicBezTo>
                <a:cubicBezTo>
                  <a:pt x="144" y="926"/>
                  <a:pt x="48" y="1027"/>
                  <a:pt x="24" y="1109"/>
                </a:cubicBezTo>
                <a:cubicBezTo>
                  <a:pt x="0" y="1191"/>
                  <a:pt x="10" y="1295"/>
                  <a:pt x="46" y="1355"/>
                </a:cubicBezTo>
                <a:cubicBezTo>
                  <a:pt x="82" y="1415"/>
                  <a:pt x="172" y="1437"/>
                  <a:pt x="242" y="1467"/>
                </a:cubicBezTo>
                <a:cubicBezTo>
                  <a:pt x="312" y="1497"/>
                  <a:pt x="404" y="1499"/>
                  <a:pt x="467" y="1538"/>
                </a:cubicBezTo>
                <a:cubicBezTo>
                  <a:pt x="530" y="1577"/>
                  <a:pt x="518" y="1669"/>
                  <a:pt x="622" y="1699"/>
                </a:cubicBezTo>
                <a:cubicBezTo>
                  <a:pt x="726" y="1729"/>
                  <a:pt x="986" y="1777"/>
                  <a:pt x="1092" y="1720"/>
                </a:cubicBezTo>
                <a:cubicBezTo>
                  <a:pt x="1198" y="1663"/>
                  <a:pt x="1219" y="1471"/>
                  <a:pt x="1261" y="1355"/>
                </a:cubicBezTo>
                <a:cubicBezTo>
                  <a:pt x="1303" y="1239"/>
                  <a:pt x="1377" y="1150"/>
                  <a:pt x="1345" y="1025"/>
                </a:cubicBezTo>
                <a:cubicBezTo>
                  <a:pt x="1313" y="900"/>
                  <a:pt x="1084" y="727"/>
                  <a:pt x="1071" y="603"/>
                </a:cubicBezTo>
                <a:cubicBezTo>
                  <a:pt x="1058" y="479"/>
                  <a:pt x="1237" y="374"/>
                  <a:pt x="1268" y="280"/>
                </a:cubicBezTo>
                <a:cubicBezTo>
                  <a:pt x="1299" y="186"/>
                  <a:pt x="1320" y="82"/>
                  <a:pt x="1254" y="41"/>
                </a:cubicBezTo>
                <a:cubicBezTo>
                  <a:pt x="1188" y="0"/>
                  <a:pt x="970" y="2"/>
                  <a:pt x="874" y="34"/>
                </a:cubicBezTo>
                <a:cubicBezTo>
                  <a:pt x="778" y="66"/>
                  <a:pt x="738" y="173"/>
                  <a:pt x="671" y="245"/>
                </a:cubicBezTo>
                <a:close/>
              </a:path>
            </a:pathLst>
          </a:custGeom>
          <a:noFill/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82" name="Google Shape;5082;p48"/>
          <p:cNvSpPr/>
          <p:nvPr/>
        </p:nvSpPr>
        <p:spPr>
          <a:xfrm>
            <a:off x="5997929" y="4329200"/>
            <a:ext cx="1645515" cy="2023974"/>
          </a:xfrm>
          <a:custGeom>
            <a:avLst/>
            <a:gdLst/>
            <a:ahLst/>
            <a:cxnLst/>
            <a:rect l="l" t="t" r="r" b="b"/>
            <a:pathLst>
              <a:path w="1199" h="1720" extrusionOk="0">
                <a:moveTo>
                  <a:pt x="651" y="20"/>
                </a:moveTo>
                <a:cubicBezTo>
                  <a:pt x="595" y="0"/>
                  <a:pt x="643" y="10"/>
                  <a:pt x="609" y="20"/>
                </a:cubicBezTo>
                <a:cubicBezTo>
                  <a:pt x="575" y="30"/>
                  <a:pt x="499" y="45"/>
                  <a:pt x="447" y="83"/>
                </a:cubicBezTo>
                <a:cubicBezTo>
                  <a:pt x="395" y="121"/>
                  <a:pt x="354" y="178"/>
                  <a:pt x="300" y="245"/>
                </a:cubicBezTo>
                <a:cubicBezTo>
                  <a:pt x="246" y="312"/>
                  <a:pt x="173" y="379"/>
                  <a:pt x="124" y="483"/>
                </a:cubicBezTo>
                <a:cubicBezTo>
                  <a:pt x="75" y="587"/>
                  <a:pt x="10" y="742"/>
                  <a:pt x="5" y="870"/>
                </a:cubicBezTo>
                <a:cubicBezTo>
                  <a:pt x="0" y="998"/>
                  <a:pt x="50" y="1122"/>
                  <a:pt x="96" y="1249"/>
                </a:cubicBezTo>
                <a:cubicBezTo>
                  <a:pt x="142" y="1376"/>
                  <a:pt x="153" y="1564"/>
                  <a:pt x="279" y="1635"/>
                </a:cubicBezTo>
                <a:cubicBezTo>
                  <a:pt x="405" y="1706"/>
                  <a:pt x="711" y="1720"/>
                  <a:pt x="855" y="1678"/>
                </a:cubicBezTo>
                <a:cubicBezTo>
                  <a:pt x="999" y="1636"/>
                  <a:pt x="1089" y="1492"/>
                  <a:pt x="1143" y="1383"/>
                </a:cubicBezTo>
                <a:cubicBezTo>
                  <a:pt x="1197" y="1274"/>
                  <a:pt x="1199" y="1129"/>
                  <a:pt x="1178" y="1024"/>
                </a:cubicBezTo>
                <a:cubicBezTo>
                  <a:pt x="1157" y="919"/>
                  <a:pt x="1057" y="854"/>
                  <a:pt x="1016" y="750"/>
                </a:cubicBezTo>
                <a:cubicBezTo>
                  <a:pt x="975" y="646"/>
                  <a:pt x="944" y="501"/>
                  <a:pt x="932" y="399"/>
                </a:cubicBezTo>
                <a:cubicBezTo>
                  <a:pt x="920" y="297"/>
                  <a:pt x="994" y="203"/>
                  <a:pt x="946" y="139"/>
                </a:cubicBezTo>
                <a:cubicBezTo>
                  <a:pt x="898" y="75"/>
                  <a:pt x="707" y="40"/>
                  <a:pt x="651" y="20"/>
                </a:cubicBezTo>
                <a:close/>
              </a:path>
            </a:pathLst>
          </a:custGeom>
          <a:noFill/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83" name="Google Shape;5083;p48"/>
          <p:cNvSpPr/>
          <p:nvPr/>
        </p:nvSpPr>
        <p:spPr>
          <a:xfrm>
            <a:off x="8097711" y="4111505"/>
            <a:ext cx="1797853" cy="2016914"/>
          </a:xfrm>
          <a:custGeom>
            <a:avLst/>
            <a:gdLst/>
            <a:ahLst/>
            <a:cxnLst/>
            <a:rect l="l" t="t" r="r" b="b"/>
            <a:pathLst>
              <a:path w="1310" h="1714" extrusionOk="0">
                <a:moveTo>
                  <a:pt x="470" y="29"/>
                </a:moveTo>
                <a:cubicBezTo>
                  <a:pt x="373" y="0"/>
                  <a:pt x="308" y="123"/>
                  <a:pt x="245" y="198"/>
                </a:cubicBezTo>
                <a:cubicBezTo>
                  <a:pt x="182" y="273"/>
                  <a:pt x="130" y="385"/>
                  <a:pt x="90" y="479"/>
                </a:cubicBezTo>
                <a:cubicBezTo>
                  <a:pt x="50" y="573"/>
                  <a:pt x="12" y="651"/>
                  <a:pt x="6" y="760"/>
                </a:cubicBezTo>
                <a:cubicBezTo>
                  <a:pt x="0" y="869"/>
                  <a:pt x="7" y="1042"/>
                  <a:pt x="55" y="1132"/>
                </a:cubicBezTo>
                <a:cubicBezTo>
                  <a:pt x="103" y="1222"/>
                  <a:pt x="191" y="1232"/>
                  <a:pt x="294" y="1301"/>
                </a:cubicBezTo>
                <a:cubicBezTo>
                  <a:pt x="397" y="1370"/>
                  <a:pt x="536" y="1479"/>
                  <a:pt x="673" y="1546"/>
                </a:cubicBezTo>
                <a:cubicBezTo>
                  <a:pt x="810" y="1613"/>
                  <a:pt x="1018" y="1714"/>
                  <a:pt x="1116" y="1701"/>
                </a:cubicBezTo>
                <a:cubicBezTo>
                  <a:pt x="1214" y="1688"/>
                  <a:pt x="1310" y="1559"/>
                  <a:pt x="1263" y="1469"/>
                </a:cubicBezTo>
                <a:cubicBezTo>
                  <a:pt x="1216" y="1379"/>
                  <a:pt x="925" y="1270"/>
                  <a:pt x="835" y="1160"/>
                </a:cubicBezTo>
                <a:cubicBezTo>
                  <a:pt x="745" y="1050"/>
                  <a:pt x="723" y="940"/>
                  <a:pt x="722" y="809"/>
                </a:cubicBezTo>
                <a:cubicBezTo>
                  <a:pt x="721" y="678"/>
                  <a:pt x="871" y="504"/>
                  <a:pt x="828" y="373"/>
                </a:cubicBezTo>
                <a:cubicBezTo>
                  <a:pt x="785" y="242"/>
                  <a:pt x="567" y="58"/>
                  <a:pt x="470" y="29"/>
                </a:cubicBezTo>
                <a:close/>
              </a:path>
            </a:pathLst>
          </a:custGeom>
          <a:noFill/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84" name="Google Shape;5084;p48"/>
          <p:cNvSpPr txBox="1"/>
          <p:nvPr/>
        </p:nvSpPr>
        <p:spPr>
          <a:xfrm>
            <a:off x="3391728" y="6026044"/>
            <a:ext cx="719141" cy="271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area 1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085" name="Google Shape;5085;p48"/>
          <p:cNvSpPr txBox="1"/>
          <p:nvPr/>
        </p:nvSpPr>
        <p:spPr>
          <a:xfrm>
            <a:off x="6474154" y="6304928"/>
            <a:ext cx="719141" cy="271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area 2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086" name="Google Shape;5086;p48"/>
          <p:cNvSpPr txBox="1"/>
          <p:nvPr/>
        </p:nvSpPr>
        <p:spPr>
          <a:xfrm>
            <a:off x="9140740" y="5103488"/>
            <a:ext cx="719141" cy="271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area 3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087" name="Google Shape;5087;p48"/>
          <p:cNvSpPr txBox="1"/>
          <p:nvPr/>
        </p:nvSpPr>
        <p:spPr>
          <a:xfrm>
            <a:off x="6209380" y="3772638"/>
            <a:ext cx="120097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20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backbone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088" name="Google Shape;5088;p48"/>
          <p:cNvSpPr txBox="1"/>
          <p:nvPr/>
        </p:nvSpPr>
        <p:spPr>
          <a:xfrm>
            <a:off x="7742257" y="5796581"/>
            <a:ext cx="806975" cy="414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kern="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internal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kern="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routers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5089" name="Google Shape;5089;p48"/>
          <p:cNvCxnSpPr/>
          <p:nvPr/>
        </p:nvCxnSpPr>
        <p:spPr>
          <a:xfrm rot="10800000" flipH="1">
            <a:off x="8587660" y="5774224"/>
            <a:ext cx="424074" cy="148268"/>
          </a:xfrm>
          <a:prstGeom prst="straightConnector1">
            <a:avLst/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90" name="Google Shape;5090;p48"/>
          <p:cNvCxnSpPr/>
          <p:nvPr/>
        </p:nvCxnSpPr>
        <p:spPr>
          <a:xfrm rot="10800000">
            <a:off x="7388176" y="5681262"/>
            <a:ext cx="415840" cy="222402"/>
          </a:xfrm>
          <a:prstGeom prst="straightConnector1">
            <a:avLst/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91" name="Google Shape;5091;p48"/>
          <p:cNvCxnSpPr/>
          <p:nvPr/>
        </p:nvCxnSpPr>
        <p:spPr>
          <a:xfrm rot="10800000">
            <a:off x="6785690" y="3169085"/>
            <a:ext cx="0" cy="274038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092" name="Google Shape;5092;p48"/>
          <p:cNvGrpSpPr/>
          <p:nvPr/>
        </p:nvGrpSpPr>
        <p:grpSpPr>
          <a:xfrm>
            <a:off x="6340202" y="5745395"/>
            <a:ext cx="597931" cy="300817"/>
            <a:chOff x="7493876" y="2774731"/>
            <a:chExt cx="1481958" cy="894622"/>
          </a:xfrm>
        </p:grpSpPr>
        <p:sp>
          <p:nvSpPr>
            <p:cNvPr id="5093" name="Google Shape;5093;p48"/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/>
              <a:ahLst/>
              <a:cxnLst/>
              <a:rect l="l" t="t" r="r" b="b"/>
              <a:pathLst>
                <a:path w="8166683" h="3099826" extrusionOk="0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094" name="Google Shape;5094;p48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5095" name="Google Shape;5095;p48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096" name="Google Shape;5096;p48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/>
                <a:ahLst/>
                <a:cxnLst/>
                <a:rect l="l" t="t" r="r" b="b"/>
                <a:pathLst>
                  <a:path w="4673016" h="1049866" extrusionOk="0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7" name="Google Shape;5097;p48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/>
                <a:ahLst/>
                <a:cxnLst/>
                <a:rect l="l" t="t" r="r" b="b"/>
                <a:pathLst>
                  <a:path w="1744718" h="903890" extrusionOk="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8" name="Google Shape;5098;p48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/>
                <a:ahLst/>
                <a:cxnLst/>
                <a:rect l="l" t="t" r="r" b="b"/>
                <a:pathLst>
                  <a:path w="1713187" h="893380" extrusionOk="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9" name="Google Shape;5099;p48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/>
                <a:ahLst/>
                <a:cxnLst/>
                <a:rect l="l" t="t" r="r" b="b"/>
                <a:pathLst>
                  <a:path w="3725019" h="1418896" extrusionOk="0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100" name="Google Shape;5100;p48"/>
          <p:cNvGrpSpPr/>
          <p:nvPr/>
        </p:nvGrpSpPr>
        <p:grpSpPr>
          <a:xfrm>
            <a:off x="6864077" y="5403856"/>
            <a:ext cx="597931" cy="300817"/>
            <a:chOff x="7493876" y="2774731"/>
            <a:chExt cx="1481958" cy="894622"/>
          </a:xfrm>
        </p:grpSpPr>
        <p:sp>
          <p:nvSpPr>
            <p:cNvPr id="5101" name="Google Shape;5101;p48"/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/>
              <a:ahLst/>
              <a:cxnLst/>
              <a:rect l="l" t="t" r="r" b="b"/>
              <a:pathLst>
                <a:path w="8166683" h="3099826" extrusionOk="0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102" name="Google Shape;5102;p48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5103" name="Google Shape;5103;p48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104" name="Google Shape;5104;p48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/>
                <a:ahLst/>
                <a:cxnLst/>
                <a:rect l="l" t="t" r="r" b="b"/>
                <a:pathLst>
                  <a:path w="4673016" h="1049866" extrusionOk="0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5" name="Google Shape;5105;p48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/>
                <a:ahLst/>
                <a:cxnLst/>
                <a:rect l="l" t="t" r="r" b="b"/>
                <a:pathLst>
                  <a:path w="1744718" h="903890" extrusionOk="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6" name="Google Shape;5106;p48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/>
                <a:ahLst/>
                <a:cxnLst/>
                <a:rect l="l" t="t" r="r" b="b"/>
                <a:pathLst>
                  <a:path w="1713187" h="893380" extrusionOk="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7" name="Google Shape;5107;p48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/>
                <a:ahLst/>
                <a:cxnLst/>
                <a:rect l="l" t="t" r="r" b="b"/>
                <a:pathLst>
                  <a:path w="3725019" h="1418896" extrusionOk="0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108" name="Google Shape;5108;p48"/>
          <p:cNvGrpSpPr/>
          <p:nvPr/>
        </p:nvGrpSpPr>
        <p:grpSpPr>
          <a:xfrm>
            <a:off x="6559277" y="4511228"/>
            <a:ext cx="597931" cy="300817"/>
            <a:chOff x="7493876" y="2774731"/>
            <a:chExt cx="1481958" cy="894622"/>
          </a:xfrm>
        </p:grpSpPr>
        <p:sp>
          <p:nvSpPr>
            <p:cNvPr id="5109" name="Google Shape;5109;p48"/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/>
              <a:ahLst/>
              <a:cxnLst/>
              <a:rect l="l" t="t" r="r" b="b"/>
              <a:pathLst>
                <a:path w="8166683" h="3099826" extrusionOk="0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110" name="Google Shape;5110;p48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5111" name="Google Shape;5111;p48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112" name="Google Shape;5112;p48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/>
                <a:ahLst/>
                <a:cxnLst/>
                <a:rect l="l" t="t" r="r" b="b"/>
                <a:pathLst>
                  <a:path w="4673016" h="1049866" extrusionOk="0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3" name="Google Shape;5113;p48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/>
                <a:ahLst/>
                <a:cxnLst/>
                <a:rect l="l" t="t" r="r" b="b"/>
                <a:pathLst>
                  <a:path w="1744718" h="903890" extrusionOk="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4" name="Google Shape;5114;p48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/>
                <a:ahLst/>
                <a:cxnLst/>
                <a:rect l="l" t="t" r="r" b="b"/>
                <a:pathLst>
                  <a:path w="1713187" h="893380" extrusionOk="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5" name="Google Shape;5115;p48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/>
                <a:ahLst/>
                <a:cxnLst/>
                <a:rect l="l" t="t" r="r" b="b"/>
                <a:pathLst>
                  <a:path w="3725019" h="1418896" extrusionOk="0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116" name="Google Shape;5116;p48"/>
          <p:cNvGrpSpPr/>
          <p:nvPr/>
        </p:nvGrpSpPr>
        <p:grpSpPr>
          <a:xfrm>
            <a:off x="6140177" y="5141239"/>
            <a:ext cx="597931" cy="300817"/>
            <a:chOff x="7493876" y="2774731"/>
            <a:chExt cx="1481958" cy="894622"/>
          </a:xfrm>
        </p:grpSpPr>
        <p:sp>
          <p:nvSpPr>
            <p:cNvPr id="5117" name="Google Shape;5117;p48"/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/>
              <a:ahLst/>
              <a:cxnLst/>
              <a:rect l="l" t="t" r="r" b="b"/>
              <a:pathLst>
                <a:path w="8166683" h="3099826" extrusionOk="0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118" name="Google Shape;5118;p48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5119" name="Google Shape;5119;p48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120" name="Google Shape;5120;p48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/>
                <a:ahLst/>
                <a:cxnLst/>
                <a:rect l="l" t="t" r="r" b="b"/>
                <a:pathLst>
                  <a:path w="4673016" h="1049866" extrusionOk="0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1" name="Google Shape;5121;p48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/>
                <a:ahLst/>
                <a:cxnLst/>
                <a:rect l="l" t="t" r="r" b="b"/>
                <a:pathLst>
                  <a:path w="1744718" h="903890" extrusionOk="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2" name="Google Shape;5122;p48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/>
                <a:ahLst/>
                <a:cxnLst/>
                <a:rect l="l" t="t" r="r" b="b"/>
                <a:pathLst>
                  <a:path w="1713187" h="893380" extrusionOk="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3" name="Google Shape;5123;p48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/>
                <a:ahLst/>
                <a:cxnLst/>
                <a:rect l="l" t="t" r="r" b="b"/>
                <a:pathLst>
                  <a:path w="3725019" h="1418896" extrusionOk="0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124" name="Google Shape;5124;p48"/>
          <p:cNvGrpSpPr/>
          <p:nvPr/>
        </p:nvGrpSpPr>
        <p:grpSpPr>
          <a:xfrm>
            <a:off x="4569913" y="4277185"/>
            <a:ext cx="597931" cy="300817"/>
            <a:chOff x="7493876" y="2774731"/>
            <a:chExt cx="1481958" cy="894622"/>
          </a:xfrm>
        </p:grpSpPr>
        <p:sp>
          <p:nvSpPr>
            <p:cNvPr id="5125" name="Google Shape;5125;p48"/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/>
              <a:ahLst/>
              <a:cxnLst/>
              <a:rect l="l" t="t" r="r" b="b"/>
              <a:pathLst>
                <a:path w="8166683" h="3099826" extrusionOk="0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126" name="Google Shape;5126;p48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5127" name="Google Shape;5127;p48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128" name="Google Shape;5128;p48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/>
                <a:ahLst/>
                <a:cxnLst/>
                <a:rect l="l" t="t" r="r" b="b"/>
                <a:pathLst>
                  <a:path w="4673016" h="1049866" extrusionOk="0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9" name="Google Shape;5129;p48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/>
                <a:ahLst/>
                <a:cxnLst/>
                <a:rect l="l" t="t" r="r" b="b"/>
                <a:pathLst>
                  <a:path w="1744718" h="903890" extrusionOk="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0" name="Google Shape;5130;p48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/>
                <a:ahLst/>
                <a:cxnLst/>
                <a:rect l="l" t="t" r="r" b="b"/>
                <a:pathLst>
                  <a:path w="1713187" h="893380" extrusionOk="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1" name="Google Shape;5131;p48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/>
                <a:ahLst/>
                <a:cxnLst/>
                <a:rect l="l" t="t" r="r" b="b"/>
                <a:pathLst>
                  <a:path w="3725019" h="1418896" extrusionOk="0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132" name="Google Shape;5132;p48"/>
          <p:cNvGrpSpPr/>
          <p:nvPr/>
        </p:nvGrpSpPr>
        <p:grpSpPr>
          <a:xfrm>
            <a:off x="4158978" y="4866374"/>
            <a:ext cx="597931" cy="300817"/>
            <a:chOff x="7493876" y="2774731"/>
            <a:chExt cx="1481958" cy="894622"/>
          </a:xfrm>
        </p:grpSpPr>
        <p:sp>
          <p:nvSpPr>
            <p:cNvPr id="5133" name="Google Shape;5133;p48"/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/>
              <a:ahLst/>
              <a:cxnLst/>
              <a:rect l="l" t="t" r="r" b="b"/>
              <a:pathLst>
                <a:path w="8166683" h="3099826" extrusionOk="0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134" name="Google Shape;5134;p48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5135" name="Google Shape;5135;p48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136" name="Google Shape;5136;p48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/>
                <a:ahLst/>
                <a:cxnLst/>
                <a:rect l="l" t="t" r="r" b="b"/>
                <a:pathLst>
                  <a:path w="4673016" h="1049866" extrusionOk="0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7" name="Google Shape;5137;p48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/>
                <a:ahLst/>
                <a:cxnLst/>
                <a:rect l="l" t="t" r="r" b="b"/>
                <a:pathLst>
                  <a:path w="1744718" h="903890" extrusionOk="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8" name="Google Shape;5138;p48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/>
                <a:ahLst/>
                <a:cxnLst/>
                <a:rect l="l" t="t" r="r" b="b"/>
                <a:pathLst>
                  <a:path w="1713187" h="893380" extrusionOk="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9" name="Google Shape;5139;p48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/>
                <a:ahLst/>
                <a:cxnLst/>
                <a:rect l="l" t="t" r="r" b="b"/>
                <a:pathLst>
                  <a:path w="3725019" h="1418896" extrusionOk="0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140" name="Google Shape;5140;p48"/>
          <p:cNvGrpSpPr/>
          <p:nvPr/>
        </p:nvGrpSpPr>
        <p:grpSpPr>
          <a:xfrm>
            <a:off x="3617415" y="5394331"/>
            <a:ext cx="597931" cy="300817"/>
            <a:chOff x="7493876" y="2774731"/>
            <a:chExt cx="1481958" cy="894622"/>
          </a:xfrm>
        </p:grpSpPr>
        <p:sp>
          <p:nvSpPr>
            <p:cNvPr id="5141" name="Google Shape;5141;p48"/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/>
              <a:ahLst/>
              <a:cxnLst/>
              <a:rect l="l" t="t" r="r" b="b"/>
              <a:pathLst>
                <a:path w="8166683" h="3099826" extrusionOk="0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142" name="Google Shape;5142;p48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5143" name="Google Shape;5143;p48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144" name="Google Shape;5144;p48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/>
                <a:ahLst/>
                <a:cxnLst/>
                <a:rect l="l" t="t" r="r" b="b"/>
                <a:pathLst>
                  <a:path w="4673016" h="1049866" extrusionOk="0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45" name="Google Shape;5145;p48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/>
                <a:ahLst/>
                <a:cxnLst/>
                <a:rect l="l" t="t" r="r" b="b"/>
                <a:pathLst>
                  <a:path w="1744718" h="903890" extrusionOk="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46" name="Google Shape;5146;p48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/>
                <a:ahLst/>
                <a:cxnLst/>
                <a:rect l="l" t="t" r="r" b="b"/>
                <a:pathLst>
                  <a:path w="1713187" h="893380" extrusionOk="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47" name="Google Shape;5147;p48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/>
                <a:ahLst/>
                <a:cxnLst/>
                <a:rect l="l" t="t" r="r" b="b"/>
                <a:pathLst>
                  <a:path w="3725019" h="1418896" extrusionOk="0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148" name="Google Shape;5148;p48"/>
          <p:cNvGrpSpPr/>
          <p:nvPr/>
        </p:nvGrpSpPr>
        <p:grpSpPr>
          <a:xfrm>
            <a:off x="4312742" y="5705934"/>
            <a:ext cx="597931" cy="300817"/>
            <a:chOff x="7493876" y="2774731"/>
            <a:chExt cx="1481958" cy="894622"/>
          </a:xfrm>
        </p:grpSpPr>
        <p:sp>
          <p:nvSpPr>
            <p:cNvPr id="5149" name="Google Shape;5149;p48"/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/>
              <a:ahLst/>
              <a:cxnLst/>
              <a:rect l="l" t="t" r="r" b="b"/>
              <a:pathLst>
                <a:path w="8166683" h="3099826" extrusionOk="0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150" name="Google Shape;5150;p48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5151" name="Google Shape;5151;p48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152" name="Google Shape;5152;p48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/>
                <a:ahLst/>
                <a:cxnLst/>
                <a:rect l="l" t="t" r="r" b="b"/>
                <a:pathLst>
                  <a:path w="4673016" h="1049866" extrusionOk="0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53" name="Google Shape;5153;p48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/>
                <a:ahLst/>
                <a:cxnLst/>
                <a:rect l="l" t="t" r="r" b="b"/>
                <a:pathLst>
                  <a:path w="1744718" h="903890" extrusionOk="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54" name="Google Shape;5154;p48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/>
                <a:ahLst/>
                <a:cxnLst/>
                <a:rect l="l" t="t" r="r" b="b"/>
                <a:pathLst>
                  <a:path w="1713187" h="893380" extrusionOk="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55" name="Google Shape;5155;p48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/>
                <a:ahLst/>
                <a:cxnLst/>
                <a:rect l="l" t="t" r="r" b="b"/>
                <a:pathLst>
                  <a:path w="3725019" h="1418896" extrusionOk="0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156" name="Google Shape;5156;p48"/>
          <p:cNvGrpSpPr/>
          <p:nvPr/>
        </p:nvGrpSpPr>
        <p:grpSpPr>
          <a:xfrm>
            <a:off x="4587608" y="5246012"/>
            <a:ext cx="597931" cy="300817"/>
            <a:chOff x="7493876" y="2774731"/>
            <a:chExt cx="1481958" cy="894622"/>
          </a:xfrm>
        </p:grpSpPr>
        <p:sp>
          <p:nvSpPr>
            <p:cNvPr id="5157" name="Google Shape;5157;p48"/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/>
              <a:ahLst/>
              <a:cxnLst/>
              <a:rect l="l" t="t" r="r" b="b"/>
              <a:pathLst>
                <a:path w="8166683" h="3099826" extrusionOk="0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158" name="Google Shape;5158;p48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5159" name="Google Shape;5159;p48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160" name="Google Shape;5160;p48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/>
                <a:ahLst/>
                <a:cxnLst/>
                <a:rect l="l" t="t" r="r" b="b"/>
                <a:pathLst>
                  <a:path w="4673016" h="1049866" extrusionOk="0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61" name="Google Shape;5161;p48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/>
                <a:ahLst/>
                <a:cxnLst/>
                <a:rect l="l" t="t" r="r" b="b"/>
                <a:pathLst>
                  <a:path w="1744718" h="903890" extrusionOk="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62" name="Google Shape;5162;p48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/>
                <a:ahLst/>
                <a:cxnLst/>
                <a:rect l="l" t="t" r="r" b="b"/>
                <a:pathLst>
                  <a:path w="1713187" h="893380" extrusionOk="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63" name="Google Shape;5163;p48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/>
                <a:ahLst/>
                <a:cxnLst/>
                <a:rect l="l" t="t" r="r" b="b"/>
                <a:pathLst>
                  <a:path w="3725019" h="1418896" extrusionOk="0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164" name="Google Shape;5164;p48"/>
          <p:cNvGrpSpPr/>
          <p:nvPr/>
        </p:nvGrpSpPr>
        <p:grpSpPr>
          <a:xfrm>
            <a:off x="8462916" y="4337057"/>
            <a:ext cx="597931" cy="300817"/>
            <a:chOff x="7493876" y="2774731"/>
            <a:chExt cx="1481958" cy="894622"/>
          </a:xfrm>
        </p:grpSpPr>
        <p:sp>
          <p:nvSpPr>
            <p:cNvPr id="5165" name="Google Shape;5165;p48"/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/>
              <a:ahLst/>
              <a:cxnLst/>
              <a:rect l="l" t="t" r="r" b="b"/>
              <a:pathLst>
                <a:path w="8166683" h="3099826" extrusionOk="0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166" name="Google Shape;5166;p48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5167" name="Google Shape;5167;p48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168" name="Google Shape;5168;p48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/>
                <a:ahLst/>
                <a:cxnLst/>
                <a:rect l="l" t="t" r="r" b="b"/>
                <a:pathLst>
                  <a:path w="4673016" h="1049866" extrusionOk="0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69" name="Google Shape;5169;p48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/>
                <a:ahLst/>
                <a:cxnLst/>
                <a:rect l="l" t="t" r="r" b="b"/>
                <a:pathLst>
                  <a:path w="1744718" h="903890" extrusionOk="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70" name="Google Shape;5170;p48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/>
                <a:ahLst/>
                <a:cxnLst/>
                <a:rect l="l" t="t" r="r" b="b"/>
                <a:pathLst>
                  <a:path w="1713187" h="893380" extrusionOk="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71" name="Google Shape;5171;p48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/>
                <a:ahLst/>
                <a:cxnLst/>
                <a:rect l="l" t="t" r="r" b="b"/>
                <a:pathLst>
                  <a:path w="3725019" h="1418896" extrusionOk="0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172" name="Google Shape;5172;p48"/>
          <p:cNvGrpSpPr/>
          <p:nvPr/>
        </p:nvGrpSpPr>
        <p:grpSpPr>
          <a:xfrm>
            <a:off x="8243841" y="4926247"/>
            <a:ext cx="597931" cy="300817"/>
            <a:chOff x="7493876" y="2774731"/>
            <a:chExt cx="1481958" cy="894622"/>
          </a:xfrm>
        </p:grpSpPr>
        <p:sp>
          <p:nvSpPr>
            <p:cNvPr id="5173" name="Google Shape;5173;p48"/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/>
              <a:ahLst/>
              <a:cxnLst/>
              <a:rect l="l" t="t" r="r" b="b"/>
              <a:pathLst>
                <a:path w="8166683" h="3099826" extrusionOk="0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174" name="Google Shape;5174;p48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5175" name="Google Shape;5175;p48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176" name="Google Shape;5176;p48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/>
                <a:ahLst/>
                <a:cxnLst/>
                <a:rect l="l" t="t" r="r" b="b"/>
                <a:pathLst>
                  <a:path w="4673016" h="1049866" extrusionOk="0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77" name="Google Shape;5177;p48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/>
                <a:ahLst/>
                <a:cxnLst/>
                <a:rect l="l" t="t" r="r" b="b"/>
                <a:pathLst>
                  <a:path w="1744718" h="903890" extrusionOk="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78" name="Google Shape;5178;p48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/>
                <a:ahLst/>
                <a:cxnLst/>
                <a:rect l="l" t="t" r="r" b="b"/>
                <a:pathLst>
                  <a:path w="1713187" h="893380" extrusionOk="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79" name="Google Shape;5179;p48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/>
                <a:ahLst/>
                <a:cxnLst/>
                <a:rect l="l" t="t" r="r" b="b"/>
                <a:pathLst>
                  <a:path w="3725019" h="1418896" extrusionOk="0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180" name="Google Shape;5180;p48"/>
          <p:cNvGrpSpPr/>
          <p:nvPr/>
        </p:nvGrpSpPr>
        <p:grpSpPr>
          <a:xfrm>
            <a:off x="8963659" y="5613409"/>
            <a:ext cx="597931" cy="300817"/>
            <a:chOff x="7493876" y="2774731"/>
            <a:chExt cx="1481958" cy="894622"/>
          </a:xfrm>
        </p:grpSpPr>
        <p:sp>
          <p:nvSpPr>
            <p:cNvPr id="5181" name="Google Shape;5181;p48"/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/>
              <a:ahLst/>
              <a:cxnLst/>
              <a:rect l="l" t="t" r="r" b="b"/>
              <a:pathLst>
                <a:path w="8166683" h="3099826" extrusionOk="0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182" name="Google Shape;5182;p48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5183" name="Google Shape;5183;p48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184" name="Google Shape;5184;p48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/>
                <a:ahLst/>
                <a:cxnLst/>
                <a:rect l="l" t="t" r="r" b="b"/>
                <a:pathLst>
                  <a:path w="4673016" h="1049866" extrusionOk="0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85" name="Google Shape;5185;p48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/>
                <a:ahLst/>
                <a:cxnLst/>
                <a:rect l="l" t="t" r="r" b="b"/>
                <a:pathLst>
                  <a:path w="1744718" h="903890" extrusionOk="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86" name="Google Shape;5186;p48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/>
                <a:ahLst/>
                <a:cxnLst/>
                <a:rect l="l" t="t" r="r" b="b"/>
                <a:pathLst>
                  <a:path w="1713187" h="893380" extrusionOk="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87" name="Google Shape;5187;p48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/>
                <a:ahLst/>
                <a:cxnLst/>
                <a:rect l="l" t="t" r="r" b="b"/>
                <a:pathLst>
                  <a:path w="3725019" h="1418896" extrusionOk="0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188" name="Google Shape;5188;p48"/>
          <p:cNvGrpSpPr/>
          <p:nvPr/>
        </p:nvGrpSpPr>
        <p:grpSpPr>
          <a:xfrm>
            <a:off x="6526620" y="3425378"/>
            <a:ext cx="597931" cy="300817"/>
            <a:chOff x="7493876" y="2774731"/>
            <a:chExt cx="1481958" cy="894622"/>
          </a:xfrm>
        </p:grpSpPr>
        <p:sp>
          <p:nvSpPr>
            <p:cNvPr id="5189" name="Google Shape;5189;p48"/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/>
              <a:ahLst/>
              <a:cxnLst/>
              <a:rect l="l" t="t" r="r" b="b"/>
              <a:pathLst>
                <a:path w="8166683" h="3099826" extrusionOk="0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190" name="Google Shape;5190;p48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5191" name="Google Shape;5191;p48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192" name="Google Shape;5192;p48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/>
                <a:ahLst/>
                <a:cxnLst/>
                <a:rect l="l" t="t" r="r" b="b"/>
                <a:pathLst>
                  <a:path w="4673016" h="1049866" extrusionOk="0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93" name="Google Shape;5193;p48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/>
                <a:ahLst/>
                <a:cxnLst/>
                <a:rect l="l" t="t" r="r" b="b"/>
                <a:pathLst>
                  <a:path w="1744718" h="903890" extrusionOk="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94" name="Google Shape;5194;p48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/>
                <a:ahLst/>
                <a:cxnLst/>
                <a:rect l="l" t="t" r="r" b="b"/>
                <a:pathLst>
                  <a:path w="1713187" h="893380" extrusionOk="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95" name="Google Shape;5195;p48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/>
                <a:ahLst/>
                <a:cxnLst/>
                <a:rect l="l" t="t" r="r" b="b"/>
                <a:pathLst>
                  <a:path w="3725019" h="1418896" extrusionOk="0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196" name="Google Shape;5196;p48"/>
          <p:cNvGrpSpPr/>
          <p:nvPr/>
        </p:nvGrpSpPr>
        <p:grpSpPr>
          <a:xfrm>
            <a:off x="7683227" y="3687996"/>
            <a:ext cx="597931" cy="300817"/>
            <a:chOff x="7493876" y="2774731"/>
            <a:chExt cx="1481958" cy="894622"/>
          </a:xfrm>
        </p:grpSpPr>
        <p:sp>
          <p:nvSpPr>
            <p:cNvPr id="5197" name="Google Shape;5197;p48"/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/>
              <a:ahLst/>
              <a:cxnLst/>
              <a:rect l="l" t="t" r="r" b="b"/>
              <a:pathLst>
                <a:path w="8166683" h="3099826" extrusionOk="0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198" name="Google Shape;5198;p48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5199" name="Google Shape;5199;p48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200" name="Google Shape;5200;p48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/>
                <a:ahLst/>
                <a:cxnLst/>
                <a:rect l="l" t="t" r="r" b="b"/>
                <a:pathLst>
                  <a:path w="4673016" h="1049866" extrusionOk="0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01" name="Google Shape;5201;p48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/>
                <a:ahLst/>
                <a:cxnLst/>
                <a:rect l="l" t="t" r="r" b="b"/>
                <a:pathLst>
                  <a:path w="1744718" h="903890" extrusionOk="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02" name="Google Shape;5202;p48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/>
                <a:ahLst/>
                <a:cxnLst/>
                <a:rect l="l" t="t" r="r" b="b"/>
                <a:pathLst>
                  <a:path w="1713187" h="893380" extrusionOk="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03" name="Google Shape;5203;p48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/>
                <a:ahLst/>
                <a:cxnLst/>
                <a:rect l="l" t="t" r="r" b="b"/>
                <a:pathLst>
                  <a:path w="3725019" h="1418896" extrusionOk="0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204" name="Google Shape;5204;p48"/>
          <p:cNvGrpSpPr/>
          <p:nvPr/>
        </p:nvGrpSpPr>
        <p:grpSpPr>
          <a:xfrm>
            <a:off x="5374095" y="3693439"/>
            <a:ext cx="597931" cy="300817"/>
            <a:chOff x="7493876" y="2774731"/>
            <a:chExt cx="1481958" cy="894622"/>
          </a:xfrm>
        </p:grpSpPr>
        <p:sp>
          <p:nvSpPr>
            <p:cNvPr id="5205" name="Google Shape;5205;p48"/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/>
              <a:ahLst/>
              <a:cxnLst/>
              <a:rect l="l" t="t" r="r" b="b"/>
              <a:pathLst>
                <a:path w="8166683" h="3099826" extrusionOk="0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206" name="Google Shape;5206;p48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5207" name="Google Shape;5207;p48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208" name="Google Shape;5208;p48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/>
                <a:ahLst/>
                <a:cxnLst/>
                <a:rect l="l" t="t" r="r" b="b"/>
                <a:pathLst>
                  <a:path w="4673016" h="1049866" extrusionOk="0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09" name="Google Shape;5209;p48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/>
                <a:ahLst/>
                <a:cxnLst/>
                <a:rect l="l" t="t" r="r" b="b"/>
                <a:pathLst>
                  <a:path w="1744718" h="903890" extrusionOk="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10" name="Google Shape;5210;p48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/>
                <a:ahLst/>
                <a:cxnLst/>
                <a:rect l="l" t="t" r="r" b="b"/>
                <a:pathLst>
                  <a:path w="1713187" h="893380" extrusionOk="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11" name="Google Shape;5211;p48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/>
                <a:ahLst/>
                <a:cxnLst/>
                <a:rect l="l" t="t" r="r" b="b"/>
                <a:pathLst>
                  <a:path w="3725019" h="1418896" extrusionOk="0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212" name="Google Shape;5212;p48"/>
          <p:cNvGrpSpPr/>
          <p:nvPr/>
        </p:nvGrpSpPr>
        <p:grpSpPr>
          <a:xfrm>
            <a:off x="8317285" y="3820439"/>
            <a:ext cx="3684736" cy="1112688"/>
            <a:chOff x="8317285" y="3820439"/>
            <a:chExt cx="3684736" cy="1112688"/>
          </a:xfrm>
        </p:grpSpPr>
        <p:sp>
          <p:nvSpPr>
            <p:cNvPr id="5213" name="Google Shape;5213;p48"/>
            <p:cNvSpPr/>
            <p:nvPr/>
          </p:nvSpPr>
          <p:spPr>
            <a:xfrm>
              <a:off x="9857982" y="4009797"/>
              <a:ext cx="2144039" cy="923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-US" sz="2000" kern="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backbone router: </a:t>
              </a:r>
              <a:r>
                <a:rPr lang="en-US" sz="20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runs OSPF limited to backbone</a:t>
              </a:r>
              <a:endParaRPr sz="20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214" name="Google Shape;5214;p48"/>
            <p:cNvCxnSpPr/>
            <p:nvPr/>
          </p:nvCxnSpPr>
          <p:spPr>
            <a:xfrm rot="10800000">
              <a:off x="8317285" y="3820439"/>
              <a:ext cx="1503120" cy="363254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5215" name="Google Shape;5215;p48"/>
          <p:cNvGrpSpPr/>
          <p:nvPr/>
        </p:nvGrpSpPr>
        <p:grpSpPr>
          <a:xfrm>
            <a:off x="7166977" y="3322953"/>
            <a:ext cx="4306864" cy="646331"/>
            <a:chOff x="7166977" y="3322953"/>
            <a:chExt cx="4306864" cy="646331"/>
          </a:xfrm>
        </p:grpSpPr>
        <p:sp>
          <p:nvSpPr>
            <p:cNvPr id="5216" name="Google Shape;5216;p48"/>
            <p:cNvSpPr/>
            <p:nvPr/>
          </p:nvSpPr>
          <p:spPr>
            <a:xfrm>
              <a:off x="8897655" y="3322953"/>
              <a:ext cx="257618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-US" sz="2000" kern="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boundary router: </a:t>
              </a:r>
              <a:r>
                <a:rPr lang="en-US" sz="20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connects to other ASes</a:t>
              </a:r>
              <a:endParaRPr sz="20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217" name="Google Shape;5217;p48"/>
            <p:cNvCxnSpPr/>
            <p:nvPr/>
          </p:nvCxnSpPr>
          <p:spPr>
            <a:xfrm rot="10800000">
              <a:off x="7166977" y="3521901"/>
              <a:ext cx="1651346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5218" name="Google Shape;5218;p48"/>
          <p:cNvGrpSpPr/>
          <p:nvPr/>
        </p:nvGrpSpPr>
        <p:grpSpPr>
          <a:xfrm>
            <a:off x="400831" y="4789096"/>
            <a:ext cx="3682654" cy="1754326"/>
            <a:chOff x="400831" y="4789096"/>
            <a:chExt cx="3682654" cy="1754326"/>
          </a:xfrm>
        </p:grpSpPr>
        <p:sp>
          <p:nvSpPr>
            <p:cNvPr id="5219" name="Google Shape;5219;p48"/>
            <p:cNvSpPr/>
            <p:nvPr/>
          </p:nvSpPr>
          <p:spPr>
            <a:xfrm>
              <a:off x="400831" y="4789096"/>
              <a:ext cx="3244241" cy="17543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-US" sz="2000" kern="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local routers: 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marL="173038" indent="-173038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Char char="•"/>
              </a:pPr>
              <a:r>
                <a:rPr lang="en-US" sz="20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flood LS in area only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marL="173038" indent="-173038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Char char="•"/>
              </a:pPr>
              <a:r>
                <a:rPr lang="en-US" sz="20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compute routing within area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marL="173038" indent="-173038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Char char="•"/>
              </a:pPr>
              <a:r>
                <a:rPr lang="en-US" sz="20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forward packets to outside via area border router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cxnSp>
          <p:nvCxnSpPr>
            <p:cNvPr id="5220" name="Google Shape;5220;p48"/>
            <p:cNvCxnSpPr/>
            <p:nvPr/>
          </p:nvCxnSpPr>
          <p:spPr>
            <a:xfrm>
              <a:off x="2091847" y="5035463"/>
              <a:ext cx="1991638" cy="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</p:spTree>
    <p:extLst>
      <p:ext uri="{BB962C8B-B14F-4D97-AF65-F5344CB8AC3E}">
        <p14:creationId xmlns:p14="http://schemas.microsoft.com/office/powerpoint/2010/main" val="56385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6" name="Google Shape;5226;p49"/>
          <p:cNvSpPr txBox="1"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lang="en-US" sz="4400" dirty="0"/>
              <a:t>Network layer : </a:t>
            </a:r>
            <a:r>
              <a:rPr lang="en-US" dirty="0"/>
              <a:t>Topics to be covered</a:t>
            </a:r>
            <a:endParaRPr sz="4400" dirty="0"/>
          </a:p>
        </p:txBody>
      </p:sp>
      <p:pic>
        <p:nvPicPr>
          <p:cNvPr id="5227" name="Google Shape;5227;p49" descr="A train crossing a bridge over a body of water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15288" y="1379196"/>
            <a:ext cx="3102316" cy="2326737"/>
          </a:xfrm>
          <a:prstGeom prst="rect">
            <a:avLst/>
          </a:prstGeom>
          <a:noFill/>
          <a:ln>
            <a:noFill/>
          </a:ln>
        </p:spPr>
      </p:pic>
      <p:sp>
        <p:nvSpPr>
          <p:cNvPr id="5228" name="Google Shape;5228;p49"/>
          <p:cNvSpPr txBox="1"/>
          <p:nvPr/>
        </p:nvSpPr>
        <p:spPr>
          <a:xfrm>
            <a:off x="6761675" y="4144564"/>
            <a:ext cx="5066531" cy="1937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95325" lvl="1" indent="-79375" eaLnBrk="1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None/>
            </a:pPr>
            <a:endParaRPr sz="2400" kern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29" name="Google Shape;5229;p49"/>
          <p:cNvSpPr txBox="1"/>
          <p:nvPr/>
        </p:nvSpPr>
        <p:spPr>
          <a:xfrm>
            <a:off x="622456" y="1361615"/>
            <a:ext cx="5571867" cy="5039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74638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3200"/>
              <a:buFont typeface="Noto Sans Symbols"/>
              <a:buChar char="▪"/>
            </a:pPr>
            <a:r>
              <a:rPr lang="en-US" sz="3200" kern="0" dirty="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sz="14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285750" indent="-274638" eaLnBrk="1" fontAlgn="auto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BFBFBF"/>
              </a:buClr>
              <a:buSzPts val="3200"/>
              <a:buFont typeface="Noto Sans Symbols"/>
              <a:buChar char="▪"/>
            </a:pPr>
            <a:r>
              <a:rPr lang="en-US" sz="3200" kern="0" dirty="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routing protocols</a:t>
            </a:r>
            <a:endParaRPr sz="14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285750" indent="-285750" eaLnBrk="1" fontAlgn="auto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BFBFBF"/>
              </a:buClr>
              <a:buSzPts val="3200"/>
              <a:buFont typeface="Noto Sans Symbols"/>
              <a:buChar char="▪"/>
            </a:pPr>
            <a:r>
              <a:rPr lang="en-US" sz="3200" kern="0" dirty="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intra-ISP routing: OSPF</a:t>
            </a:r>
            <a:endParaRPr sz="14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285750" indent="-285750" eaLnBrk="1" fontAlgn="auto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Pts val="3600"/>
              <a:buFont typeface="Noto Sans Symbols"/>
              <a:buChar char="▪"/>
            </a:pPr>
            <a:r>
              <a:rPr lang="en-US" sz="3600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routing among ISPs: BGP</a:t>
            </a:r>
            <a:endParaRPr sz="14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66725" indent="-409575" eaLnBrk="1" fontAlgn="auto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Pts val="3200"/>
              <a:buFont typeface="Noto Sans Symbols"/>
              <a:buNone/>
            </a:pPr>
            <a:endParaRPr sz="3200" kern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30" name="Google Shape;5230;p49"/>
          <p:cNvSpPr txBox="1">
            <a:spLocks noGrp="1"/>
          </p:cNvSpPr>
          <p:nvPr>
            <p:ph type="sldNum" idx="12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/>
              <a:t>Network Layer: 5-</a:t>
            </a:r>
            <a:fld id="{00000000-1234-1234-1234-123412341234}" type="slidenum">
              <a:rPr lang="en-US"/>
              <a:pPr/>
              <a:t>34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15217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5" name="Google Shape;5235;p50"/>
          <p:cNvSpPr txBox="1">
            <a:spLocks noGrp="1"/>
          </p:cNvSpPr>
          <p:nvPr>
            <p:ph type="body" idx="1"/>
          </p:nvPr>
        </p:nvSpPr>
        <p:spPr>
          <a:xfrm>
            <a:off x="838199" y="1724027"/>
            <a:ext cx="1078595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28575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lang="en-US">
                <a:solidFill>
                  <a:srgbClr val="CC0000"/>
                </a:solidFill>
              </a:rPr>
              <a:t>BGP (Border Gateway Protocol):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 i="1">
                <a:solidFill>
                  <a:srgbClr val="000000"/>
                </a:solidFill>
              </a:rPr>
              <a:t>the</a:t>
            </a:r>
            <a:r>
              <a:rPr lang="en-US">
                <a:solidFill>
                  <a:srgbClr val="000000"/>
                </a:solidFill>
              </a:rPr>
              <a:t> de facto inter-domain routing protocol</a:t>
            </a:r>
            <a:endParaRPr/>
          </a:p>
          <a:p>
            <a:pPr marL="800100" lvl="1" indent="-277813" algn="l" rtl="0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lang="en-US">
                <a:solidFill>
                  <a:srgbClr val="000000"/>
                </a:solidFill>
              </a:rPr>
              <a:t>“glue that holds the Internet together”</a:t>
            </a:r>
            <a:endParaRPr/>
          </a:p>
          <a:p>
            <a:pPr marL="285750" lvl="0" indent="-285750" algn="l" rtl="0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lang="en-US">
                <a:solidFill>
                  <a:srgbClr val="000000"/>
                </a:solidFill>
              </a:rPr>
              <a:t>allows subnet to advertise its existence, and the destinations it can reach, to rest of Internet: </a:t>
            </a:r>
            <a:r>
              <a:rPr lang="en-US" i="1">
                <a:solidFill>
                  <a:srgbClr val="000099"/>
                </a:solidFill>
              </a:rPr>
              <a:t>“I am here, here is who I can reach, and how”</a:t>
            </a:r>
            <a:endParaRPr i="1">
              <a:solidFill>
                <a:srgbClr val="000099"/>
              </a:solidFill>
            </a:endParaRPr>
          </a:p>
          <a:p>
            <a:pPr marL="285750" lvl="0" indent="-285750" algn="l" rtl="0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lang="en-US">
                <a:solidFill>
                  <a:srgbClr val="000000"/>
                </a:solidFill>
              </a:rPr>
              <a:t>BGP provides each AS a means to:</a:t>
            </a:r>
            <a:endParaRPr/>
          </a:p>
          <a:p>
            <a:pPr marL="800100" lvl="1" indent="-342900" algn="l" rtl="0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CC0000"/>
                </a:solidFill>
              </a:rPr>
              <a:t>eBGP:</a:t>
            </a:r>
            <a:r>
              <a:rPr lang="en-US">
                <a:solidFill>
                  <a:srgbClr val="000000"/>
                </a:solidFill>
              </a:rPr>
              <a:t> obtain subnet reachability information from neighboring ASes</a:t>
            </a:r>
            <a:endParaRPr/>
          </a:p>
          <a:p>
            <a:pPr marL="800100" lvl="1" indent="-342900" algn="l" rtl="0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CC0000"/>
                </a:solidFill>
              </a:rPr>
              <a:t>iBGP:</a:t>
            </a:r>
            <a:r>
              <a:rPr lang="en-US">
                <a:solidFill>
                  <a:srgbClr val="000000"/>
                </a:solidFill>
              </a:rPr>
              <a:t> propagate reachability information to all AS-internal routers.</a:t>
            </a:r>
            <a:endParaRPr/>
          </a:p>
          <a:p>
            <a:pPr marL="800100" lvl="1" indent="-342900" algn="l" rtl="0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lang="en-US">
                <a:solidFill>
                  <a:srgbClr val="000000"/>
                </a:solidFill>
              </a:rPr>
              <a:t>determine “good” routes to other networks based on reachability information and </a:t>
            </a:r>
            <a:r>
              <a:rPr lang="en-US" i="1">
                <a:solidFill>
                  <a:srgbClr val="000090"/>
                </a:solidFill>
              </a:rPr>
              <a:t>policy</a:t>
            </a:r>
            <a:endParaRPr>
              <a:solidFill>
                <a:srgbClr val="000090"/>
              </a:solidFill>
            </a:endParaRPr>
          </a:p>
          <a:p>
            <a:pPr marL="352425" lvl="0" indent="-444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sp>
        <p:nvSpPr>
          <p:cNvPr id="5236" name="Google Shape;5236;p50"/>
          <p:cNvSpPr txBox="1">
            <a:spLocks noGrp="1"/>
          </p:cNvSpPr>
          <p:nvPr>
            <p:ph type="title"/>
          </p:nvPr>
        </p:nvSpPr>
        <p:spPr>
          <a:xfrm>
            <a:off x="838200" y="389191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lang="en-US"/>
              <a:t>Internet inter-AS routing: BGP</a:t>
            </a:r>
            <a:endParaRPr/>
          </a:p>
        </p:txBody>
      </p:sp>
      <p:sp>
        <p:nvSpPr>
          <p:cNvPr id="5237" name="Google Shape;5237;p50"/>
          <p:cNvSpPr txBox="1">
            <a:spLocks noGrp="1"/>
          </p:cNvSpPr>
          <p:nvPr>
            <p:ph type="sldNum" idx="12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/>
              <a:t>Network Layer: 5-</a:t>
            </a:r>
            <a:fld id="{00000000-1234-1234-1234-123412341234}" type="slidenum">
              <a:rPr lang="en-US"/>
              <a:pPr/>
              <a:t>35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82657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" name="Google Shape;5242;p51"/>
          <p:cNvSpPr txBox="1">
            <a:spLocks noGrp="1"/>
          </p:cNvSpPr>
          <p:nvPr>
            <p:ph type="title"/>
          </p:nvPr>
        </p:nvSpPr>
        <p:spPr>
          <a:xfrm>
            <a:off x="838200" y="389191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lang="en-US"/>
              <a:t>eBGP, iBGP connections</a:t>
            </a:r>
            <a:endParaRPr/>
          </a:p>
        </p:txBody>
      </p:sp>
      <p:sp>
        <p:nvSpPr>
          <p:cNvPr id="5243" name="Google Shape;5243;p51"/>
          <p:cNvSpPr txBox="1">
            <a:spLocks noGrp="1"/>
          </p:cNvSpPr>
          <p:nvPr>
            <p:ph type="sldNum" idx="12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/>
              <a:t>Network Layer: 5-</a:t>
            </a:r>
            <a:fld id="{00000000-1234-1234-1234-123412341234}" type="slidenum">
              <a:rPr lang="en-US"/>
              <a:pPr/>
              <a:t>36</a:t>
            </a:fld>
            <a:endParaRPr/>
          </a:p>
        </p:txBody>
      </p:sp>
      <p:grpSp>
        <p:nvGrpSpPr>
          <p:cNvPr id="5244" name="Google Shape;5244;p51"/>
          <p:cNvGrpSpPr/>
          <p:nvPr/>
        </p:nvGrpSpPr>
        <p:grpSpPr>
          <a:xfrm>
            <a:off x="4773228" y="4365522"/>
            <a:ext cx="3666682" cy="635979"/>
            <a:chOff x="7493868" y="5383138"/>
            <a:chExt cx="3666682" cy="635979"/>
          </a:xfrm>
        </p:grpSpPr>
        <p:cxnSp>
          <p:nvCxnSpPr>
            <p:cNvPr id="5245" name="Google Shape;5245;p51"/>
            <p:cNvCxnSpPr/>
            <p:nvPr/>
          </p:nvCxnSpPr>
          <p:spPr>
            <a:xfrm rot="10800000">
              <a:off x="7493868" y="5589319"/>
              <a:ext cx="749784" cy="11598"/>
            </a:xfrm>
            <a:prstGeom prst="straightConnector1">
              <a:avLst/>
            </a:prstGeom>
            <a:solidFill>
              <a:srgbClr val="00CC99"/>
            </a:solidFill>
            <a:ln w="38100" cap="flat" cmpd="sng">
              <a:solidFill>
                <a:srgbClr val="CC0000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5246" name="Google Shape;5246;p51"/>
            <p:cNvCxnSpPr/>
            <p:nvPr/>
          </p:nvCxnSpPr>
          <p:spPr>
            <a:xfrm rot="10800000" flipH="1">
              <a:off x="7523346" y="5869497"/>
              <a:ext cx="699488" cy="690"/>
            </a:xfrm>
            <a:prstGeom prst="straightConnector1">
              <a:avLst/>
            </a:prstGeom>
            <a:solidFill>
              <a:srgbClr val="00CC99"/>
            </a:solidFill>
            <a:ln w="19050" cap="flat" cmpd="sng">
              <a:solidFill>
                <a:srgbClr val="000090"/>
              </a:solidFill>
              <a:prstDash val="dash"/>
              <a:round/>
              <a:headEnd type="none" w="sm" len="sm"/>
              <a:tailEnd type="none" w="sm" len="sm"/>
            </a:ln>
          </p:spPr>
        </p:cxnSp>
        <p:sp>
          <p:nvSpPr>
            <p:cNvPr id="5247" name="Google Shape;5247;p51"/>
            <p:cNvSpPr txBox="1"/>
            <p:nvPr/>
          </p:nvSpPr>
          <p:spPr>
            <a:xfrm>
              <a:off x="8347651" y="5383138"/>
              <a:ext cx="2069797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800"/>
                <a:buFont typeface="Arial"/>
                <a:buNone/>
              </a:pPr>
              <a:r>
                <a:rPr lang="en-US" kern="0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eBGP connectivity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248" name="Google Shape;5248;p51"/>
            <p:cNvSpPr txBox="1"/>
            <p:nvPr/>
          </p:nvSpPr>
          <p:spPr>
            <a:xfrm>
              <a:off x="8372607" y="5649785"/>
              <a:ext cx="2787943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90"/>
                </a:buClr>
                <a:buSzPts val="1800"/>
                <a:buFont typeface="Arial"/>
                <a:buNone/>
              </a:pPr>
              <a:r>
                <a:rPr lang="en-US" kern="0">
                  <a:solidFill>
                    <a:srgbClr val="000090"/>
                  </a:solidFill>
                  <a:latin typeface="Arial"/>
                  <a:ea typeface="Arial"/>
                  <a:cs typeface="Arial"/>
                  <a:sym typeface="Arial"/>
                </a:rPr>
                <a:t>logical iBGP connectivity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5249" name="Google Shape;5249;p51"/>
          <p:cNvSpPr/>
          <p:nvPr/>
        </p:nvSpPr>
        <p:spPr>
          <a:xfrm>
            <a:off x="2249944" y="2430156"/>
            <a:ext cx="2712783" cy="1853712"/>
          </a:xfrm>
          <a:custGeom>
            <a:avLst/>
            <a:gdLst/>
            <a:ahLst/>
            <a:cxnLst/>
            <a:rect l="l" t="t" r="r" b="b"/>
            <a:pathLst>
              <a:path w="10000" h="10795" extrusionOk="0">
                <a:moveTo>
                  <a:pt x="45" y="5036"/>
                </a:moveTo>
                <a:cubicBezTo>
                  <a:pt x="272" y="4277"/>
                  <a:pt x="1931" y="3650"/>
                  <a:pt x="2738" y="2811"/>
                </a:cubicBezTo>
                <a:cubicBezTo>
                  <a:pt x="3545" y="1972"/>
                  <a:pt x="3352" y="117"/>
                  <a:pt x="4886" y="4"/>
                </a:cubicBezTo>
                <a:cubicBezTo>
                  <a:pt x="6420" y="-109"/>
                  <a:pt x="7216" y="1912"/>
                  <a:pt x="8068" y="2813"/>
                </a:cubicBezTo>
                <a:cubicBezTo>
                  <a:pt x="8920" y="3715"/>
                  <a:pt x="9928" y="3420"/>
                  <a:pt x="9996" y="5413"/>
                </a:cubicBezTo>
                <a:cubicBezTo>
                  <a:pt x="10064" y="7406"/>
                  <a:pt x="9275" y="6409"/>
                  <a:pt x="8476" y="7306"/>
                </a:cubicBezTo>
                <a:cubicBezTo>
                  <a:pt x="7677" y="8203"/>
                  <a:pt x="7086" y="10770"/>
                  <a:pt x="5202" y="10795"/>
                </a:cubicBezTo>
                <a:cubicBezTo>
                  <a:pt x="3318" y="10820"/>
                  <a:pt x="3391" y="8255"/>
                  <a:pt x="2753" y="7683"/>
                </a:cubicBezTo>
                <a:cubicBezTo>
                  <a:pt x="2115" y="7111"/>
                  <a:pt x="2326" y="7496"/>
                  <a:pt x="1375" y="7365"/>
                </a:cubicBezTo>
                <a:cubicBezTo>
                  <a:pt x="493" y="6773"/>
                  <a:pt x="-182" y="5795"/>
                  <a:pt x="45" y="5036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250" name="Google Shape;5250;p51"/>
          <p:cNvGrpSpPr/>
          <p:nvPr/>
        </p:nvGrpSpPr>
        <p:grpSpPr>
          <a:xfrm>
            <a:off x="3388105" y="2581018"/>
            <a:ext cx="565150" cy="369332"/>
            <a:chOff x="1736090" y="2873352"/>
            <a:chExt cx="565150" cy="369332"/>
          </a:xfrm>
        </p:grpSpPr>
        <p:grpSp>
          <p:nvGrpSpPr>
            <p:cNvPr id="5251" name="Google Shape;5251;p51"/>
            <p:cNvGrpSpPr/>
            <p:nvPr/>
          </p:nvGrpSpPr>
          <p:grpSpPr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5252" name="Google Shape;5252;p51"/>
              <p:cNvSpPr/>
              <p:nvPr/>
            </p:nvSpPr>
            <p:spPr>
              <a:xfrm rot="10800000" flipH="1">
                <a:off x="1874446" y="1692905"/>
                <a:ext cx="1125202" cy="321256"/>
              </a:xfrm>
              <a:prstGeom prst="ellipse">
                <a:avLst/>
              </a:prstGeom>
              <a:gradFill>
                <a:gsLst>
                  <a:gs pos="0">
                    <a:srgbClr val="262699"/>
                  </a:gs>
                  <a:gs pos="52999">
                    <a:srgbClr val="8383E0"/>
                  </a:gs>
                  <a:gs pos="100000">
                    <a:srgbClr val="262699"/>
                  </a:gs>
                </a:gsLst>
                <a:lin ang="0" scaled="0"/>
              </a:gra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5253" name="Google Shape;5253;p51"/>
              <p:cNvSpPr/>
              <p:nvPr/>
            </p:nvSpPr>
            <p:spPr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rgbClr val="262699"/>
                  </a:gs>
                  <a:gs pos="52999">
                    <a:srgbClr val="8383E0"/>
                  </a:gs>
                  <a:gs pos="100000">
                    <a:srgbClr val="262699"/>
                  </a:gs>
                </a:gsLst>
                <a:lin ang="108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5254" name="Google Shape;5254;p51"/>
              <p:cNvSpPr/>
              <p:nvPr/>
            </p:nvSpPr>
            <p:spPr>
              <a:xfrm rot="10800000" flipH="1">
                <a:off x="1871277" y="1576300"/>
                <a:ext cx="1125200" cy="321257"/>
              </a:xfrm>
              <a:prstGeom prst="ellipse">
                <a:avLst/>
              </a:prstGeom>
              <a:solidFill>
                <a:srgbClr val="BFBFB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5255" name="Google Shape;5255;p51"/>
              <p:cNvSpPr/>
              <p:nvPr/>
            </p:nvSpPr>
            <p:spPr>
              <a:xfrm>
                <a:off x="2159708" y="1673868"/>
                <a:ext cx="548339" cy="159438"/>
              </a:xfrm>
              <a:custGeom>
                <a:avLst/>
                <a:gdLst/>
                <a:ahLst/>
                <a:cxnLst/>
                <a:rect l="l" t="t" r="r" b="b"/>
                <a:pathLst>
                  <a:path w="3076069" h="1321259" extrusionOk="0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rgbClr val="8383E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5256" name="Google Shape;5256;p51"/>
              <p:cNvSpPr/>
              <p:nvPr/>
            </p:nvSpPr>
            <p:spPr>
              <a:xfrm>
                <a:off x="2102655" y="1633412"/>
                <a:ext cx="662444" cy="111846"/>
              </a:xfrm>
              <a:custGeom>
                <a:avLst/>
                <a:gdLst/>
                <a:ahLst/>
                <a:cxnLst/>
                <a:rect l="l" t="t" r="r" b="b"/>
                <a:pathLst>
                  <a:path w="3723451" h="932950" extrusionOk="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5257" name="Google Shape;5257;p51"/>
              <p:cNvSpPr/>
              <p:nvPr/>
            </p:nvSpPr>
            <p:spPr>
              <a:xfrm>
                <a:off x="2536889" y="1728599"/>
                <a:ext cx="244057" cy="97568"/>
              </a:xfrm>
              <a:custGeom>
                <a:avLst/>
                <a:gdLst/>
                <a:ahLst/>
                <a:cxnLst/>
                <a:rect l="l" t="t" r="r" b="b"/>
                <a:pathLst>
                  <a:path w="1366596" h="809868" extrusionOk="0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5258" name="Google Shape;5258;p51"/>
              <p:cNvSpPr/>
              <p:nvPr/>
            </p:nvSpPr>
            <p:spPr>
              <a:xfrm>
                <a:off x="2089977" y="1730980"/>
                <a:ext cx="240888" cy="95187"/>
              </a:xfrm>
              <a:custGeom>
                <a:avLst/>
                <a:gdLst/>
                <a:ahLst/>
                <a:cxnLst/>
                <a:rect l="l" t="t" r="r" b="b"/>
                <a:pathLst>
                  <a:path w="1348191" h="791462" extrusionOk="0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cxnSp>
            <p:nvCxnSpPr>
              <p:cNvPr id="5259" name="Google Shape;5259;p51"/>
              <p:cNvCxnSpPr>
                <a:endCxn id="5254" idx="2"/>
              </p:cNvCxnSpPr>
              <p:nvPr/>
            </p:nvCxnSpPr>
            <p:spPr>
              <a:xfrm rot="10800000">
                <a:off x="1871277" y="1736929"/>
                <a:ext cx="3300" cy="1236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5" dist="19939" dir="5400000" algn="tl" rotWithShape="0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5260" name="Google Shape;5260;p51"/>
              <p:cNvCxnSpPr/>
              <p:nvPr/>
            </p:nvCxnSpPr>
            <p:spPr>
              <a:xfrm rot="10800000">
                <a:off x="2996477" y="1733359"/>
                <a:ext cx="3171" cy="123743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5" dist="19939" dir="5400000" algn="tl" rotWithShape="0">
                  <a:srgbClr val="000000">
                    <a:alpha val="37647"/>
                  </a:srgbClr>
                </a:outerShdw>
              </a:effectLst>
            </p:spPr>
          </p:cxnSp>
        </p:grpSp>
        <p:grpSp>
          <p:nvGrpSpPr>
            <p:cNvPr id="5261" name="Google Shape;5261;p51"/>
            <p:cNvGrpSpPr/>
            <p:nvPr/>
          </p:nvGrpSpPr>
          <p:grpSpPr>
            <a:xfrm>
              <a:off x="1770362" y="2873352"/>
              <a:ext cx="441422" cy="369332"/>
              <a:chOff x="667045" y="1708643"/>
              <a:chExt cx="441422" cy="369332"/>
            </a:xfrm>
          </p:grpSpPr>
          <p:sp>
            <p:nvSpPr>
              <p:cNvPr id="5262" name="Google Shape;5262;p51"/>
              <p:cNvSpPr/>
              <p:nvPr/>
            </p:nvSpPr>
            <p:spPr>
              <a:xfrm>
                <a:off x="725417" y="1787240"/>
                <a:ext cx="356365" cy="231962"/>
              </a:xfrm>
              <a:prstGeom prst="ellipse">
                <a:avLst/>
              </a:prstGeom>
              <a:solidFill>
                <a:srgbClr val="FFFFFF">
                  <a:alpha val="75686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5263" name="Google Shape;5263;p51"/>
              <p:cNvSpPr txBox="1"/>
              <p:nvPr/>
            </p:nvSpPr>
            <p:spPr>
              <a:xfrm>
                <a:off x="667045" y="1708643"/>
                <a:ext cx="44142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en-US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1b</a:t>
                </a: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5264" name="Google Shape;5264;p51"/>
          <p:cNvGrpSpPr/>
          <p:nvPr/>
        </p:nvGrpSpPr>
        <p:grpSpPr>
          <a:xfrm>
            <a:off x="3392335" y="3802335"/>
            <a:ext cx="565150" cy="369332"/>
            <a:chOff x="1736090" y="2873352"/>
            <a:chExt cx="565150" cy="369332"/>
          </a:xfrm>
        </p:grpSpPr>
        <p:grpSp>
          <p:nvGrpSpPr>
            <p:cNvPr id="5265" name="Google Shape;5265;p51"/>
            <p:cNvGrpSpPr/>
            <p:nvPr/>
          </p:nvGrpSpPr>
          <p:grpSpPr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5266" name="Google Shape;5266;p51"/>
              <p:cNvSpPr/>
              <p:nvPr/>
            </p:nvSpPr>
            <p:spPr>
              <a:xfrm rot="10800000" flipH="1">
                <a:off x="1874446" y="1692905"/>
                <a:ext cx="1125202" cy="321256"/>
              </a:xfrm>
              <a:prstGeom prst="ellipse">
                <a:avLst/>
              </a:prstGeom>
              <a:gradFill>
                <a:gsLst>
                  <a:gs pos="0">
                    <a:srgbClr val="262699"/>
                  </a:gs>
                  <a:gs pos="52999">
                    <a:srgbClr val="8383E0"/>
                  </a:gs>
                  <a:gs pos="100000">
                    <a:srgbClr val="262699"/>
                  </a:gs>
                </a:gsLst>
                <a:lin ang="0" scaled="0"/>
              </a:gra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5267" name="Google Shape;5267;p51"/>
              <p:cNvSpPr/>
              <p:nvPr/>
            </p:nvSpPr>
            <p:spPr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rgbClr val="262699"/>
                  </a:gs>
                  <a:gs pos="52999">
                    <a:srgbClr val="8383E0"/>
                  </a:gs>
                  <a:gs pos="100000">
                    <a:srgbClr val="262699"/>
                  </a:gs>
                </a:gsLst>
                <a:lin ang="108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5268" name="Google Shape;5268;p51"/>
              <p:cNvSpPr/>
              <p:nvPr/>
            </p:nvSpPr>
            <p:spPr>
              <a:xfrm rot="10800000" flipH="1">
                <a:off x="1871277" y="1576300"/>
                <a:ext cx="1125200" cy="321257"/>
              </a:xfrm>
              <a:prstGeom prst="ellipse">
                <a:avLst/>
              </a:prstGeom>
              <a:solidFill>
                <a:srgbClr val="BFBFB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5269" name="Google Shape;5269;p51"/>
              <p:cNvSpPr/>
              <p:nvPr/>
            </p:nvSpPr>
            <p:spPr>
              <a:xfrm>
                <a:off x="2159708" y="1673868"/>
                <a:ext cx="548339" cy="159438"/>
              </a:xfrm>
              <a:custGeom>
                <a:avLst/>
                <a:gdLst/>
                <a:ahLst/>
                <a:cxnLst/>
                <a:rect l="l" t="t" r="r" b="b"/>
                <a:pathLst>
                  <a:path w="3076069" h="1321259" extrusionOk="0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rgbClr val="8383E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5270" name="Google Shape;5270;p51"/>
              <p:cNvSpPr/>
              <p:nvPr/>
            </p:nvSpPr>
            <p:spPr>
              <a:xfrm>
                <a:off x="2102655" y="1633412"/>
                <a:ext cx="662444" cy="111846"/>
              </a:xfrm>
              <a:custGeom>
                <a:avLst/>
                <a:gdLst/>
                <a:ahLst/>
                <a:cxnLst/>
                <a:rect l="l" t="t" r="r" b="b"/>
                <a:pathLst>
                  <a:path w="3723451" h="932950" extrusionOk="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5271" name="Google Shape;5271;p51"/>
              <p:cNvSpPr/>
              <p:nvPr/>
            </p:nvSpPr>
            <p:spPr>
              <a:xfrm>
                <a:off x="2536889" y="1728599"/>
                <a:ext cx="244057" cy="97568"/>
              </a:xfrm>
              <a:custGeom>
                <a:avLst/>
                <a:gdLst/>
                <a:ahLst/>
                <a:cxnLst/>
                <a:rect l="l" t="t" r="r" b="b"/>
                <a:pathLst>
                  <a:path w="1366596" h="809868" extrusionOk="0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5272" name="Google Shape;5272;p51"/>
              <p:cNvSpPr/>
              <p:nvPr/>
            </p:nvSpPr>
            <p:spPr>
              <a:xfrm>
                <a:off x="2089977" y="1730980"/>
                <a:ext cx="240888" cy="95187"/>
              </a:xfrm>
              <a:custGeom>
                <a:avLst/>
                <a:gdLst/>
                <a:ahLst/>
                <a:cxnLst/>
                <a:rect l="l" t="t" r="r" b="b"/>
                <a:pathLst>
                  <a:path w="1348191" h="791462" extrusionOk="0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cxnSp>
            <p:nvCxnSpPr>
              <p:cNvPr id="5273" name="Google Shape;5273;p51"/>
              <p:cNvCxnSpPr>
                <a:endCxn id="5268" idx="2"/>
              </p:cNvCxnSpPr>
              <p:nvPr/>
            </p:nvCxnSpPr>
            <p:spPr>
              <a:xfrm rot="10800000">
                <a:off x="1871277" y="1736929"/>
                <a:ext cx="3300" cy="1236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5" dist="19939" dir="5400000" algn="tl" rotWithShape="0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5274" name="Google Shape;5274;p51"/>
              <p:cNvCxnSpPr/>
              <p:nvPr/>
            </p:nvCxnSpPr>
            <p:spPr>
              <a:xfrm rot="10800000">
                <a:off x="2996477" y="1733359"/>
                <a:ext cx="3171" cy="123743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5" dist="19939" dir="5400000" algn="tl" rotWithShape="0">
                  <a:srgbClr val="000000">
                    <a:alpha val="37647"/>
                  </a:srgbClr>
                </a:outerShdw>
              </a:effectLst>
            </p:spPr>
          </p:cxnSp>
        </p:grpSp>
        <p:grpSp>
          <p:nvGrpSpPr>
            <p:cNvPr id="5275" name="Google Shape;5275;p51"/>
            <p:cNvGrpSpPr/>
            <p:nvPr/>
          </p:nvGrpSpPr>
          <p:grpSpPr>
            <a:xfrm>
              <a:off x="1770362" y="2873352"/>
              <a:ext cx="441422" cy="369332"/>
              <a:chOff x="667045" y="1708643"/>
              <a:chExt cx="441422" cy="369332"/>
            </a:xfrm>
          </p:grpSpPr>
          <p:sp>
            <p:nvSpPr>
              <p:cNvPr id="5276" name="Google Shape;5276;p51"/>
              <p:cNvSpPr/>
              <p:nvPr/>
            </p:nvSpPr>
            <p:spPr>
              <a:xfrm>
                <a:off x="725417" y="1787240"/>
                <a:ext cx="356365" cy="231962"/>
              </a:xfrm>
              <a:prstGeom prst="ellipse">
                <a:avLst/>
              </a:prstGeom>
              <a:solidFill>
                <a:srgbClr val="FFFFFF">
                  <a:alpha val="75686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5277" name="Google Shape;5277;p51"/>
              <p:cNvSpPr txBox="1"/>
              <p:nvPr/>
            </p:nvSpPr>
            <p:spPr>
              <a:xfrm>
                <a:off x="667045" y="1708643"/>
                <a:ext cx="44142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en-US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1d</a:t>
                </a: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5278" name="Google Shape;5278;p51"/>
          <p:cNvGrpSpPr/>
          <p:nvPr/>
        </p:nvGrpSpPr>
        <p:grpSpPr>
          <a:xfrm>
            <a:off x="4253821" y="3192738"/>
            <a:ext cx="565150" cy="369332"/>
            <a:chOff x="1736090" y="2873352"/>
            <a:chExt cx="565150" cy="369332"/>
          </a:xfrm>
        </p:grpSpPr>
        <p:grpSp>
          <p:nvGrpSpPr>
            <p:cNvPr id="5279" name="Google Shape;5279;p51"/>
            <p:cNvGrpSpPr/>
            <p:nvPr/>
          </p:nvGrpSpPr>
          <p:grpSpPr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5280" name="Google Shape;5280;p51"/>
              <p:cNvSpPr/>
              <p:nvPr/>
            </p:nvSpPr>
            <p:spPr>
              <a:xfrm rot="10800000" flipH="1">
                <a:off x="1874446" y="1692905"/>
                <a:ext cx="1125202" cy="321256"/>
              </a:xfrm>
              <a:prstGeom prst="ellipse">
                <a:avLst/>
              </a:prstGeom>
              <a:gradFill>
                <a:gsLst>
                  <a:gs pos="0">
                    <a:srgbClr val="262699"/>
                  </a:gs>
                  <a:gs pos="52999">
                    <a:srgbClr val="8383E0"/>
                  </a:gs>
                  <a:gs pos="100000">
                    <a:srgbClr val="262699"/>
                  </a:gs>
                </a:gsLst>
                <a:lin ang="0" scaled="0"/>
              </a:gra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5281" name="Google Shape;5281;p51"/>
              <p:cNvSpPr/>
              <p:nvPr/>
            </p:nvSpPr>
            <p:spPr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rgbClr val="262699"/>
                  </a:gs>
                  <a:gs pos="52999">
                    <a:srgbClr val="8383E0"/>
                  </a:gs>
                  <a:gs pos="100000">
                    <a:srgbClr val="262699"/>
                  </a:gs>
                </a:gsLst>
                <a:lin ang="108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5282" name="Google Shape;5282;p51"/>
              <p:cNvSpPr/>
              <p:nvPr/>
            </p:nvSpPr>
            <p:spPr>
              <a:xfrm rot="10800000" flipH="1">
                <a:off x="1871277" y="1576300"/>
                <a:ext cx="1125200" cy="321257"/>
              </a:xfrm>
              <a:prstGeom prst="ellipse">
                <a:avLst/>
              </a:prstGeom>
              <a:solidFill>
                <a:srgbClr val="BFBFB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5283" name="Google Shape;5283;p51"/>
              <p:cNvSpPr/>
              <p:nvPr/>
            </p:nvSpPr>
            <p:spPr>
              <a:xfrm>
                <a:off x="2159708" y="1673868"/>
                <a:ext cx="548339" cy="159438"/>
              </a:xfrm>
              <a:custGeom>
                <a:avLst/>
                <a:gdLst/>
                <a:ahLst/>
                <a:cxnLst/>
                <a:rect l="l" t="t" r="r" b="b"/>
                <a:pathLst>
                  <a:path w="3076069" h="1321259" extrusionOk="0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rgbClr val="8383E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5284" name="Google Shape;5284;p51"/>
              <p:cNvSpPr/>
              <p:nvPr/>
            </p:nvSpPr>
            <p:spPr>
              <a:xfrm>
                <a:off x="2102655" y="1633412"/>
                <a:ext cx="662444" cy="111846"/>
              </a:xfrm>
              <a:custGeom>
                <a:avLst/>
                <a:gdLst/>
                <a:ahLst/>
                <a:cxnLst/>
                <a:rect l="l" t="t" r="r" b="b"/>
                <a:pathLst>
                  <a:path w="3723451" h="932950" extrusionOk="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5285" name="Google Shape;5285;p51"/>
              <p:cNvSpPr/>
              <p:nvPr/>
            </p:nvSpPr>
            <p:spPr>
              <a:xfrm>
                <a:off x="2536889" y="1728599"/>
                <a:ext cx="244057" cy="97568"/>
              </a:xfrm>
              <a:custGeom>
                <a:avLst/>
                <a:gdLst/>
                <a:ahLst/>
                <a:cxnLst/>
                <a:rect l="l" t="t" r="r" b="b"/>
                <a:pathLst>
                  <a:path w="1366596" h="809868" extrusionOk="0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5286" name="Google Shape;5286;p51"/>
              <p:cNvSpPr/>
              <p:nvPr/>
            </p:nvSpPr>
            <p:spPr>
              <a:xfrm>
                <a:off x="2089977" y="1730980"/>
                <a:ext cx="240888" cy="95187"/>
              </a:xfrm>
              <a:custGeom>
                <a:avLst/>
                <a:gdLst/>
                <a:ahLst/>
                <a:cxnLst/>
                <a:rect l="l" t="t" r="r" b="b"/>
                <a:pathLst>
                  <a:path w="1348191" h="791462" extrusionOk="0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cxnSp>
            <p:nvCxnSpPr>
              <p:cNvPr id="5287" name="Google Shape;5287;p51"/>
              <p:cNvCxnSpPr>
                <a:endCxn id="5282" idx="2"/>
              </p:cNvCxnSpPr>
              <p:nvPr/>
            </p:nvCxnSpPr>
            <p:spPr>
              <a:xfrm rot="10800000">
                <a:off x="1871277" y="1736929"/>
                <a:ext cx="3300" cy="1236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5" dist="19939" dir="5400000" algn="tl" rotWithShape="0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5288" name="Google Shape;5288;p51"/>
              <p:cNvCxnSpPr/>
              <p:nvPr/>
            </p:nvCxnSpPr>
            <p:spPr>
              <a:xfrm rot="10800000">
                <a:off x="2996477" y="1733359"/>
                <a:ext cx="3171" cy="123743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5" dist="19939" dir="5400000" algn="tl" rotWithShape="0">
                  <a:srgbClr val="000000">
                    <a:alpha val="37647"/>
                  </a:srgbClr>
                </a:outerShdw>
              </a:effectLst>
            </p:spPr>
          </p:cxnSp>
        </p:grpSp>
        <p:grpSp>
          <p:nvGrpSpPr>
            <p:cNvPr id="5289" name="Google Shape;5289;p51"/>
            <p:cNvGrpSpPr/>
            <p:nvPr/>
          </p:nvGrpSpPr>
          <p:grpSpPr>
            <a:xfrm>
              <a:off x="1770362" y="2873352"/>
              <a:ext cx="428460" cy="369332"/>
              <a:chOff x="667045" y="1708643"/>
              <a:chExt cx="428460" cy="369332"/>
            </a:xfrm>
          </p:grpSpPr>
          <p:sp>
            <p:nvSpPr>
              <p:cNvPr id="5290" name="Google Shape;5290;p51"/>
              <p:cNvSpPr/>
              <p:nvPr/>
            </p:nvSpPr>
            <p:spPr>
              <a:xfrm>
                <a:off x="725417" y="1787240"/>
                <a:ext cx="356365" cy="231962"/>
              </a:xfrm>
              <a:prstGeom prst="ellipse">
                <a:avLst/>
              </a:prstGeom>
              <a:solidFill>
                <a:srgbClr val="FFFFFF">
                  <a:alpha val="75686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5291" name="Google Shape;5291;p51"/>
              <p:cNvSpPr txBox="1"/>
              <p:nvPr/>
            </p:nvSpPr>
            <p:spPr>
              <a:xfrm>
                <a:off x="667045" y="1708643"/>
                <a:ext cx="42846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en-US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1c</a:t>
                </a: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5292" name="Google Shape;5292;p51"/>
          <p:cNvGrpSpPr/>
          <p:nvPr/>
        </p:nvGrpSpPr>
        <p:grpSpPr>
          <a:xfrm>
            <a:off x="2485346" y="3186385"/>
            <a:ext cx="565150" cy="369332"/>
            <a:chOff x="1736090" y="2873352"/>
            <a:chExt cx="565150" cy="369332"/>
          </a:xfrm>
        </p:grpSpPr>
        <p:grpSp>
          <p:nvGrpSpPr>
            <p:cNvPr id="5293" name="Google Shape;5293;p51"/>
            <p:cNvGrpSpPr/>
            <p:nvPr/>
          </p:nvGrpSpPr>
          <p:grpSpPr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5294" name="Google Shape;5294;p51"/>
              <p:cNvSpPr/>
              <p:nvPr/>
            </p:nvSpPr>
            <p:spPr>
              <a:xfrm rot="10800000" flipH="1">
                <a:off x="1874446" y="1692905"/>
                <a:ext cx="1125202" cy="321256"/>
              </a:xfrm>
              <a:prstGeom prst="ellipse">
                <a:avLst/>
              </a:prstGeom>
              <a:gradFill>
                <a:gsLst>
                  <a:gs pos="0">
                    <a:srgbClr val="262699"/>
                  </a:gs>
                  <a:gs pos="52999">
                    <a:srgbClr val="8383E0"/>
                  </a:gs>
                  <a:gs pos="100000">
                    <a:srgbClr val="262699"/>
                  </a:gs>
                </a:gsLst>
                <a:lin ang="0" scaled="0"/>
              </a:gra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5295" name="Google Shape;5295;p51"/>
              <p:cNvSpPr/>
              <p:nvPr/>
            </p:nvSpPr>
            <p:spPr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rgbClr val="262699"/>
                  </a:gs>
                  <a:gs pos="52999">
                    <a:srgbClr val="8383E0"/>
                  </a:gs>
                  <a:gs pos="100000">
                    <a:srgbClr val="262699"/>
                  </a:gs>
                </a:gsLst>
                <a:lin ang="108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5296" name="Google Shape;5296;p51"/>
              <p:cNvSpPr/>
              <p:nvPr/>
            </p:nvSpPr>
            <p:spPr>
              <a:xfrm rot="10800000" flipH="1">
                <a:off x="1871277" y="1576300"/>
                <a:ext cx="1125200" cy="321257"/>
              </a:xfrm>
              <a:prstGeom prst="ellipse">
                <a:avLst/>
              </a:prstGeom>
              <a:solidFill>
                <a:srgbClr val="BFBFB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5297" name="Google Shape;5297;p51"/>
              <p:cNvSpPr/>
              <p:nvPr/>
            </p:nvSpPr>
            <p:spPr>
              <a:xfrm>
                <a:off x="2159708" y="1673868"/>
                <a:ext cx="548339" cy="159438"/>
              </a:xfrm>
              <a:custGeom>
                <a:avLst/>
                <a:gdLst/>
                <a:ahLst/>
                <a:cxnLst/>
                <a:rect l="l" t="t" r="r" b="b"/>
                <a:pathLst>
                  <a:path w="3076069" h="1321259" extrusionOk="0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rgbClr val="8383E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5298" name="Google Shape;5298;p51"/>
              <p:cNvSpPr/>
              <p:nvPr/>
            </p:nvSpPr>
            <p:spPr>
              <a:xfrm>
                <a:off x="2102655" y="1633412"/>
                <a:ext cx="662444" cy="111846"/>
              </a:xfrm>
              <a:custGeom>
                <a:avLst/>
                <a:gdLst/>
                <a:ahLst/>
                <a:cxnLst/>
                <a:rect l="l" t="t" r="r" b="b"/>
                <a:pathLst>
                  <a:path w="3723451" h="932950" extrusionOk="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5299" name="Google Shape;5299;p51"/>
              <p:cNvSpPr/>
              <p:nvPr/>
            </p:nvSpPr>
            <p:spPr>
              <a:xfrm>
                <a:off x="2536889" y="1728599"/>
                <a:ext cx="244057" cy="97568"/>
              </a:xfrm>
              <a:custGeom>
                <a:avLst/>
                <a:gdLst/>
                <a:ahLst/>
                <a:cxnLst/>
                <a:rect l="l" t="t" r="r" b="b"/>
                <a:pathLst>
                  <a:path w="1366596" h="809868" extrusionOk="0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5300" name="Google Shape;5300;p51"/>
              <p:cNvSpPr/>
              <p:nvPr/>
            </p:nvSpPr>
            <p:spPr>
              <a:xfrm>
                <a:off x="2089977" y="1730980"/>
                <a:ext cx="240888" cy="95187"/>
              </a:xfrm>
              <a:custGeom>
                <a:avLst/>
                <a:gdLst/>
                <a:ahLst/>
                <a:cxnLst/>
                <a:rect l="l" t="t" r="r" b="b"/>
                <a:pathLst>
                  <a:path w="1348191" h="791462" extrusionOk="0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cxnSp>
            <p:nvCxnSpPr>
              <p:cNvPr id="5301" name="Google Shape;5301;p51"/>
              <p:cNvCxnSpPr>
                <a:endCxn id="5296" idx="2"/>
              </p:cNvCxnSpPr>
              <p:nvPr/>
            </p:nvCxnSpPr>
            <p:spPr>
              <a:xfrm rot="10800000">
                <a:off x="1871277" y="1736929"/>
                <a:ext cx="3300" cy="1236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5" dist="19939" dir="5400000" algn="tl" rotWithShape="0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5302" name="Google Shape;5302;p51"/>
              <p:cNvCxnSpPr/>
              <p:nvPr/>
            </p:nvCxnSpPr>
            <p:spPr>
              <a:xfrm rot="10800000">
                <a:off x="2996477" y="1733359"/>
                <a:ext cx="3171" cy="123743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5" dist="19939" dir="5400000" algn="tl" rotWithShape="0">
                  <a:srgbClr val="000000">
                    <a:alpha val="37647"/>
                  </a:srgbClr>
                </a:outerShdw>
              </a:effectLst>
            </p:spPr>
          </p:cxnSp>
        </p:grpSp>
        <p:grpSp>
          <p:nvGrpSpPr>
            <p:cNvPr id="5303" name="Google Shape;5303;p51"/>
            <p:cNvGrpSpPr/>
            <p:nvPr/>
          </p:nvGrpSpPr>
          <p:grpSpPr>
            <a:xfrm>
              <a:off x="1770362" y="2873352"/>
              <a:ext cx="441422" cy="369332"/>
              <a:chOff x="667045" y="1708643"/>
              <a:chExt cx="441422" cy="369332"/>
            </a:xfrm>
          </p:grpSpPr>
          <p:sp>
            <p:nvSpPr>
              <p:cNvPr id="5304" name="Google Shape;5304;p51"/>
              <p:cNvSpPr/>
              <p:nvPr/>
            </p:nvSpPr>
            <p:spPr>
              <a:xfrm>
                <a:off x="725417" y="1787240"/>
                <a:ext cx="356365" cy="231962"/>
              </a:xfrm>
              <a:prstGeom prst="ellipse">
                <a:avLst/>
              </a:prstGeom>
              <a:solidFill>
                <a:srgbClr val="FFFFFF">
                  <a:alpha val="75686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5305" name="Google Shape;5305;p51"/>
              <p:cNvSpPr txBox="1"/>
              <p:nvPr/>
            </p:nvSpPr>
            <p:spPr>
              <a:xfrm>
                <a:off x="667045" y="1708643"/>
                <a:ext cx="44142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en-US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1a</a:t>
                </a: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</p:grpSp>
      <p:cxnSp>
        <p:nvCxnSpPr>
          <p:cNvPr id="5306" name="Google Shape;5306;p51"/>
          <p:cNvCxnSpPr>
            <a:stCxn id="5263" idx="2"/>
            <a:endCxn id="5277" idx="0"/>
          </p:cNvCxnSpPr>
          <p:nvPr/>
        </p:nvCxnSpPr>
        <p:spPr>
          <a:xfrm>
            <a:off x="3643088" y="2950350"/>
            <a:ext cx="4200" cy="852000"/>
          </a:xfrm>
          <a:prstGeom prst="straightConnector1">
            <a:avLst/>
          </a:prstGeom>
          <a:solidFill>
            <a:srgbClr val="00CC99"/>
          </a:solidFill>
          <a:ln w="19050" cap="flat" cmpd="sng">
            <a:solidFill>
              <a:srgbClr val="000090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5307" name="Google Shape;5307;p51"/>
          <p:cNvCxnSpPr/>
          <p:nvPr/>
        </p:nvCxnSpPr>
        <p:spPr>
          <a:xfrm>
            <a:off x="3059492" y="3356287"/>
            <a:ext cx="1204913" cy="6353"/>
          </a:xfrm>
          <a:prstGeom prst="straightConnector1">
            <a:avLst/>
          </a:prstGeom>
          <a:solidFill>
            <a:srgbClr val="00CC99"/>
          </a:solidFill>
          <a:ln w="19050" cap="flat" cmpd="sng">
            <a:solidFill>
              <a:srgbClr val="000090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5308" name="Google Shape;5308;p51"/>
          <p:cNvCxnSpPr>
            <a:stCxn id="5252" idx="7"/>
          </p:cNvCxnSpPr>
          <p:nvPr/>
        </p:nvCxnSpPr>
        <p:spPr>
          <a:xfrm>
            <a:off x="3870723" y="2862143"/>
            <a:ext cx="480000" cy="369900"/>
          </a:xfrm>
          <a:prstGeom prst="straightConnector1">
            <a:avLst/>
          </a:prstGeom>
          <a:solidFill>
            <a:srgbClr val="00CC99"/>
          </a:solidFill>
          <a:ln w="19050" cap="flat" cmpd="sng">
            <a:solidFill>
              <a:srgbClr val="000090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5309" name="Google Shape;5309;p51"/>
          <p:cNvCxnSpPr/>
          <p:nvPr/>
        </p:nvCxnSpPr>
        <p:spPr>
          <a:xfrm>
            <a:off x="2952088" y="3493970"/>
            <a:ext cx="477927" cy="357071"/>
          </a:xfrm>
          <a:prstGeom prst="straightConnector1">
            <a:avLst/>
          </a:prstGeom>
          <a:solidFill>
            <a:srgbClr val="00CC99"/>
          </a:solidFill>
          <a:ln w="19050" cap="flat" cmpd="sng">
            <a:solidFill>
              <a:srgbClr val="000090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5310" name="Google Shape;5310;p51"/>
          <p:cNvCxnSpPr/>
          <p:nvPr/>
        </p:nvCxnSpPr>
        <p:spPr>
          <a:xfrm flipH="1">
            <a:off x="3848057" y="3491208"/>
            <a:ext cx="508002" cy="349250"/>
          </a:xfrm>
          <a:prstGeom prst="straightConnector1">
            <a:avLst/>
          </a:prstGeom>
          <a:solidFill>
            <a:srgbClr val="00CC99"/>
          </a:solidFill>
          <a:ln w="19050" cap="flat" cmpd="sng">
            <a:solidFill>
              <a:srgbClr val="000090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5311" name="Google Shape;5311;p51"/>
          <p:cNvCxnSpPr/>
          <p:nvPr/>
        </p:nvCxnSpPr>
        <p:spPr>
          <a:xfrm flipH="1">
            <a:off x="2939568" y="2874612"/>
            <a:ext cx="508002" cy="349250"/>
          </a:xfrm>
          <a:prstGeom prst="straightConnector1">
            <a:avLst/>
          </a:prstGeom>
          <a:solidFill>
            <a:srgbClr val="00CC99"/>
          </a:solidFill>
          <a:ln w="19050" cap="flat" cmpd="sng">
            <a:solidFill>
              <a:srgbClr val="000090"/>
            </a:solidFill>
            <a:prstDash val="dash"/>
            <a:round/>
            <a:headEnd type="none" w="sm" len="sm"/>
            <a:tailEnd type="none" w="sm" len="sm"/>
          </a:ln>
        </p:spPr>
      </p:cxnSp>
      <p:grpSp>
        <p:nvGrpSpPr>
          <p:cNvPr id="5312" name="Google Shape;5312;p51"/>
          <p:cNvGrpSpPr/>
          <p:nvPr/>
        </p:nvGrpSpPr>
        <p:grpSpPr>
          <a:xfrm>
            <a:off x="4858786" y="1645599"/>
            <a:ext cx="2712783" cy="1853712"/>
            <a:chOff x="-2170772" y="2784954"/>
            <a:chExt cx="2712783" cy="1853712"/>
          </a:xfrm>
        </p:grpSpPr>
        <p:sp>
          <p:nvSpPr>
            <p:cNvPr id="5313" name="Google Shape;5313;p51"/>
            <p:cNvSpPr/>
            <p:nvPr/>
          </p:nvSpPr>
          <p:spPr>
            <a:xfrm>
              <a:off x="-2170772" y="2784954"/>
              <a:ext cx="2712783" cy="1853712"/>
            </a:xfrm>
            <a:custGeom>
              <a:avLst/>
              <a:gdLst/>
              <a:ahLst/>
              <a:cxnLst/>
              <a:rect l="l" t="t" r="r" b="b"/>
              <a:pathLst>
                <a:path w="10000" h="10795" extrusionOk="0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314" name="Google Shape;5314;p51"/>
            <p:cNvGrpSpPr/>
            <p:nvPr/>
          </p:nvGrpSpPr>
          <p:grpSpPr>
            <a:xfrm>
              <a:off x="-1935370" y="2935816"/>
              <a:ext cx="2333625" cy="1590649"/>
              <a:chOff x="833331" y="2873352"/>
              <a:chExt cx="2333625" cy="1590649"/>
            </a:xfrm>
          </p:grpSpPr>
          <p:grpSp>
            <p:nvGrpSpPr>
              <p:cNvPr id="5315" name="Google Shape;5315;p51"/>
              <p:cNvGrpSpPr/>
              <p:nvPr/>
            </p:nvGrpSpPr>
            <p:grpSpPr>
              <a:xfrm>
                <a:off x="1736090" y="2873352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5316" name="Google Shape;5316;p51"/>
                <p:cNvGrpSpPr/>
                <p:nvPr/>
              </p:nvGrpSpPr>
              <p:grpSpPr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5317" name="Google Shape;5317;p51"/>
                  <p:cNvSpPr/>
                  <p:nvPr/>
                </p:nvSpPr>
                <p:spPr>
                  <a:xfrm rot="10800000" flipH="1">
                    <a:off x="1874446" y="1692905"/>
                    <a:ext cx="1125202" cy="321256"/>
                  </a:xfrm>
                  <a:prstGeom prst="ellipse">
                    <a:avLst/>
                  </a:prstGeom>
                  <a:gradFill>
                    <a:gsLst>
                      <a:gs pos="0">
                        <a:srgbClr val="262699"/>
                      </a:gs>
                      <a:gs pos="52999">
                        <a:srgbClr val="8383E0"/>
                      </a:gs>
                      <a:gs pos="100000">
                        <a:srgbClr val="262699"/>
                      </a:gs>
                    </a:gsLst>
                    <a:lin ang="0" scaled="0"/>
                  </a:gradFill>
                  <a:ln w="9525" cap="flat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40000" dist="23000" dir="5400000" rotWithShape="0">
                      <a:srgbClr val="000000">
                        <a:alpha val="34901"/>
                      </a:srgbClr>
                    </a:outerShdw>
                  </a:effectLst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Calibri"/>
                      <a:buNone/>
                    </a:pPr>
                    <a:endParaRPr kern="0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5318" name="Google Shape;5318;p51"/>
                  <p:cNvSpPr/>
                  <p:nvPr/>
                </p:nvSpPr>
                <p:spPr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rgbClr val="262699"/>
                      </a:gs>
                      <a:gs pos="52999">
                        <a:srgbClr val="8383E0"/>
                      </a:gs>
                      <a:gs pos="100000">
                        <a:srgbClr val="262699"/>
                      </a:gs>
                    </a:gsLst>
                    <a:lin ang="10800000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Calibri"/>
                      <a:buNone/>
                    </a:pPr>
                    <a:endParaRPr kern="0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5319" name="Google Shape;5319;p51"/>
                  <p:cNvSpPr/>
                  <p:nvPr/>
                </p:nvSpPr>
                <p:spPr>
                  <a:xfrm rot="10800000" flipH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rgbClr val="BFBFBF"/>
                  </a:solidFill>
                  <a:ln w="9525" cap="flat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40000" dist="23000" dir="5400000" rotWithShape="0">
                      <a:srgbClr val="000000">
                        <a:alpha val="34901"/>
                      </a:srgbClr>
                    </a:outerShdw>
                  </a:effectLst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Calibri"/>
                      <a:buNone/>
                    </a:pPr>
                    <a:endParaRPr kern="0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5320" name="Google Shape;5320;p51"/>
                  <p:cNvSpPr/>
                  <p:nvPr/>
                </p:nvSpPr>
                <p:spPr>
                  <a:xfrm>
                    <a:off x="2159708" y="1673868"/>
                    <a:ext cx="548339" cy="15943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76069" h="1321259" extrusionOk="0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rgbClr val="8383E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Calibri"/>
                      <a:buNone/>
                    </a:pPr>
                    <a:endParaRPr kern="0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5321" name="Google Shape;5321;p51"/>
                  <p:cNvSpPr/>
                  <p:nvPr/>
                </p:nvSpPr>
                <p:spPr>
                  <a:xfrm>
                    <a:off x="2102655" y="1633412"/>
                    <a:ext cx="662444" cy="1118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23451" h="932950" extrusionOk="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rgbClr val="262699"/>
                  </a:soli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4901"/>
                      </a:srgbClr>
                    </a:outerShdw>
                  </a:effectLst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Calibri"/>
                      <a:buNone/>
                    </a:pPr>
                    <a:endParaRPr kern="0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5322" name="Google Shape;5322;p51"/>
                  <p:cNvSpPr/>
                  <p:nvPr/>
                </p:nvSpPr>
                <p:spPr>
                  <a:xfrm>
                    <a:off x="2536889" y="1728599"/>
                    <a:ext cx="244057" cy="9756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66596" h="809868" extrusionOk="0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262699"/>
                  </a:soli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4901"/>
                      </a:srgbClr>
                    </a:outerShdw>
                  </a:effectLst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Calibri"/>
                      <a:buNone/>
                    </a:pPr>
                    <a:endParaRPr kern="0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5323" name="Google Shape;5323;p51"/>
                  <p:cNvSpPr/>
                  <p:nvPr/>
                </p:nvSpPr>
                <p:spPr>
                  <a:xfrm>
                    <a:off x="2089977" y="1730980"/>
                    <a:ext cx="240888" cy="951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48191" h="791462" extrusionOk="0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rgbClr val="262699"/>
                  </a:soli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4901"/>
                      </a:srgbClr>
                    </a:outerShdw>
                  </a:effectLst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Calibri"/>
                      <a:buNone/>
                    </a:pPr>
                    <a:endParaRPr kern="0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cxnSp>
                <p:nvCxnSpPr>
                  <p:cNvPr id="5324" name="Google Shape;5324;p51"/>
                  <p:cNvCxnSpPr>
                    <a:endCxn id="5319" idx="2"/>
                  </p:cNvCxnSpPr>
                  <p:nvPr/>
                </p:nvCxnSpPr>
                <p:spPr>
                  <a:xfrm rot="10800000">
                    <a:off x="1871277" y="1736929"/>
                    <a:ext cx="3300" cy="1236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40005" dist="19939" dir="5400000" algn="tl" rotWithShape="0">
                      <a:srgbClr val="000000">
                        <a:alpha val="37647"/>
                      </a:srgbClr>
                    </a:outerShdw>
                  </a:effectLst>
                </p:spPr>
              </p:cxnSp>
              <p:cxnSp>
                <p:nvCxnSpPr>
                  <p:cNvPr id="5325" name="Google Shape;5325;p51"/>
                  <p:cNvCxnSpPr/>
                  <p:nvPr/>
                </p:nvCxnSpPr>
                <p:spPr>
                  <a:xfrm rot="10800000">
                    <a:off x="2996477" y="1733359"/>
                    <a:ext cx="3171" cy="123743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40005" dist="19939" dir="5400000" algn="tl" rotWithShape="0">
                      <a:srgbClr val="000000">
                        <a:alpha val="37647"/>
                      </a:srgbClr>
                    </a:outerShdw>
                  </a:effectLst>
                </p:spPr>
              </p:cxnSp>
            </p:grpSp>
            <p:grpSp>
              <p:nvGrpSpPr>
                <p:cNvPr id="5326" name="Google Shape;5326;p51"/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5327" name="Google Shape;5327;p51"/>
                  <p:cNvSpPr/>
                  <p:nvPr/>
                </p:nvSpPr>
                <p:spPr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rgbClr val="FFFFFF">
                      <a:alpha val="75686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Calibri"/>
                      <a:buNone/>
                    </a:pPr>
                    <a:endParaRPr kern="0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5328" name="Google Shape;5328;p51"/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spAutoFit/>
                  </a:bodyPr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rPr lang="en-US" kern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2b</a:t>
                    </a:r>
                    <a:endParaRPr sz="1400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grpSp>
            <p:nvGrpSpPr>
              <p:cNvPr id="5329" name="Google Shape;5329;p51"/>
              <p:cNvGrpSpPr/>
              <p:nvPr/>
            </p:nvGrpSpPr>
            <p:grpSpPr>
              <a:xfrm>
                <a:off x="1740320" y="4094669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5330" name="Google Shape;5330;p51"/>
                <p:cNvGrpSpPr/>
                <p:nvPr/>
              </p:nvGrpSpPr>
              <p:grpSpPr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5331" name="Google Shape;5331;p51"/>
                  <p:cNvSpPr/>
                  <p:nvPr/>
                </p:nvSpPr>
                <p:spPr>
                  <a:xfrm rot="10800000" flipH="1">
                    <a:off x="1874446" y="1692905"/>
                    <a:ext cx="1125202" cy="321256"/>
                  </a:xfrm>
                  <a:prstGeom prst="ellipse">
                    <a:avLst/>
                  </a:prstGeom>
                  <a:gradFill>
                    <a:gsLst>
                      <a:gs pos="0">
                        <a:srgbClr val="262699"/>
                      </a:gs>
                      <a:gs pos="52999">
                        <a:srgbClr val="8383E0"/>
                      </a:gs>
                      <a:gs pos="100000">
                        <a:srgbClr val="262699"/>
                      </a:gs>
                    </a:gsLst>
                    <a:lin ang="0" scaled="0"/>
                  </a:gradFill>
                  <a:ln w="9525" cap="flat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40000" dist="23000" dir="5400000" rotWithShape="0">
                      <a:srgbClr val="000000">
                        <a:alpha val="34901"/>
                      </a:srgbClr>
                    </a:outerShdw>
                  </a:effectLst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Calibri"/>
                      <a:buNone/>
                    </a:pPr>
                    <a:endParaRPr kern="0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5332" name="Google Shape;5332;p51"/>
                  <p:cNvSpPr/>
                  <p:nvPr/>
                </p:nvSpPr>
                <p:spPr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rgbClr val="262699"/>
                      </a:gs>
                      <a:gs pos="52999">
                        <a:srgbClr val="8383E0"/>
                      </a:gs>
                      <a:gs pos="100000">
                        <a:srgbClr val="262699"/>
                      </a:gs>
                    </a:gsLst>
                    <a:lin ang="10800000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Calibri"/>
                      <a:buNone/>
                    </a:pPr>
                    <a:endParaRPr kern="0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5333" name="Google Shape;5333;p51"/>
                  <p:cNvSpPr/>
                  <p:nvPr/>
                </p:nvSpPr>
                <p:spPr>
                  <a:xfrm rot="10800000" flipH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rgbClr val="BFBFBF"/>
                  </a:solidFill>
                  <a:ln w="9525" cap="flat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40000" dist="23000" dir="5400000" rotWithShape="0">
                      <a:srgbClr val="000000">
                        <a:alpha val="34901"/>
                      </a:srgbClr>
                    </a:outerShdw>
                  </a:effectLst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Calibri"/>
                      <a:buNone/>
                    </a:pPr>
                    <a:endParaRPr kern="0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5334" name="Google Shape;5334;p51"/>
                  <p:cNvSpPr/>
                  <p:nvPr/>
                </p:nvSpPr>
                <p:spPr>
                  <a:xfrm>
                    <a:off x="2159708" y="1673868"/>
                    <a:ext cx="548339" cy="15943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76069" h="1321259" extrusionOk="0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rgbClr val="8383E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Calibri"/>
                      <a:buNone/>
                    </a:pPr>
                    <a:endParaRPr kern="0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5335" name="Google Shape;5335;p51"/>
                  <p:cNvSpPr/>
                  <p:nvPr/>
                </p:nvSpPr>
                <p:spPr>
                  <a:xfrm>
                    <a:off x="2102655" y="1633412"/>
                    <a:ext cx="662444" cy="1118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23451" h="932950" extrusionOk="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rgbClr val="262699"/>
                  </a:soli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4901"/>
                      </a:srgbClr>
                    </a:outerShdw>
                  </a:effectLst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Calibri"/>
                      <a:buNone/>
                    </a:pPr>
                    <a:endParaRPr kern="0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5336" name="Google Shape;5336;p51"/>
                  <p:cNvSpPr/>
                  <p:nvPr/>
                </p:nvSpPr>
                <p:spPr>
                  <a:xfrm>
                    <a:off x="2536889" y="1728599"/>
                    <a:ext cx="244057" cy="9756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66596" h="809868" extrusionOk="0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262699"/>
                  </a:soli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4901"/>
                      </a:srgbClr>
                    </a:outerShdw>
                  </a:effectLst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Calibri"/>
                      <a:buNone/>
                    </a:pPr>
                    <a:endParaRPr kern="0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5337" name="Google Shape;5337;p51"/>
                  <p:cNvSpPr/>
                  <p:nvPr/>
                </p:nvSpPr>
                <p:spPr>
                  <a:xfrm>
                    <a:off x="2089977" y="1730980"/>
                    <a:ext cx="240888" cy="951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48191" h="791462" extrusionOk="0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rgbClr val="262699"/>
                  </a:soli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4901"/>
                      </a:srgbClr>
                    </a:outerShdw>
                  </a:effectLst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Calibri"/>
                      <a:buNone/>
                    </a:pPr>
                    <a:endParaRPr kern="0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cxnSp>
                <p:nvCxnSpPr>
                  <p:cNvPr id="5338" name="Google Shape;5338;p51"/>
                  <p:cNvCxnSpPr>
                    <a:endCxn id="5333" idx="2"/>
                  </p:cNvCxnSpPr>
                  <p:nvPr/>
                </p:nvCxnSpPr>
                <p:spPr>
                  <a:xfrm rot="10800000">
                    <a:off x="1871277" y="1736929"/>
                    <a:ext cx="3300" cy="1236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40005" dist="19939" dir="5400000" algn="tl" rotWithShape="0">
                      <a:srgbClr val="000000">
                        <a:alpha val="37647"/>
                      </a:srgbClr>
                    </a:outerShdw>
                  </a:effectLst>
                </p:spPr>
              </p:cxnSp>
              <p:cxnSp>
                <p:nvCxnSpPr>
                  <p:cNvPr id="5339" name="Google Shape;5339;p51"/>
                  <p:cNvCxnSpPr/>
                  <p:nvPr/>
                </p:nvCxnSpPr>
                <p:spPr>
                  <a:xfrm rot="10800000">
                    <a:off x="2996477" y="1733359"/>
                    <a:ext cx="3171" cy="123743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40005" dist="19939" dir="5400000" algn="tl" rotWithShape="0">
                      <a:srgbClr val="000000">
                        <a:alpha val="37647"/>
                      </a:srgbClr>
                    </a:outerShdw>
                  </a:effectLst>
                </p:spPr>
              </p:cxnSp>
            </p:grpSp>
            <p:grpSp>
              <p:nvGrpSpPr>
                <p:cNvPr id="5340" name="Google Shape;5340;p51"/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5341" name="Google Shape;5341;p51"/>
                  <p:cNvSpPr/>
                  <p:nvPr/>
                </p:nvSpPr>
                <p:spPr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rgbClr val="FFFFFF">
                      <a:alpha val="75686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Calibri"/>
                      <a:buNone/>
                    </a:pPr>
                    <a:endParaRPr kern="0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5342" name="Google Shape;5342;p51"/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spAutoFit/>
                  </a:bodyPr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rPr lang="en-US" kern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2d</a:t>
                    </a:r>
                    <a:endParaRPr sz="1400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grpSp>
            <p:nvGrpSpPr>
              <p:cNvPr id="5343" name="Google Shape;5343;p51"/>
              <p:cNvGrpSpPr/>
              <p:nvPr/>
            </p:nvGrpSpPr>
            <p:grpSpPr>
              <a:xfrm>
                <a:off x="2601806" y="3485072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5344" name="Google Shape;5344;p51"/>
                <p:cNvGrpSpPr/>
                <p:nvPr/>
              </p:nvGrpSpPr>
              <p:grpSpPr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5345" name="Google Shape;5345;p51"/>
                  <p:cNvSpPr/>
                  <p:nvPr/>
                </p:nvSpPr>
                <p:spPr>
                  <a:xfrm rot="10800000" flipH="1">
                    <a:off x="1874446" y="1692905"/>
                    <a:ext cx="1125202" cy="321256"/>
                  </a:xfrm>
                  <a:prstGeom prst="ellipse">
                    <a:avLst/>
                  </a:prstGeom>
                  <a:gradFill>
                    <a:gsLst>
                      <a:gs pos="0">
                        <a:srgbClr val="262699"/>
                      </a:gs>
                      <a:gs pos="52999">
                        <a:srgbClr val="8383E0"/>
                      </a:gs>
                      <a:gs pos="100000">
                        <a:srgbClr val="262699"/>
                      </a:gs>
                    </a:gsLst>
                    <a:lin ang="0" scaled="0"/>
                  </a:gradFill>
                  <a:ln w="9525" cap="flat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40000" dist="23000" dir="5400000" rotWithShape="0">
                      <a:srgbClr val="000000">
                        <a:alpha val="34901"/>
                      </a:srgbClr>
                    </a:outerShdw>
                  </a:effectLst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Calibri"/>
                      <a:buNone/>
                    </a:pPr>
                    <a:endParaRPr kern="0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5346" name="Google Shape;5346;p51"/>
                  <p:cNvSpPr/>
                  <p:nvPr/>
                </p:nvSpPr>
                <p:spPr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rgbClr val="262699"/>
                      </a:gs>
                      <a:gs pos="52999">
                        <a:srgbClr val="8383E0"/>
                      </a:gs>
                      <a:gs pos="100000">
                        <a:srgbClr val="262699"/>
                      </a:gs>
                    </a:gsLst>
                    <a:lin ang="10800000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Calibri"/>
                      <a:buNone/>
                    </a:pPr>
                    <a:endParaRPr kern="0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5347" name="Google Shape;5347;p51"/>
                  <p:cNvSpPr/>
                  <p:nvPr/>
                </p:nvSpPr>
                <p:spPr>
                  <a:xfrm rot="10800000" flipH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rgbClr val="BFBFBF"/>
                  </a:solidFill>
                  <a:ln w="9525" cap="flat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40000" dist="23000" dir="5400000" rotWithShape="0">
                      <a:srgbClr val="000000">
                        <a:alpha val="34901"/>
                      </a:srgbClr>
                    </a:outerShdw>
                  </a:effectLst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Calibri"/>
                      <a:buNone/>
                    </a:pPr>
                    <a:endParaRPr kern="0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5348" name="Google Shape;5348;p51"/>
                  <p:cNvSpPr/>
                  <p:nvPr/>
                </p:nvSpPr>
                <p:spPr>
                  <a:xfrm>
                    <a:off x="2159708" y="1673868"/>
                    <a:ext cx="548339" cy="15943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76069" h="1321259" extrusionOk="0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rgbClr val="8383E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Calibri"/>
                      <a:buNone/>
                    </a:pPr>
                    <a:endParaRPr kern="0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5349" name="Google Shape;5349;p51"/>
                  <p:cNvSpPr/>
                  <p:nvPr/>
                </p:nvSpPr>
                <p:spPr>
                  <a:xfrm>
                    <a:off x="2102655" y="1633412"/>
                    <a:ext cx="662444" cy="1118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23451" h="932950" extrusionOk="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rgbClr val="262699"/>
                  </a:soli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4901"/>
                      </a:srgbClr>
                    </a:outerShdw>
                  </a:effectLst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Calibri"/>
                      <a:buNone/>
                    </a:pPr>
                    <a:endParaRPr kern="0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5350" name="Google Shape;5350;p51"/>
                  <p:cNvSpPr/>
                  <p:nvPr/>
                </p:nvSpPr>
                <p:spPr>
                  <a:xfrm>
                    <a:off x="2536889" y="1728599"/>
                    <a:ext cx="244057" cy="9756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66596" h="809868" extrusionOk="0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262699"/>
                  </a:soli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4901"/>
                      </a:srgbClr>
                    </a:outerShdw>
                  </a:effectLst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Calibri"/>
                      <a:buNone/>
                    </a:pPr>
                    <a:endParaRPr kern="0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5351" name="Google Shape;5351;p51"/>
                  <p:cNvSpPr/>
                  <p:nvPr/>
                </p:nvSpPr>
                <p:spPr>
                  <a:xfrm>
                    <a:off x="2089977" y="1730980"/>
                    <a:ext cx="240888" cy="951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48191" h="791462" extrusionOk="0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rgbClr val="262699"/>
                  </a:soli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4901"/>
                      </a:srgbClr>
                    </a:outerShdw>
                  </a:effectLst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Calibri"/>
                      <a:buNone/>
                    </a:pPr>
                    <a:endParaRPr kern="0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cxnSp>
                <p:nvCxnSpPr>
                  <p:cNvPr id="5352" name="Google Shape;5352;p51"/>
                  <p:cNvCxnSpPr>
                    <a:endCxn id="5347" idx="2"/>
                  </p:cNvCxnSpPr>
                  <p:nvPr/>
                </p:nvCxnSpPr>
                <p:spPr>
                  <a:xfrm rot="10800000">
                    <a:off x="1871277" y="1736929"/>
                    <a:ext cx="3300" cy="1236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40005" dist="19939" dir="5400000" algn="tl" rotWithShape="0">
                      <a:srgbClr val="000000">
                        <a:alpha val="37647"/>
                      </a:srgbClr>
                    </a:outerShdw>
                  </a:effectLst>
                </p:spPr>
              </p:cxnSp>
              <p:cxnSp>
                <p:nvCxnSpPr>
                  <p:cNvPr id="5353" name="Google Shape;5353;p51"/>
                  <p:cNvCxnSpPr/>
                  <p:nvPr/>
                </p:nvCxnSpPr>
                <p:spPr>
                  <a:xfrm rot="10800000">
                    <a:off x="2996477" y="1733359"/>
                    <a:ext cx="3171" cy="123743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40005" dist="19939" dir="5400000" algn="tl" rotWithShape="0">
                      <a:srgbClr val="000000">
                        <a:alpha val="37647"/>
                      </a:srgbClr>
                    </a:outerShdw>
                  </a:effectLst>
                </p:spPr>
              </p:cxnSp>
            </p:grpSp>
            <p:grpSp>
              <p:nvGrpSpPr>
                <p:cNvPr id="5354" name="Google Shape;5354;p51"/>
                <p:cNvGrpSpPr/>
                <p:nvPr/>
              </p:nvGrpSpPr>
              <p:grpSpPr>
                <a:xfrm>
                  <a:off x="1770362" y="2873352"/>
                  <a:ext cx="428460" cy="369332"/>
                  <a:chOff x="667045" y="1708643"/>
                  <a:chExt cx="428460" cy="369332"/>
                </a:xfrm>
              </p:grpSpPr>
              <p:sp>
                <p:nvSpPr>
                  <p:cNvPr id="5355" name="Google Shape;5355;p51"/>
                  <p:cNvSpPr/>
                  <p:nvPr/>
                </p:nvSpPr>
                <p:spPr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rgbClr val="FFFFFF">
                      <a:alpha val="75686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Calibri"/>
                      <a:buNone/>
                    </a:pPr>
                    <a:endParaRPr kern="0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5356" name="Google Shape;5356;p51"/>
                  <p:cNvSpPr txBox="1"/>
                  <p:nvPr/>
                </p:nvSpPr>
                <p:spPr>
                  <a:xfrm>
                    <a:off x="667045" y="1708643"/>
                    <a:ext cx="428460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spAutoFit/>
                  </a:bodyPr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rPr lang="en-US" kern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2c</a:t>
                    </a:r>
                    <a:endParaRPr sz="1400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grpSp>
            <p:nvGrpSpPr>
              <p:cNvPr id="5357" name="Google Shape;5357;p51"/>
              <p:cNvGrpSpPr/>
              <p:nvPr/>
            </p:nvGrpSpPr>
            <p:grpSpPr>
              <a:xfrm>
                <a:off x="833331" y="3478719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5358" name="Google Shape;5358;p51"/>
                <p:cNvGrpSpPr/>
                <p:nvPr/>
              </p:nvGrpSpPr>
              <p:grpSpPr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5359" name="Google Shape;5359;p51"/>
                  <p:cNvSpPr/>
                  <p:nvPr/>
                </p:nvSpPr>
                <p:spPr>
                  <a:xfrm rot="10800000" flipH="1">
                    <a:off x="1874446" y="1692905"/>
                    <a:ext cx="1125202" cy="321256"/>
                  </a:xfrm>
                  <a:prstGeom prst="ellipse">
                    <a:avLst/>
                  </a:prstGeom>
                  <a:gradFill>
                    <a:gsLst>
                      <a:gs pos="0">
                        <a:srgbClr val="262699"/>
                      </a:gs>
                      <a:gs pos="52999">
                        <a:srgbClr val="8383E0"/>
                      </a:gs>
                      <a:gs pos="100000">
                        <a:srgbClr val="262699"/>
                      </a:gs>
                    </a:gsLst>
                    <a:lin ang="0" scaled="0"/>
                  </a:gradFill>
                  <a:ln w="9525" cap="flat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40000" dist="23000" dir="5400000" rotWithShape="0">
                      <a:srgbClr val="000000">
                        <a:alpha val="34901"/>
                      </a:srgbClr>
                    </a:outerShdw>
                  </a:effectLst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Calibri"/>
                      <a:buNone/>
                    </a:pPr>
                    <a:endParaRPr kern="0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5360" name="Google Shape;5360;p51"/>
                  <p:cNvSpPr/>
                  <p:nvPr/>
                </p:nvSpPr>
                <p:spPr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rgbClr val="262699"/>
                      </a:gs>
                      <a:gs pos="52999">
                        <a:srgbClr val="8383E0"/>
                      </a:gs>
                      <a:gs pos="100000">
                        <a:srgbClr val="262699"/>
                      </a:gs>
                    </a:gsLst>
                    <a:lin ang="10800000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Calibri"/>
                      <a:buNone/>
                    </a:pPr>
                    <a:endParaRPr kern="0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5361" name="Google Shape;5361;p51"/>
                  <p:cNvSpPr/>
                  <p:nvPr/>
                </p:nvSpPr>
                <p:spPr>
                  <a:xfrm rot="10800000" flipH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rgbClr val="BFBFBF"/>
                  </a:solidFill>
                  <a:ln w="9525" cap="flat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40000" dist="23000" dir="5400000" rotWithShape="0">
                      <a:srgbClr val="000000">
                        <a:alpha val="34901"/>
                      </a:srgbClr>
                    </a:outerShdw>
                  </a:effectLst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Calibri"/>
                      <a:buNone/>
                    </a:pPr>
                    <a:endParaRPr kern="0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5362" name="Google Shape;5362;p51"/>
                  <p:cNvSpPr/>
                  <p:nvPr/>
                </p:nvSpPr>
                <p:spPr>
                  <a:xfrm>
                    <a:off x="2159708" y="1673868"/>
                    <a:ext cx="548339" cy="15943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76069" h="1321259" extrusionOk="0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rgbClr val="8383E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Calibri"/>
                      <a:buNone/>
                    </a:pPr>
                    <a:endParaRPr kern="0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5363" name="Google Shape;5363;p51"/>
                  <p:cNvSpPr/>
                  <p:nvPr/>
                </p:nvSpPr>
                <p:spPr>
                  <a:xfrm>
                    <a:off x="2102655" y="1633412"/>
                    <a:ext cx="662444" cy="1118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23451" h="932950" extrusionOk="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rgbClr val="262699"/>
                  </a:soli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4901"/>
                      </a:srgbClr>
                    </a:outerShdw>
                  </a:effectLst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Calibri"/>
                      <a:buNone/>
                    </a:pPr>
                    <a:endParaRPr kern="0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5364" name="Google Shape;5364;p51"/>
                  <p:cNvSpPr/>
                  <p:nvPr/>
                </p:nvSpPr>
                <p:spPr>
                  <a:xfrm>
                    <a:off x="2536889" y="1728599"/>
                    <a:ext cx="244057" cy="9756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66596" h="809868" extrusionOk="0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262699"/>
                  </a:soli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4901"/>
                      </a:srgbClr>
                    </a:outerShdw>
                  </a:effectLst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Calibri"/>
                      <a:buNone/>
                    </a:pPr>
                    <a:endParaRPr kern="0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5365" name="Google Shape;5365;p51"/>
                  <p:cNvSpPr/>
                  <p:nvPr/>
                </p:nvSpPr>
                <p:spPr>
                  <a:xfrm>
                    <a:off x="2089977" y="1730980"/>
                    <a:ext cx="240888" cy="951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48191" h="791462" extrusionOk="0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rgbClr val="262699"/>
                  </a:soli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4901"/>
                      </a:srgbClr>
                    </a:outerShdw>
                  </a:effectLst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Calibri"/>
                      <a:buNone/>
                    </a:pPr>
                    <a:endParaRPr kern="0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cxnSp>
                <p:nvCxnSpPr>
                  <p:cNvPr id="5366" name="Google Shape;5366;p51"/>
                  <p:cNvCxnSpPr>
                    <a:endCxn id="5361" idx="2"/>
                  </p:cNvCxnSpPr>
                  <p:nvPr/>
                </p:nvCxnSpPr>
                <p:spPr>
                  <a:xfrm rot="10800000">
                    <a:off x="1871277" y="1736929"/>
                    <a:ext cx="3300" cy="1236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40005" dist="19939" dir="5400000" algn="tl" rotWithShape="0">
                      <a:srgbClr val="000000">
                        <a:alpha val="37647"/>
                      </a:srgbClr>
                    </a:outerShdw>
                  </a:effectLst>
                </p:spPr>
              </p:cxnSp>
              <p:cxnSp>
                <p:nvCxnSpPr>
                  <p:cNvPr id="5367" name="Google Shape;5367;p51"/>
                  <p:cNvCxnSpPr/>
                  <p:nvPr/>
                </p:nvCxnSpPr>
                <p:spPr>
                  <a:xfrm rot="10800000">
                    <a:off x="2996477" y="1733359"/>
                    <a:ext cx="3171" cy="123743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40005" dist="19939" dir="5400000" algn="tl" rotWithShape="0">
                      <a:srgbClr val="000000">
                        <a:alpha val="37647"/>
                      </a:srgbClr>
                    </a:outerShdw>
                  </a:effectLst>
                </p:spPr>
              </p:cxnSp>
            </p:grpSp>
            <p:grpSp>
              <p:nvGrpSpPr>
                <p:cNvPr id="5368" name="Google Shape;5368;p51"/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5369" name="Google Shape;5369;p51"/>
                  <p:cNvSpPr/>
                  <p:nvPr/>
                </p:nvSpPr>
                <p:spPr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rgbClr val="FFFFFF">
                      <a:alpha val="75686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Calibri"/>
                      <a:buNone/>
                    </a:pPr>
                    <a:endParaRPr kern="0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5370" name="Google Shape;5370;p51"/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spAutoFit/>
                  </a:bodyPr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rPr lang="en-US" kern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2a</a:t>
                    </a:r>
                    <a:endParaRPr sz="1400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cxnSp>
            <p:nvCxnSpPr>
              <p:cNvPr id="5371" name="Google Shape;5371;p51"/>
              <p:cNvCxnSpPr>
                <a:stCxn id="5328" idx="2"/>
                <a:endCxn id="5342" idx="0"/>
              </p:cNvCxnSpPr>
              <p:nvPr/>
            </p:nvCxnSpPr>
            <p:spPr>
              <a:xfrm>
                <a:off x="1991073" y="3242684"/>
                <a:ext cx="4200" cy="852000"/>
              </a:xfrm>
              <a:prstGeom prst="straightConnector1">
                <a:avLst/>
              </a:prstGeom>
              <a:solidFill>
                <a:srgbClr val="00CC99"/>
              </a:solidFill>
              <a:ln w="19050" cap="flat" cmpd="sng">
                <a:solidFill>
                  <a:srgbClr val="000090"/>
                </a:solidFill>
                <a:prstDash val="dash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372" name="Google Shape;5372;p51"/>
              <p:cNvCxnSpPr/>
              <p:nvPr/>
            </p:nvCxnSpPr>
            <p:spPr>
              <a:xfrm>
                <a:off x="1407477" y="3648621"/>
                <a:ext cx="1204913" cy="6353"/>
              </a:xfrm>
              <a:prstGeom prst="straightConnector1">
                <a:avLst/>
              </a:prstGeom>
              <a:solidFill>
                <a:srgbClr val="00CC99"/>
              </a:solidFill>
              <a:ln w="19050" cap="flat" cmpd="sng">
                <a:solidFill>
                  <a:srgbClr val="000090"/>
                </a:solidFill>
                <a:prstDash val="dash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373" name="Google Shape;5373;p51"/>
              <p:cNvCxnSpPr>
                <a:stCxn id="5317" idx="7"/>
              </p:cNvCxnSpPr>
              <p:nvPr/>
            </p:nvCxnSpPr>
            <p:spPr>
              <a:xfrm>
                <a:off x="2218708" y="3154477"/>
                <a:ext cx="480000" cy="369900"/>
              </a:xfrm>
              <a:prstGeom prst="straightConnector1">
                <a:avLst/>
              </a:prstGeom>
              <a:solidFill>
                <a:srgbClr val="00CC99"/>
              </a:solidFill>
              <a:ln w="19050" cap="flat" cmpd="sng">
                <a:solidFill>
                  <a:srgbClr val="000090"/>
                </a:solidFill>
                <a:prstDash val="dash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374" name="Google Shape;5374;p51"/>
              <p:cNvCxnSpPr/>
              <p:nvPr/>
            </p:nvCxnSpPr>
            <p:spPr>
              <a:xfrm>
                <a:off x="1300073" y="3786304"/>
                <a:ext cx="477927" cy="357071"/>
              </a:xfrm>
              <a:prstGeom prst="straightConnector1">
                <a:avLst/>
              </a:prstGeom>
              <a:solidFill>
                <a:srgbClr val="00CC99"/>
              </a:solidFill>
              <a:ln w="19050" cap="flat" cmpd="sng">
                <a:solidFill>
                  <a:srgbClr val="000090"/>
                </a:solidFill>
                <a:prstDash val="dash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375" name="Google Shape;5375;p51"/>
              <p:cNvCxnSpPr/>
              <p:nvPr/>
            </p:nvCxnSpPr>
            <p:spPr>
              <a:xfrm flipH="1">
                <a:off x="2196042" y="3783542"/>
                <a:ext cx="508002" cy="349250"/>
              </a:xfrm>
              <a:prstGeom prst="straightConnector1">
                <a:avLst/>
              </a:prstGeom>
              <a:solidFill>
                <a:srgbClr val="00CC99"/>
              </a:solidFill>
              <a:ln w="19050" cap="flat" cmpd="sng">
                <a:solidFill>
                  <a:srgbClr val="000090"/>
                </a:solidFill>
                <a:prstDash val="dash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376" name="Google Shape;5376;p51"/>
              <p:cNvCxnSpPr/>
              <p:nvPr/>
            </p:nvCxnSpPr>
            <p:spPr>
              <a:xfrm flipH="1">
                <a:off x="1287553" y="3166946"/>
                <a:ext cx="508002" cy="349250"/>
              </a:xfrm>
              <a:prstGeom prst="straightConnector1">
                <a:avLst/>
              </a:prstGeom>
              <a:solidFill>
                <a:srgbClr val="00CC99"/>
              </a:solidFill>
              <a:ln w="19050" cap="flat" cmpd="sng">
                <a:solidFill>
                  <a:srgbClr val="000090"/>
                </a:solidFill>
                <a:prstDash val="dash"/>
                <a:round/>
                <a:headEnd type="none" w="sm" len="sm"/>
                <a:tailEnd type="none" w="sm" len="sm"/>
              </a:ln>
            </p:spPr>
          </p:cxnSp>
        </p:grpSp>
      </p:grpSp>
      <p:grpSp>
        <p:nvGrpSpPr>
          <p:cNvPr id="5377" name="Google Shape;5377;p51"/>
          <p:cNvGrpSpPr/>
          <p:nvPr/>
        </p:nvGrpSpPr>
        <p:grpSpPr>
          <a:xfrm>
            <a:off x="7530080" y="2464278"/>
            <a:ext cx="2712783" cy="1853712"/>
            <a:chOff x="-2170772" y="2784954"/>
            <a:chExt cx="2712783" cy="1853712"/>
          </a:xfrm>
        </p:grpSpPr>
        <p:sp>
          <p:nvSpPr>
            <p:cNvPr id="5378" name="Google Shape;5378;p51"/>
            <p:cNvSpPr/>
            <p:nvPr/>
          </p:nvSpPr>
          <p:spPr>
            <a:xfrm>
              <a:off x="-2170772" y="2784954"/>
              <a:ext cx="2712783" cy="1853712"/>
            </a:xfrm>
            <a:custGeom>
              <a:avLst/>
              <a:gdLst/>
              <a:ahLst/>
              <a:cxnLst/>
              <a:rect l="l" t="t" r="r" b="b"/>
              <a:pathLst>
                <a:path w="10000" h="10795" extrusionOk="0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379" name="Google Shape;5379;p51"/>
            <p:cNvGrpSpPr/>
            <p:nvPr/>
          </p:nvGrpSpPr>
          <p:grpSpPr>
            <a:xfrm>
              <a:off x="-1935370" y="2935816"/>
              <a:ext cx="2333625" cy="1590649"/>
              <a:chOff x="833331" y="2873352"/>
              <a:chExt cx="2333625" cy="1590649"/>
            </a:xfrm>
          </p:grpSpPr>
          <p:grpSp>
            <p:nvGrpSpPr>
              <p:cNvPr id="5380" name="Google Shape;5380;p51"/>
              <p:cNvGrpSpPr/>
              <p:nvPr/>
            </p:nvGrpSpPr>
            <p:grpSpPr>
              <a:xfrm>
                <a:off x="1736090" y="2873352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5381" name="Google Shape;5381;p51"/>
                <p:cNvGrpSpPr/>
                <p:nvPr/>
              </p:nvGrpSpPr>
              <p:grpSpPr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5382" name="Google Shape;5382;p51"/>
                  <p:cNvSpPr/>
                  <p:nvPr/>
                </p:nvSpPr>
                <p:spPr>
                  <a:xfrm rot="10800000" flipH="1">
                    <a:off x="1874446" y="1692905"/>
                    <a:ext cx="1125202" cy="321256"/>
                  </a:xfrm>
                  <a:prstGeom prst="ellipse">
                    <a:avLst/>
                  </a:prstGeom>
                  <a:gradFill>
                    <a:gsLst>
                      <a:gs pos="0">
                        <a:srgbClr val="262699"/>
                      </a:gs>
                      <a:gs pos="52999">
                        <a:srgbClr val="8383E0"/>
                      </a:gs>
                      <a:gs pos="100000">
                        <a:srgbClr val="262699"/>
                      </a:gs>
                    </a:gsLst>
                    <a:lin ang="0" scaled="0"/>
                  </a:gradFill>
                  <a:ln w="9525" cap="flat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40000" dist="23000" dir="5400000" rotWithShape="0">
                      <a:srgbClr val="000000">
                        <a:alpha val="34901"/>
                      </a:srgbClr>
                    </a:outerShdw>
                  </a:effectLst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Calibri"/>
                      <a:buNone/>
                    </a:pPr>
                    <a:endParaRPr kern="0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5383" name="Google Shape;5383;p51"/>
                  <p:cNvSpPr/>
                  <p:nvPr/>
                </p:nvSpPr>
                <p:spPr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rgbClr val="262699"/>
                      </a:gs>
                      <a:gs pos="52999">
                        <a:srgbClr val="8383E0"/>
                      </a:gs>
                      <a:gs pos="100000">
                        <a:srgbClr val="262699"/>
                      </a:gs>
                    </a:gsLst>
                    <a:lin ang="10800000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Calibri"/>
                      <a:buNone/>
                    </a:pPr>
                    <a:endParaRPr kern="0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5384" name="Google Shape;5384;p51"/>
                  <p:cNvSpPr/>
                  <p:nvPr/>
                </p:nvSpPr>
                <p:spPr>
                  <a:xfrm rot="10800000" flipH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rgbClr val="BFBFBF"/>
                  </a:solidFill>
                  <a:ln w="9525" cap="flat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40000" dist="23000" dir="5400000" rotWithShape="0">
                      <a:srgbClr val="000000">
                        <a:alpha val="34901"/>
                      </a:srgbClr>
                    </a:outerShdw>
                  </a:effectLst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Calibri"/>
                      <a:buNone/>
                    </a:pPr>
                    <a:endParaRPr kern="0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5385" name="Google Shape;5385;p51"/>
                  <p:cNvSpPr/>
                  <p:nvPr/>
                </p:nvSpPr>
                <p:spPr>
                  <a:xfrm>
                    <a:off x="2159708" y="1673868"/>
                    <a:ext cx="548339" cy="15943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76069" h="1321259" extrusionOk="0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rgbClr val="8383E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Calibri"/>
                      <a:buNone/>
                    </a:pPr>
                    <a:endParaRPr kern="0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5386" name="Google Shape;5386;p51"/>
                  <p:cNvSpPr/>
                  <p:nvPr/>
                </p:nvSpPr>
                <p:spPr>
                  <a:xfrm>
                    <a:off x="2102655" y="1633412"/>
                    <a:ext cx="662444" cy="1118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23451" h="932950" extrusionOk="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rgbClr val="262699"/>
                  </a:soli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4901"/>
                      </a:srgbClr>
                    </a:outerShdw>
                  </a:effectLst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Calibri"/>
                      <a:buNone/>
                    </a:pPr>
                    <a:endParaRPr kern="0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5387" name="Google Shape;5387;p51"/>
                  <p:cNvSpPr/>
                  <p:nvPr/>
                </p:nvSpPr>
                <p:spPr>
                  <a:xfrm>
                    <a:off x="2536889" y="1728599"/>
                    <a:ext cx="244057" cy="9756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66596" h="809868" extrusionOk="0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262699"/>
                  </a:soli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4901"/>
                      </a:srgbClr>
                    </a:outerShdw>
                  </a:effectLst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Calibri"/>
                      <a:buNone/>
                    </a:pPr>
                    <a:endParaRPr kern="0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5388" name="Google Shape;5388;p51"/>
                  <p:cNvSpPr/>
                  <p:nvPr/>
                </p:nvSpPr>
                <p:spPr>
                  <a:xfrm>
                    <a:off x="2089977" y="1730980"/>
                    <a:ext cx="240888" cy="951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48191" h="791462" extrusionOk="0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rgbClr val="262699"/>
                  </a:soli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4901"/>
                      </a:srgbClr>
                    </a:outerShdw>
                  </a:effectLst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Calibri"/>
                      <a:buNone/>
                    </a:pPr>
                    <a:endParaRPr kern="0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cxnSp>
                <p:nvCxnSpPr>
                  <p:cNvPr id="5389" name="Google Shape;5389;p51"/>
                  <p:cNvCxnSpPr>
                    <a:endCxn id="5384" idx="2"/>
                  </p:cNvCxnSpPr>
                  <p:nvPr/>
                </p:nvCxnSpPr>
                <p:spPr>
                  <a:xfrm rot="10800000">
                    <a:off x="1871277" y="1736929"/>
                    <a:ext cx="3300" cy="1236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40005" dist="19939" dir="5400000" algn="tl" rotWithShape="0">
                      <a:srgbClr val="000000">
                        <a:alpha val="37647"/>
                      </a:srgbClr>
                    </a:outerShdw>
                  </a:effectLst>
                </p:spPr>
              </p:cxnSp>
              <p:cxnSp>
                <p:nvCxnSpPr>
                  <p:cNvPr id="5390" name="Google Shape;5390;p51"/>
                  <p:cNvCxnSpPr/>
                  <p:nvPr/>
                </p:nvCxnSpPr>
                <p:spPr>
                  <a:xfrm rot="10800000">
                    <a:off x="2996477" y="1733359"/>
                    <a:ext cx="3171" cy="123743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40005" dist="19939" dir="5400000" algn="tl" rotWithShape="0">
                      <a:srgbClr val="000000">
                        <a:alpha val="37647"/>
                      </a:srgbClr>
                    </a:outerShdw>
                  </a:effectLst>
                </p:spPr>
              </p:cxnSp>
            </p:grpSp>
            <p:grpSp>
              <p:nvGrpSpPr>
                <p:cNvPr id="5391" name="Google Shape;5391;p51"/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5392" name="Google Shape;5392;p51"/>
                  <p:cNvSpPr/>
                  <p:nvPr/>
                </p:nvSpPr>
                <p:spPr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rgbClr val="FFFFFF">
                      <a:alpha val="75686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Calibri"/>
                      <a:buNone/>
                    </a:pPr>
                    <a:endParaRPr kern="0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5393" name="Google Shape;5393;p51"/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spAutoFit/>
                  </a:bodyPr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rPr lang="en-US" kern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3b</a:t>
                    </a:r>
                    <a:endParaRPr sz="1400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grpSp>
            <p:nvGrpSpPr>
              <p:cNvPr id="5394" name="Google Shape;5394;p51"/>
              <p:cNvGrpSpPr/>
              <p:nvPr/>
            </p:nvGrpSpPr>
            <p:grpSpPr>
              <a:xfrm>
                <a:off x="1740320" y="4094669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5395" name="Google Shape;5395;p51"/>
                <p:cNvGrpSpPr/>
                <p:nvPr/>
              </p:nvGrpSpPr>
              <p:grpSpPr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5396" name="Google Shape;5396;p51"/>
                  <p:cNvSpPr/>
                  <p:nvPr/>
                </p:nvSpPr>
                <p:spPr>
                  <a:xfrm rot="10800000" flipH="1">
                    <a:off x="1874446" y="1692905"/>
                    <a:ext cx="1125202" cy="321256"/>
                  </a:xfrm>
                  <a:prstGeom prst="ellipse">
                    <a:avLst/>
                  </a:prstGeom>
                  <a:gradFill>
                    <a:gsLst>
                      <a:gs pos="0">
                        <a:srgbClr val="262699"/>
                      </a:gs>
                      <a:gs pos="52999">
                        <a:srgbClr val="8383E0"/>
                      </a:gs>
                      <a:gs pos="100000">
                        <a:srgbClr val="262699"/>
                      </a:gs>
                    </a:gsLst>
                    <a:lin ang="0" scaled="0"/>
                  </a:gradFill>
                  <a:ln w="9525" cap="flat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40000" dist="23000" dir="5400000" rotWithShape="0">
                      <a:srgbClr val="000000">
                        <a:alpha val="34901"/>
                      </a:srgbClr>
                    </a:outerShdw>
                  </a:effectLst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Calibri"/>
                      <a:buNone/>
                    </a:pPr>
                    <a:endParaRPr kern="0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5397" name="Google Shape;5397;p51"/>
                  <p:cNvSpPr/>
                  <p:nvPr/>
                </p:nvSpPr>
                <p:spPr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rgbClr val="262699"/>
                      </a:gs>
                      <a:gs pos="52999">
                        <a:srgbClr val="8383E0"/>
                      </a:gs>
                      <a:gs pos="100000">
                        <a:srgbClr val="262699"/>
                      </a:gs>
                    </a:gsLst>
                    <a:lin ang="10800000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Calibri"/>
                      <a:buNone/>
                    </a:pPr>
                    <a:endParaRPr kern="0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5398" name="Google Shape;5398;p51"/>
                  <p:cNvSpPr/>
                  <p:nvPr/>
                </p:nvSpPr>
                <p:spPr>
                  <a:xfrm rot="10800000" flipH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rgbClr val="BFBFBF"/>
                  </a:solidFill>
                  <a:ln w="9525" cap="flat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40000" dist="23000" dir="5400000" rotWithShape="0">
                      <a:srgbClr val="000000">
                        <a:alpha val="34901"/>
                      </a:srgbClr>
                    </a:outerShdw>
                  </a:effectLst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Calibri"/>
                      <a:buNone/>
                    </a:pPr>
                    <a:endParaRPr kern="0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5399" name="Google Shape;5399;p51"/>
                  <p:cNvSpPr/>
                  <p:nvPr/>
                </p:nvSpPr>
                <p:spPr>
                  <a:xfrm>
                    <a:off x="2159708" y="1673868"/>
                    <a:ext cx="548339" cy="15943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76069" h="1321259" extrusionOk="0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rgbClr val="8383E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Calibri"/>
                      <a:buNone/>
                    </a:pPr>
                    <a:endParaRPr kern="0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5400" name="Google Shape;5400;p51"/>
                  <p:cNvSpPr/>
                  <p:nvPr/>
                </p:nvSpPr>
                <p:spPr>
                  <a:xfrm>
                    <a:off x="2102655" y="1633412"/>
                    <a:ext cx="662444" cy="1118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23451" h="932950" extrusionOk="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rgbClr val="262699"/>
                  </a:soli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4901"/>
                      </a:srgbClr>
                    </a:outerShdw>
                  </a:effectLst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Calibri"/>
                      <a:buNone/>
                    </a:pPr>
                    <a:endParaRPr kern="0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5401" name="Google Shape;5401;p51"/>
                  <p:cNvSpPr/>
                  <p:nvPr/>
                </p:nvSpPr>
                <p:spPr>
                  <a:xfrm>
                    <a:off x="2536889" y="1728599"/>
                    <a:ext cx="244057" cy="9756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66596" h="809868" extrusionOk="0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262699"/>
                  </a:soli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4901"/>
                      </a:srgbClr>
                    </a:outerShdw>
                  </a:effectLst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Calibri"/>
                      <a:buNone/>
                    </a:pPr>
                    <a:endParaRPr kern="0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5402" name="Google Shape;5402;p51"/>
                  <p:cNvSpPr/>
                  <p:nvPr/>
                </p:nvSpPr>
                <p:spPr>
                  <a:xfrm>
                    <a:off x="2089977" y="1730980"/>
                    <a:ext cx="240888" cy="951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48191" h="791462" extrusionOk="0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rgbClr val="262699"/>
                  </a:soli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4901"/>
                      </a:srgbClr>
                    </a:outerShdw>
                  </a:effectLst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Calibri"/>
                      <a:buNone/>
                    </a:pPr>
                    <a:endParaRPr kern="0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cxnSp>
                <p:nvCxnSpPr>
                  <p:cNvPr id="5403" name="Google Shape;5403;p51"/>
                  <p:cNvCxnSpPr>
                    <a:endCxn id="5398" idx="2"/>
                  </p:cNvCxnSpPr>
                  <p:nvPr/>
                </p:nvCxnSpPr>
                <p:spPr>
                  <a:xfrm rot="10800000">
                    <a:off x="1871277" y="1736929"/>
                    <a:ext cx="3300" cy="1236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40005" dist="19939" dir="5400000" algn="tl" rotWithShape="0">
                      <a:srgbClr val="000000">
                        <a:alpha val="37647"/>
                      </a:srgbClr>
                    </a:outerShdw>
                  </a:effectLst>
                </p:spPr>
              </p:cxnSp>
              <p:cxnSp>
                <p:nvCxnSpPr>
                  <p:cNvPr id="5404" name="Google Shape;5404;p51"/>
                  <p:cNvCxnSpPr/>
                  <p:nvPr/>
                </p:nvCxnSpPr>
                <p:spPr>
                  <a:xfrm rot="10800000">
                    <a:off x="2996477" y="1733359"/>
                    <a:ext cx="3171" cy="123743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40005" dist="19939" dir="5400000" algn="tl" rotWithShape="0">
                      <a:srgbClr val="000000">
                        <a:alpha val="37647"/>
                      </a:srgbClr>
                    </a:outerShdw>
                  </a:effectLst>
                </p:spPr>
              </p:cxnSp>
            </p:grpSp>
            <p:grpSp>
              <p:nvGrpSpPr>
                <p:cNvPr id="5405" name="Google Shape;5405;p51"/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5406" name="Google Shape;5406;p51"/>
                  <p:cNvSpPr/>
                  <p:nvPr/>
                </p:nvSpPr>
                <p:spPr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rgbClr val="FFFFFF">
                      <a:alpha val="75686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Calibri"/>
                      <a:buNone/>
                    </a:pPr>
                    <a:endParaRPr kern="0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5407" name="Google Shape;5407;p51"/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spAutoFit/>
                  </a:bodyPr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rPr lang="en-US" kern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3d</a:t>
                    </a:r>
                    <a:endParaRPr sz="1400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grpSp>
            <p:nvGrpSpPr>
              <p:cNvPr id="5408" name="Google Shape;5408;p51"/>
              <p:cNvGrpSpPr/>
              <p:nvPr/>
            </p:nvGrpSpPr>
            <p:grpSpPr>
              <a:xfrm>
                <a:off x="2601806" y="3485072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5409" name="Google Shape;5409;p51"/>
                <p:cNvGrpSpPr/>
                <p:nvPr/>
              </p:nvGrpSpPr>
              <p:grpSpPr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5410" name="Google Shape;5410;p51"/>
                  <p:cNvSpPr/>
                  <p:nvPr/>
                </p:nvSpPr>
                <p:spPr>
                  <a:xfrm rot="10800000" flipH="1">
                    <a:off x="1874446" y="1692905"/>
                    <a:ext cx="1125202" cy="321256"/>
                  </a:xfrm>
                  <a:prstGeom prst="ellipse">
                    <a:avLst/>
                  </a:prstGeom>
                  <a:gradFill>
                    <a:gsLst>
                      <a:gs pos="0">
                        <a:srgbClr val="262699"/>
                      </a:gs>
                      <a:gs pos="52999">
                        <a:srgbClr val="8383E0"/>
                      </a:gs>
                      <a:gs pos="100000">
                        <a:srgbClr val="262699"/>
                      </a:gs>
                    </a:gsLst>
                    <a:lin ang="0" scaled="0"/>
                  </a:gradFill>
                  <a:ln w="9525" cap="flat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40000" dist="23000" dir="5400000" rotWithShape="0">
                      <a:srgbClr val="000000">
                        <a:alpha val="34901"/>
                      </a:srgbClr>
                    </a:outerShdw>
                  </a:effectLst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Calibri"/>
                      <a:buNone/>
                    </a:pPr>
                    <a:endParaRPr kern="0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5411" name="Google Shape;5411;p51"/>
                  <p:cNvSpPr/>
                  <p:nvPr/>
                </p:nvSpPr>
                <p:spPr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rgbClr val="262699"/>
                      </a:gs>
                      <a:gs pos="52999">
                        <a:srgbClr val="8383E0"/>
                      </a:gs>
                      <a:gs pos="100000">
                        <a:srgbClr val="262699"/>
                      </a:gs>
                    </a:gsLst>
                    <a:lin ang="10800000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Calibri"/>
                      <a:buNone/>
                    </a:pPr>
                    <a:endParaRPr kern="0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5412" name="Google Shape;5412;p51"/>
                  <p:cNvSpPr/>
                  <p:nvPr/>
                </p:nvSpPr>
                <p:spPr>
                  <a:xfrm rot="10800000" flipH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rgbClr val="BFBFBF"/>
                  </a:solidFill>
                  <a:ln w="9525" cap="flat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40000" dist="23000" dir="5400000" rotWithShape="0">
                      <a:srgbClr val="000000">
                        <a:alpha val="34901"/>
                      </a:srgbClr>
                    </a:outerShdw>
                  </a:effectLst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Calibri"/>
                      <a:buNone/>
                    </a:pPr>
                    <a:endParaRPr kern="0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5413" name="Google Shape;5413;p51"/>
                  <p:cNvSpPr/>
                  <p:nvPr/>
                </p:nvSpPr>
                <p:spPr>
                  <a:xfrm>
                    <a:off x="2159708" y="1673868"/>
                    <a:ext cx="548339" cy="15943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76069" h="1321259" extrusionOk="0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rgbClr val="8383E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Calibri"/>
                      <a:buNone/>
                    </a:pPr>
                    <a:endParaRPr kern="0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5414" name="Google Shape;5414;p51"/>
                  <p:cNvSpPr/>
                  <p:nvPr/>
                </p:nvSpPr>
                <p:spPr>
                  <a:xfrm>
                    <a:off x="2102655" y="1633412"/>
                    <a:ext cx="662444" cy="1118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23451" h="932950" extrusionOk="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rgbClr val="262699"/>
                  </a:soli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4901"/>
                      </a:srgbClr>
                    </a:outerShdw>
                  </a:effectLst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Calibri"/>
                      <a:buNone/>
                    </a:pPr>
                    <a:endParaRPr kern="0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5415" name="Google Shape;5415;p51"/>
                  <p:cNvSpPr/>
                  <p:nvPr/>
                </p:nvSpPr>
                <p:spPr>
                  <a:xfrm>
                    <a:off x="2536889" y="1728599"/>
                    <a:ext cx="244057" cy="9756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66596" h="809868" extrusionOk="0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262699"/>
                  </a:soli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4901"/>
                      </a:srgbClr>
                    </a:outerShdw>
                  </a:effectLst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Calibri"/>
                      <a:buNone/>
                    </a:pPr>
                    <a:endParaRPr kern="0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5416" name="Google Shape;5416;p51"/>
                  <p:cNvSpPr/>
                  <p:nvPr/>
                </p:nvSpPr>
                <p:spPr>
                  <a:xfrm>
                    <a:off x="2089977" y="1730980"/>
                    <a:ext cx="240888" cy="951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48191" h="791462" extrusionOk="0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rgbClr val="262699"/>
                  </a:soli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4901"/>
                      </a:srgbClr>
                    </a:outerShdw>
                  </a:effectLst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Calibri"/>
                      <a:buNone/>
                    </a:pPr>
                    <a:endParaRPr kern="0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cxnSp>
                <p:nvCxnSpPr>
                  <p:cNvPr id="5417" name="Google Shape;5417;p51"/>
                  <p:cNvCxnSpPr>
                    <a:endCxn id="5412" idx="2"/>
                  </p:cNvCxnSpPr>
                  <p:nvPr/>
                </p:nvCxnSpPr>
                <p:spPr>
                  <a:xfrm rot="10800000">
                    <a:off x="1871277" y="1736929"/>
                    <a:ext cx="3300" cy="1236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40005" dist="19939" dir="5400000" algn="tl" rotWithShape="0">
                      <a:srgbClr val="000000">
                        <a:alpha val="37647"/>
                      </a:srgbClr>
                    </a:outerShdw>
                  </a:effectLst>
                </p:spPr>
              </p:cxnSp>
              <p:cxnSp>
                <p:nvCxnSpPr>
                  <p:cNvPr id="5418" name="Google Shape;5418;p51"/>
                  <p:cNvCxnSpPr/>
                  <p:nvPr/>
                </p:nvCxnSpPr>
                <p:spPr>
                  <a:xfrm rot="10800000">
                    <a:off x="2996477" y="1733359"/>
                    <a:ext cx="3171" cy="123743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40005" dist="19939" dir="5400000" algn="tl" rotWithShape="0">
                      <a:srgbClr val="000000">
                        <a:alpha val="37647"/>
                      </a:srgbClr>
                    </a:outerShdw>
                  </a:effectLst>
                </p:spPr>
              </p:cxnSp>
            </p:grpSp>
            <p:grpSp>
              <p:nvGrpSpPr>
                <p:cNvPr id="5419" name="Google Shape;5419;p51"/>
                <p:cNvGrpSpPr/>
                <p:nvPr/>
              </p:nvGrpSpPr>
              <p:grpSpPr>
                <a:xfrm>
                  <a:off x="1770362" y="2873352"/>
                  <a:ext cx="428460" cy="369332"/>
                  <a:chOff x="667045" y="1708643"/>
                  <a:chExt cx="428460" cy="369332"/>
                </a:xfrm>
              </p:grpSpPr>
              <p:sp>
                <p:nvSpPr>
                  <p:cNvPr id="5420" name="Google Shape;5420;p51"/>
                  <p:cNvSpPr/>
                  <p:nvPr/>
                </p:nvSpPr>
                <p:spPr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rgbClr val="FFFFFF">
                      <a:alpha val="75686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Calibri"/>
                      <a:buNone/>
                    </a:pPr>
                    <a:endParaRPr kern="0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5421" name="Google Shape;5421;p51"/>
                  <p:cNvSpPr txBox="1"/>
                  <p:nvPr/>
                </p:nvSpPr>
                <p:spPr>
                  <a:xfrm>
                    <a:off x="667045" y="1708643"/>
                    <a:ext cx="428460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spAutoFit/>
                  </a:bodyPr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rPr lang="en-US" kern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3c</a:t>
                    </a:r>
                    <a:endParaRPr sz="1400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grpSp>
            <p:nvGrpSpPr>
              <p:cNvPr id="5422" name="Google Shape;5422;p51"/>
              <p:cNvGrpSpPr/>
              <p:nvPr/>
            </p:nvGrpSpPr>
            <p:grpSpPr>
              <a:xfrm>
                <a:off x="833331" y="3478719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5423" name="Google Shape;5423;p51"/>
                <p:cNvGrpSpPr/>
                <p:nvPr/>
              </p:nvGrpSpPr>
              <p:grpSpPr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5424" name="Google Shape;5424;p51"/>
                  <p:cNvSpPr/>
                  <p:nvPr/>
                </p:nvSpPr>
                <p:spPr>
                  <a:xfrm rot="10800000" flipH="1">
                    <a:off x="1874446" y="1692905"/>
                    <a:ext cx="1125202" cy="321256"/>
                  </a:xfrm>
                  <a:prstGeom prst="ellipse">
                    <a:avLst/>
                  </a:prstGeom>
                  <a:gradFill>
                    <a:gsLst>
                      <a:gs pos="0">
                        <a:srgbClr val="262699"/>
                      </a:gs>
                      <a:gs pos="52999">
                        <a:srgbClr val="8383E0"/>
                      </a:gs>
                      <a:gs pos="100000">
                        <a:srgbClr val="262699"/>
                      </a:gs>
                    </a:gsLst>
                    <a:lin ang="0" scaled="0"/>
                  </a:gradFill>
                  <a:ln w="9525" cap="flat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40000" dist="23000" dir="5400000" rotWithShape="0">
                      <a:srgbClr val="000000">
                        <a:alpha val="34901"/>
                      </a:srgbClr>
                    </a:outerShdw>
                  </a:effectLst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Calibri"/>
                      <a:buNone/>
                    </a:pPr>
                    <a:endParaRPr kern="0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5425" name="Google Shape;5425;p51"/>
                  <p:cNvSpPr/>
                  <p:nvPr/>
                </p:nvSpPr>
                <p:spPr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rgbClr val="262699"/>
                      </a:gs>
                      <a:gs pos="52999">
                        <a:srgbClr val="8383E0"/>
                      </a:gs>
                      <a:gs pos="100000">
                        <a:srgbClr val="262699"/>
                      </a:gs>
                    </a:gsLst>
                    <a:lin ang="10800000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Calibri"/>
                      <a:buNone/>
                    </a:pPr>
                    <a:endParaRPr kern="0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5426" name="Google Shape;5426;p51"/>
                  <p:cNvSpPr/>
                  <p:nvPr/>
                </p:nvSpPr>
                <p:spPr>
                  <a:xfrm rot="10800000" flipH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rgbClr val="BFBFBF"/>
                  </a:solidFill>
                  <a:ln w="9525" cap="flat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40000" dist="23000" dir="5400000" rotWithShape="0">
                      <a:srgbClr val="000000">
                        <a:alpha val="34901"/>
                      </a:srgbClr>
                    </a:outerShdw>
                  </a:effectLst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Calibri"/>
                      <a:buNone/>
                    </a:pPr>
                    <a:endParaRPr kern="0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5427" name="Google Shape;5427;p51"/>
                  <p:cNvSpPr/>
                  <p:nvPr/>
                </p:nvSpPr>
                <p:spPr>
                  <a:xfrm>
                    <a:off x="2159708" y="1673868"/>
                    <a:ext cx="548339" cy="15943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76069" h="1321259" extrusionOk="0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rgbClr val="8383E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Calibri"/>
                      <a:buNone/>
                    </a:pPr>
                    <a:endParaRPr kern="0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5428" name="Google Shape;5428;p51"/>
                  <p:cNvSpPr/>
                  <p:nvPr/>
                </p:nvSpPr>
                <p:spPr>
                  <a:xfrm>
                    <a:off x="2102655" y="1633412"/>
                    <a:ext cx="662444" cy="1118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23451" h="932950" extrusionOk="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rgbClr val="262699"/>
                  </a:soli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4901"/>
                      </a:srgbClr>
                    </a:outerShdw>
                  </a:effectLst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Calibri"/>
                      <a:buNone/>
                    </a:pPr>
                    <a:endParaRPr kern="0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5429" name="Google Shape;5429;p51"/>
                  <p:cNvSpPr/>
                  <p:nvPr/>
                </p:nvSpPr>
                <p:spPr>
                  <a:xfrm>
                    <a:off x="2536889" y="1728599"/>
                    <a:ext cx="244057" cy="9756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66596" h="809868" extrusionOk="0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262699"/>
                  </a:soli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4901"/>
                      </a:srgbClr>
                    </a:outerShdw>
                  </a:effectLst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Calibri"/>
                      <a:buNone/>
                    </a:pPr>
                    <a:endParaRPr kern="0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5430" name="Google Shape;5430;p51"/>
                  <p:cNvSpPr/>
                  <p:nvPr/>
                </p:nvSpPr>
                <p:spPr>
                  <a:xfrm>
                    <a:off x="2089977" y="1730980"/>
                    <a:ext cx="240888" cy="951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48191" h="791462" extrusionOk="0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rgbClr val="262699"/>
                  </a:soli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4901"/>
                      </a:srgbClr>
                    </a:outerShdw>
                  </a:effectLst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Calibri"/>
                      <a:buNone/>
                    </a:pPr>
                    <a:endParaRPr kern="0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cxnSp>
                <p:nvCxnSpPr>
                  <p:cNvPr id="5431" name="Google Shape;5431;p51"/>
                  <p:cNvCxnSpPr>
                    <a:endCxn id="5426" idx="2"/>
                  </p:cNvCxnSpPr>
                  <p:nvPr/>
                </p:nvCxnSpPr>
                <p:spPr>
                  <a:xfrm rot="10800000">
                    <a:off x="1871277" y="1736929"/>
                    <a:ext cx="3300" cy="1236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40005" dist="19939" dir="5400000" algn="tl" rotWithShape="0">
                      <a:srgbClr val="000000">
                        <a:alpha val="37647"/>
                      </a:srgbClr>
                    </a:outerShdw>
                  </a:effectLst>
                </p:spPr>
              </p:cxnSp>
              <p:cxnSp>
                <p:nvCxnSpPr>
                  <p:cNvPr id="5432" name="Google Shape;5432;p51"/>
                  <p:cNvCxnSpPr/>
                  <p:nvPr/>
                </p:nvCxnSpPr>
                <p:spPr>
                  <a:xfrm rot="10800000">
                    <a:off x="2996477" y="1733359"/>
                    <a:ext cx="3171" cy="123743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40005" dist="19939" dir="5400000" algn="tl" rotWithShape="0">
                      <a:srgbClr val="000000">
                        <a:alpha val="37647"/>
                      </a:srgbClr>
                    </a:outerShdw>
                  </a:effectLst>
                </p:spPr>
              </p:cxnSp>
            </p:grpSp>
            <p:grpSp>
              <p:nvGrpSpPr>
                <p:cNvPr id="5433" name="Google Shape;5433;p51"/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5434" name="Google Shape;5434;p51"/>
                  <p:cNvSpPr/>
                  <p:nvPr/>
                </p:nvSpPr>
                <p:spPr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rgbClr val="FFFFFF">
                      <a:alpha val="75686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Calibri"/>
                      <a:buNone/>
                    </a:pPr>
                    <a:endParaRPr kern="0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5435" name="Google Shape;5435;p51"/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spAutoFit/>
                  </a:bodyPr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rPr lang="en-US" kern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3a</a:t>
                    </a:r>
                    <a:endParaRPr sz="1400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cxnSp>
            <p:nvCxnSpPr>
              <p:cNvPr id="5436" name="Google Shape;5436;p51"/>
              <p:cNvCxnSpPr>
                <a:stCxn id="5393" idx="2"/>
                <a:endCxn id="5407" idx="0"/>
              </p:cNvCxnSpPr>
              <p:nvPr/>
            </p:nvCxnSpPr>
            <p:spPr>
              <a:xfrm>
                <a:off x="1991073" y="3242684"/>
                <a:ext cx="4200" cy="852000"/>
              </a:xfrm>
              <a:prstGeom prst="straightConnector1">
                <a:avLst/>
              </a:prstGeom>
              <a:solidFill>
                <a:srgbClr val="00CC99"/>
              </a:solidFill>
              <a:ln w="19050" cap="flat" cmpd="sng">
                <a:solidFill>
                  <a:srgbClr val="000090"/>
                </a:solidFill>
                <a:prstDash val="dash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437" name="Google Shape;5437;p51"/>
              <p:cNvCxnSpPr/>
              <p:nvPr/>
            </p:nvCxnSpPr>
            <p:spPr>
              <a:xfrm>
                <a:off x="1407477" y="3648621"/>
                <a:ext cx="1204913" cy="6353"/>
              </a:xfrm>
              <a:prstGeom prst="straightConnector1">
                <a:avLst/>
              </a:prstGeom>
              <a:solidFill>
                <a:srgbClr val="00CC99"/>
              </a:solidFill>
              <a:ln w="19050" cap="flat" cmpd="sng">
                <a:solidFill>
                  <a:srgbClr val="000090"/>
                </a:solidFill>
                <a:prstDash val="dash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438" name="Google Shape;5438;p51"/>
              <p:cNvCxnSpPr>
                <a:stCxn id="5382" idx="7"/>
              </p:cNvCxnSpPr>
              <p:nvPr/>
            </p:nvCxnSpPr>
            <p:spPr>
              <a:xfrm>
                <a:off x="2218708" y="3154477"/>
                <a:ext cx="480000" cy="369900"/>
              </a:xfrm>
              <a:prstGeom prst="straightConnector1">
                <a:avLst/>
              </a:prstGeom>
              <a:solidFill>
                <a:srgbClr val="00CC99"/>
              </a:solidFill>
              <a:ln w="19050" cap="flat" cmpd="sng">
                <a:solidFill>
                  <a:srgbClr val="000090"/>
                </a:solidFill>
                <a:prstDash val="dash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439" name="Google Shape;5439;p51"/>
              <p:cNvCxnSpPr/>
              <p:nvPr/>
            </p:nvCxnSpPr>
            <p:spPr>
              <a:xfrm>
                <a:off x="1300073" y="3786304"/>
                <a:ext cx="477927" cy="357071"/>
              </a:xfrm>
              <a:prstGeom prst="straightConnector1">
                <a:avLst/>
              </a:prstGeom>
              <a:solidFill>
                <a:srgbClr val="00CC99"/>
              </a:solidFill>
              <a:ln w="19050" cap="flat" cmpd="sng">
                <a:solidFill>
                  <a:srgbClr val="000090"/>
                </a:solidFill>
                <a:prstDash val="dash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440" name="Google Shape;5440;p51"/>
              <p:cNvCxnSpPr/>
              <p:nvPr/>
            </p:nvCxnSpPr>
            <p:spPr>
              <a:xfrm flipH="1">
                <a:off x="2196042" y="3783542"/>
                <a:ext cx="508002" cy="349250"/>
              </a:xfrm>
              <a:prstGeom prst="straightConnector1">
                <a:avLst/>
              </a:prstGeom>
              <a:solidFill>
                <a:srgbClr val="00CC99"/>
              </a:solidFill>
              <a:ln w="19050" cap="flat" cmpd="sng">
                <a:solidFill>
                  <a:srgbClr val="000090"/>
                </a:solidFill>
                <a:prstDash val="dash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441" name="Google Shape;5441;p51"/>
              <p:cNvCxnSpPr/>
              <p:nvPr/>
            </p:nvCxnSpPr>
            <p:spPr>
              <a:xfrm flipH="1">
                <a:off x="1287553" y="3166946"/>
                <a:ext cx="508002" cy="349250"/>
              </a:xfrm>
              <a:prstGeom prst="straightConnector1">
                <a:avLst/>
              </a:prstGeom>
              <a:solidFill>
                <a:srgbClr val="00CC99"/>
              </a:solidFill>
              <a:ln w="19050" cap="flat" cmpd="sng">
                <a:solidFill>
                  <a:srgbClr val="000090"/>
                </a:solidFill>
                <a:prstDash val="dash"/>
                <a:round/>
                <a:headEnd type="none" w="sm" len="sm"/>
                <a:tailEnd type="none" w="sm" len="sm"/>
              </a:ln>
            </p:spPr>
          </p:cxnSp>
        </p:grpSp>
      </p:grpSp>
      <p:cxnSp>
        <p:nvCxnSpPr>
          <p:cNvPr id="5442" name="Google Shape;5442;p51"/>
          <p:cNvCxnSpPr/>
          <p:nvPr/>
        </p:nvCxnSpPr>
        <p:spPr>
          <a:xfrm flipH="1">
            <a:off x="4711988" y="2705105"/>
            <a:ext cx="495463" cy="495451"/>
          </a:xfrm>
          <a:prstGeom prst="straightConnector1">
            <a:avLst/>
          </a:prstGeom>
          <a:solidFill>
            <a:srgbClr val="00CC99"/>
          </a:solidFill>
          <a:ln w="38100" cap="flat" cmpd="sng">
            <a:solidFill>
              <a:srgbClr val="CC0000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5443" name="Google Shape;5443;p51"/>
          <p:cNvCxnSpPr>
            <a:endCxn id="5345" idx="7"/>
          </p:cNvCxnSpPr>
          <p:nvPr/>
        </p:nvCxnSpPr>
        <p:spPr>
          <a:xfrm rot="10800000">
            <a:off x="7345281" y="2689306"/>
            <a:ext cx="498900" cy="573900"/>
          </a:xfrm>
          <a:prstGeom prst="straightConnector1">
            <a:avLst/>
          </a:prstGeom>
          <a:solidFill>
            <a:srgbClr val="00CC99"/>
          </a:solidFill>
          <a:ln w="38100" cap="flat" cmpd="sng">
            <a:solidFill>
              <a:srgbClr val="CC0000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5444" name="Google Shape;5444;p51"/>
          <p:cNvSpPr txBox="1"/>
          <p:nvPr/>
        </p:nvSpPr>
        <p:spPr>
          <a:xfrm>
            <a:off x="5926240" y="3607892"/>
            <a:ext cx="75353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2000" kern="0">
                <a:solidFill>
                  <a:srgbClr val="000090"/>
                </a:solidFill>
                <a:latin typeface="Arial"/>
                <a:ea typeface="Arial"/>
                <a:cs typeface="Arial"/>
                <a:sym typeface="Arial"/>
              </a:rPr>
              <a:t>AS 2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445" name="Google Shape;5445;p51"/>
          <p:cNvSpPr txBox="1"/>
          <p:nvPr/>
        </p:nvSpPr>
        <p:spPr>
          <a:xfrm>
            <a:off x="8597533" y="4364108"/>
            <a:ext cx="75353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2000" kern="0">
                <a:solidFill>
                  <a:srgbClr val="000090"/>
                </a:solidFill>
                <a:latin typeface="Arial"/>
                <a:ea typeface="Arial"/>
                <a:cs typeface="Arial"/>
                <a:sym typeface="Arial"/>
              </a:rPr>
              <a:t>AS 3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446" name="Google Shape;5446;p51"/>
          <p:cNvSpPr txBox="1"/>
          <p:nvPr/>
        </p:nvSpPr>
        <p:spPr>
          <a:xfrm>
            <a:off x="3316617" y="4308296"/>
            <a:ext cx="75353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2000" kern="0">
                <a:solidFill>
                  <a:srgbClr val="000090"/>
                </a:solidFill>
                <a:latin typeface="Arial"/>
                <a:ea typeface="Arial"/>
                <a:cs typeface="Arial"/>
                <a:sym typeface="Arial"/>
              </a:rPr>
              <a:t>AS 1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5447" name="Google Shape;5447;p51"/>
          <p:cNvGrpSpPr/>
          <p:nvPr/>
        </p:nvGrpSpPr>
        <p:grpSpPr>
          <a:xfrm>
            <a:off x="2711421" y="2143251"/>
            <a:ext cx="6465899" cy="3959125"/>
            <a:chOff x="1020408" y="2368720"/>
            <a:chExt cx="6465899" cy="3959125"/>
          </a:xfrm>
        </p:grpSpPr>
        <p:grpSp>
          <p:nvGrpSpPr>
            <p:cNvPr id="5448" name="Google Shape;5448;p51"/>
            <p:cNvGrpSpPr/>
            <p:nvPr/>
          </p:nvGrpSpPr>
          <p:grpSpPr>
            <a:xfrm>
              <a:off x="1020408" y="2368720"/>
              <a:ext cx="5734325" cy="3959125"/>
              <a:chOff x="1020408" y="2368720"/>
              <a:chExt cx="5734325" cy="3959125"/>
            </a:xfrm>
          </p:grpSpPr>
          <p:grpSp>
            <p:nvGrpSpPr>
              <p:cNvPr id="5449" name="Google Shape;5449;p51"/>
              <p:cNvGrpSpPr/>
              <p:nvPr/>
            </p:nvGrpSpPr>
            <p:grpSpPr>
              <a:xfrm>
                <a:off x="1146544" y="5725901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5450" name="Google Shape;5450;p51"/>
                <p:cNvGrpSpPr/>
                <p:nvPr/>
              </p:nvGrpSpPr>
              <p:grpSpPr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5451" name="Google Shape;5451;p51"/>
                  <p:cNvSpPr/>
                  <p:nvPr/>
                </p:nvSpPr>
                <p:spPr>
                  <a:xfrm rot="10800000" flipH="1">
                    <a:off x="1874446" y="1692905"/>
                    <a:ext cx="1125202" cy="321256"/>
                  </a:xfrm>
                  <a:prstGeom prst="ellipse">
                    <a:avLst/>
                  </a:prstGeom>
                  <a:gradFill>
                    <a:gsLst>
                      <a:gs pos="0">
                        <a:srgbClr val="262699"/>
                      </a:gs>
                      <a:gs pos="52999">
                        <a:srgbClr val="8383E0"/>
                      </a:gs>
                      <a:gs pos="100000">
                        <a:srgbClr val="262699"/>
                      </a:gs>
                    </a:gsLst>
                    <a:lin ang="0" scaled="0"/>
                  </a:gradFill>
                  <a:ln w="9525" cap="flat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40000" dist="23000" dir="5400000" rotWithShape="0">
                      <a:srgbClr val="000000">
                        <a:alpha val="34901"/>
                      </a:srgbClr>
                    </a:outerShdw>
                  </a:effectLst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Calibri"/>
                      <a:buNone/>
                    </a:pPr>
                    <a:endParaRPr kern="0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5452" name="Google Shape;5452;p51"/>
                  <p:cNvSpPr/>
                  <p:nvPr/>
                </p:nvSpPr>
                <p:spPr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rgbClr val="262699"/>
                      </a:gs>
                      <a:gs pos="52999">
                        <a:srgbClr val="8383E0"/>
                      </a:gs>
                      <a:gs pos="100000">
                        <a:srgbClr val="262699"/>
                      </a:gs>
                    </a:gsLst>
                    <a:lin ang="10800000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Calibri"/>
                      <a:buNone/>
                    </a:pPr>
                    <a:endParaRPr kern="0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5453" name="Google Shape;5453;p51"/>
                  <p:cNvSpPr/>
                  <p:nvPr/>
                </p:nvSpPr>
                <p:spPr>
                  <a:xfrm rot="10800000" flipH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rgbClr val="BFBFBF"/>
                  </a:solidFill>
                  <a:ln w="9525" cap="flat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40000" dist="23000" dir="5400000" rotWithShape="0">
                      <a:srgbClr val="000000">
                        <a:alpha val="34901"/>
                      </a:srgbClr>
                    </a:outerShdw>
                  </a:effectLst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Calibri"/>
                      <a:buNone/>
                    </a:pPr>
                    <a:endParaRPr kern="0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5454" name="Google Shape;5454;p51"/>
                  <p:cNvSpPr/>
                  <p:nvPr/>
                </p:nvSpPr>
                <p:spPr>
                  <a:xfrm>
                    <a:off x="2159708" y="1673868"/>
                    <a:ext cx="548339" cy="15943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76069" h="1321259" extrusionOk="0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rgbClr val="8383E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Calibri"/>
                      <a:buNone/>
                    </a:pPr>
                    <a:endParaRPr kern="0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5455" name="Google Shape;5455;p51"/>
                  <p:cNvSpPr/>
                  <p:nvPr/>
                </p:nvSpPr>
                <p:spPr>
                  <a:xfrm>
                    <a:off x="2102655" y="1633412"/>
                    <a:ext cx="662444" cy="1118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23451" h="932950" extrusionOk="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rgbClr val="262699"/>
                  </a:soli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4901"/>
                      </a:srgbClr>
                    </a:outerShdw>
                  </a:effectLst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Calibri"/>
                      <a:buNone/>
                    </a:pPr>
                    <a:endParaRPr kern="0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5456" name="Google Shape;5456;p51"/>
                  <p:cNvSpPr/>
                  <p:nvPr/>
                </p:nvSpPr>
                <p:spPr>
                  <a:xfrm>
                    <a:off x="2536889" y="1728599"/>
                    <a:ext cx="244057" cy="9756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66596" h="809868" extrusionOk="0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262699"/>
                  </a:soli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4901"/>
                      </a:srgbClr>
                    </a:outerShdw>
                  </a:effectLst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Calibri"/>
                      <a:buNone/>
                    </a:pPr>
                    <a:endParaRPr kern="0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5457" name="Google Shape;5457;p51"/>
                  <p:cNvSpPr/>
                  <p:nvPr/>
                </p:nvSpPr>
                <p:spPr>
                  <a:xfrm>
                    <a:off x="2089977" y="1730980"/>
                    <a:ext cx="240888" cy="951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48191" h="791462" extrusionOk="0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rgbClr val="262699"/>
                  </a:soli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4901"/>
                      </a:srgbClr>
                    </a:outerShdw>
                  </a:effectLst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Calibri"/>
                      <a:buNone/>
                    </a:pPr>
                    <a:endParaRPr kern="0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cxnSp>
                <p:nvCxnSpPr>
                  <p:cNvPr id="5458" name="Google Shape;5458;p51"/>
                  <p:cNvCxnSpPr>
                    <a:endCxn id="5453" idx="2"/>
                  </p:cNvCxnSpPr>
                  <p:nvPr/>
                </p:nvCxnSpPr>
                <p:spPr>
                  <a:xfrm rot="10800000">
                    <a:off x="1871277" y="1736929"/>
                    <a:ext cx="3300" cy="1236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40005" dist="19939" dir="5400000" algn="tl" rotWithShape="0">
                      <a:srgbClr val="000000">
                        <a:alpha val="37647"/>
                      </a:srgbClr>
                    </a:outerShdw>
                  </a:effectLst>
                </p:spPr>
              </p:cxnSp>
              <p:cxnSp>
                <p:nvCxnSpPr>
                  <p:cNvPr id="5459" name="Google Shape;5459;p51"/>
                  <p:cNvCxnSpPr/>
                  <p:nvPr/>
                </p:nvCxnSpPr>
                <p:spPr>
                  <a:xfrm rot="10800000">
                    <a:off x="2996477" y="1733359"/>
                    <a:ext cx="3171" cy="123743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40005" dist="19939" dir="5400000" algn="tl" rotWithShape="0">
                      <a:srgbClr val="000000">
                        <a:alpha val="37647"/>
                      </a:srgbClr>
                    </a:outerShdw>
                  </a:effectLst>
                </p:spPr>
              </p:cxnSp>
            </p:grpSp>
            <p:grpSp>
              <p:nvGrpSpPr>
                <p:cNvPr id="5460" name="Google Shape;5460;p51"/>
                <p:cNvGrpSpPr/>
                <p:nvPr/>
              </p:nvGrpSpPr>
              <p:grpSpPr>
                <a:xfrm>
                  <a:off x="1770362" y="2873352"/>
                  <a:ext cx="428460" cy="369332"/>
                  <a:chOff x="667045" y="1708643"/>
                  <a:chExt cx="428460" cy="369332"/>
                </a:xfrm>
              </p:grpSpPr>
              <p:sp>
                <p:nvSpPr>
                  <p:cNvPr id="5461" name="Google Shape;5461;p51"/>
                  <p:cNvSpPr/>
                  <p:nvPr/>
                </p:nvSpPr>
                <p:spPr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rgbClr val="FFFFFF">
                      <a:alpha val="75686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Calibri"/>
                      <a:buNone/>
                    </a:pPr>
                    <a:endParaRPr kern="0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5462" name="Google Shape;5462;p51"/>
                  <p:cNvSpPr txBox="1"/>
                  <p:nvPr/>
                </p:nvSpPr>
                <p:spPr>
                  <a:xfrm>
                    <a:off x="667045" y="1708643"/>
                    <a:ext cx="428460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spAutoFit/>
                  </a:bodyPr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rPr lang="en-US" kern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1c</a:t>
                    </a:r>
                    <a:endParaRPr sz="1400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sp>
            <p:nvSpPr>
              <p:cNvPr id="5463" name="Google Shape;5463;p51"/>
              <p:cNvSpPr/>
              <p:nvPr/>
            </p:nvSpPr>
            <p:spPr>
              <a:xfrm>
                <a:off x="1020408" y="5511349"/>
                <a:ext cx="839004" cy="816496"/>
              </a:xfrm>
              <a:prstGeom prst="ellipse">
                <a:avLst/>
              </a:prstGeom>
              <a:noFill/>
              <a:ln w="19050" cap="flat" cmpd="sng">
                <a:solidFill>
                  <a:srgbClr val="CC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5464" name="Google Shape;5464;p51"/>
              <p:cNvSpPr/>
              <p:nvPr/>
            </p:nvSpPr>
            <p:spPr>
              <a:xfrm>
                <a:off x="2442651" y="3191580"/>
                <a:ext cx="839004" cy="816496"/>
              </a:xfrm>
              <a:prstGeom prst="ellipse">
                <a:avLst/>
              </a:prstGeom>
              <a:noFill/>
              <a:ln w="19050" cap="flat" cmpd="sng">
                <a:solidFill>
                  <a:srgbClr val="CC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5465" name="Google Shape;5465;p51"/>
              <p:cNvSpPr/>
              <p:nvPr/>
            </p:nvSpPr>
            <p:spPr>
              <a:xfrm>
                <a:off x="3252649" y="2368720"/>
                <a:ext cx="839004" cy="816496"/>
              </a:xfrm>
              <a:prstGeom prst="ellipse">
                <a:avLst/>
              </a:prstGeom>
              <a:noFill/>
              <a:ln w="19050" cap="flat" cmpd="sng">
                <a:solidFill>
                  <a:srgbClr val="CC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5466" name="Google Shape;5466;p51"/>
              <p:cNvSpPr/>
              <p:nvPr/>
            </p:nvSpPr>
            <p:spPr>
              <a:xfrm>
                <a:off x="5037704" y="2453079"/>
                <a:ext cx="839004" cy="816496"/>
              </a:xfrm>
              <a:prstGeom prst="ellipse">
                <a:avLst/>
              </a:prstGeom>
              <a:noFill/>
              <a:ln w="19050" cap="flat" cmpd="sng">
                <a:solidFill>
                  <a:srgbClr val="CC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Gill Sans"/>
                  <a:buNone/>
                </a:pPr>
                <a:r>
                  <a:rPr lang="en-US" kern="0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rPr>
                  <a:t>∂</a:t>
                </a: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5467" name="Google Shape;5467;p51"/>
              <p:cNvSpPr/>
              <p:nvPr/>
            </p:nvSpPr>
            <p:spPr>
              <a:xfrm>
                <a:off x="5915729" y="3217852"/>
                <a:ext cx="839004" cy="816496"/>
              </a:xfrm>
              <a:prstGeom prst="ellipse">
                <a:avLst/>
              </a:prstGeom>
              <a:noFill/>
              <a:ln w="19050" cap="flat" cmpd="sng">
                <a:solidFill>
                  <a:srgbClr val="CC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Gill Sans"/>
                  <a:buNone/>
                </a:pPr>
                <a:r>
                  <a:rPr lang="en-US" kern="0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rPr>
                  <a:t>∂</a:t>
                </a: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468" name="Google Shape;5468;p51"/>
            <p:cNvSpPr txBox="1"/>
            <p:nvPr/>
          </p:nvSpPr>
          <p:spPr>
            <a:xfrm>
              <a:off x="2018143" y="5692792"/>
              <a:ext cx="54681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gateway routers run both eBGP and iBGP protocols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1707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3" name="Google Shape;5473;p52"/>
          <p:cNvSpPr txBox="1">
            <a:spLocks noGrp="1"/>
          </p:cNvSpPr>
          <p:nvPr>
            <p:ph type="title"/>
          </p:nvPr>
        </p:nvSpPr>
        <p:spPr>
          <a:xfrm>
            <a:off x="838200" y="389191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lang="en-US"/>
              <a:t>BGP basics</a:t>
            </a:r>
            <a:endParaRPr/>
          </a:p>
        </p:txBody>
      </p:sp>
      <p:sp>
        <p:nvSpPr>
          <p:cNvPr id="5474" name="Google Shape;5474;p52"/>
          <p:cNvSpPr txBox="1">
            <a:spLocks noGrp="1"/>
          </p:cNvSpPr>
          <p:nvPr>
            <p:ph type="sldNum" idx="12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/>
              <a:t>Network Layer: 5-</a:t>
            </a:r>
            <a:fld id="{00000000-1234-1234-1234-123412341234}" type="slidenum">
              <a:rPr lang="en-US"/>
              <a:pPr/>
              <a:t>37</a:t>
            </a:fld>
            <a:endParaRPr/>
          </a:p>
        </p:txBody>
      </p:sp>
      <p:sp>
        <p:nvSpPr>
          <p:cNvPr id="5475" name="Google Shape;5475;p52"/>
          <p:cNvSpPr txBox="1"/>
          <p:nvPr/>
        </p:nvSpPr>
        <p:spPr>
          <a:xfrm>
            <a:off x="952500" y="2841538"/>
            <a:ext cx="10972278" cy="12340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2575" indent="-282575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</a:pPr>
            <a:r>
              <a:rPr lang="en-US" sz="28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when AS3 gateway 3a advertises </a:t>
            </a:r>
            <a:r>
              <a:rPr lang="en-US" sz="2800" kern="0">
                <a:solidFill>
                  <a:srgbClr val="0000A8"/>
                </a:solidFill>
                <a:latin typeface="Calibri"/>
                <a:ea typeface="Calibri"/>
                <a:cs typeface="Calibri"/>
                <a:sym typeface="Calibri"/>
              </a:rPr>
              <a:t>path </a:t>
            </a:r>
            <a:r>
              <a:rPr lang="en-US" sz="2400" kern="0">
                <a:solidFill>
                  <a:srgbClr val="0000A8"/>
                </a:solidFill>
                <a:latin typeface="Calibri"/>
                <a:ea typeface="Calibri"/>
                <a:cs typeface="Calibri"/>
                <a:sym typeface="Calibri"/>
              </a:rPr>
              <a:t>AS3,X </a:t>
            </a:r>
            <a:r>
              <a:rPr lang="en-US" sz="28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 AS2 gateway 2c: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685800" lvl="1" indent="-228600" eaLnBrk="1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Char char="•"/>
            </a:pPr>
            <a:r>
              <a:rPr lang="en-US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AS3 </a:t>
            </a:r>
            <a:r>
              <a:rPr lang="en-US" sz="2400" i="1" kern="0">
                <a:solidFill>
                  <a:srgbClr val="0000A8"/>
                </a:solidFill>
                <a:latin typeface="Calibri"/>
                <a:ea typeface="Calibri"/>
                <a:cs typeface="Calibri"/>
                <a:sym typeface="Calibri"/>
              </a:rPr>
              <a:t>promises</a:t>
            </a:r>
            <a:r>
              <a:rPr lang="en-US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to AS2 it will forward datagrams towards X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eaLnBrk="1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000"/>
              <a:buFont typeface="Noto Sans Symbols"/>
              <a:buNone/>
            </a:pPr>
            <a:endParaRPr sz="2000" kern="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476" name="Google Shape;5476;p52"/>
          <p:cNvSpPr/>
          <p:nvPr/>
        </p:nvSpPr>
        <p:spPr>
          <a:xfrm>
            <a:off x="952500" y="1307971"/>
            <a:ext cx="10784388" cy="123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2575" indent="-282575"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lang="en-US" sz="2800" kern="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BGP session:</a:t>
            </a:r>
            <a:r>
              <a:rPr lang="en-US" sz="2800" ker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two BGP routers (“peers”) exchange BGP messages over semi-permanent TCP connection: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685800" lvl="1" indent="-228600" eaLnBrk="1" fontAlgn="auto" hangingPunct="1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lang="en-US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advertising </a:t>
            </a:r>
            <a:r>
              <a:rPr lang="en-US" sz="2400" i="1" kern="0">
                <a:solidFill>
                  <a:srgbClr val="0000A8"/>
                </a:solidFill>
                <a:latin typeface="Calibri"/>
                <a:ea typeface="Calibri"/>
                <a:cs typeface="Calibri"/>
                <a:sym typeface="Calibri"/>
              </a:rPr>
              <a:t>paths</a:t>
            </a:r>
            <a:r>
              <a:rPr lang="en-US" sz="2400" kern="0">
                <a:solidFill>
                  <a:srgbClr val="0000A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 different destination network prefixes (BGP  is a “path vector” protocol)</a:t>
            </a:r>
            <a:endParaRPr sz="2400" kern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477" name="Google Shape;5477;p52"/>
          <p:cNvGrpSpPr/>
          <p:nvPr/>
        </p:nvGrpSpPr>
        <p:grpSpPr>
          <a:xfrm>
            <a:off x="4625977" y="4850481"/>
            <a:ext cx="2545688" cy="1720535"/>
            <a:chOff x="4625977" y="4850481"/>
            <a:chExt cx="2545688" cy="1720535"/>
          </a:xfrm>
        </p:grpSpPr>
        <p:grpSp>
          <p:nvGrpSpPr>
            <p:cNvPr id="5478" name="Google Shape;5478;p52"/>
            <p:cNvGrpSpPr/>
            <p:nvPr/>
          </p:nvGrpSpPr>
          <p:grpSpPr>
            <a:xfrm>
              <a:off x="4625977" y="4850481"/>
              <a:ext cx="2545688" cy="1720535"/>
              <a:chOff x="-2170772" y="2784954"/>
              <a:chExt cx="2712783" cy="1853712"/>
            </a:xfrm>
          </p:grpSpPr>
          <p:sp>
            <p:nvSpPr>
              <p:cNvPr id="5479" name="Google Shape;5479;p52"/>
              <p:cNvSpPr/>
              <p:nvPr/>
            </p:nvSpPr>
            <p:spPr>
              <a:xfrm>
                <a:off x="-2170772" y="2784954"/>
                <a:ext cx="2712783" cy="1853712"/>
              </a:xfrm>
              <a:custGeom>
                <a:avLst/>
                <a:gdLst/>
                <a:ahLst/>
                <a:cxnLst/>
                <a:rect l="l" t="t" r="r" b="b"/>
                <a:pathLst>
                  <a:path w="10000" h="10795" extrusionOk="0">
                    <a:moveTo>
                      <a:pt x="45" y="5036"/>
                    </a:moveTo>
                    <a:cubicBezTo>
                      <a:pt x="272" y="4277"/>
                      <a:pt x="1931" y="3650"/>
                      <a:pt x="2738" y="2811"/>
                    </a:cubicBezTo>
                    <a:cubicBezTo>
                      <a:pt x="3545" y="1972"/>
                      <a:pt x="3352" y="117"/>
                      <a:pt x="4886" y="4"/>
                    </a:cubicBezTo>
                    <a:cubicBezTo>
                      <a:pt x="6420" y="-109"/>
                      <a:pt x="7216" y="1912"/>
                      <a:pt x="8068" y="2813"/>
                    </a:cubicBezTo>
                    <a:cubicBezTo>
                      <a:pt x="8920" y="3715"/>
                      <a:pt x="9928" y="3420"/>
                      <a:pt x="9996" y="5413"/>
                    </a:cubicBezTo>
                    <a:cubicBezTo>
                      <a:pt x="10064" y="7406"/>
                      <a:pt x="9275" y="6409"/>
                      <a:pt x="8476" y="7306"/>
                    </a:cubicBezTo>
                    <a:cubicBezTo>
                      <a:pt x="7677" y="8203"/>
                      <a:pt x="7086" y="10770"/>
                      <a:pt x="5202" y="10795"/>
                    </a:cubicBezTo>
                    <a:cubicBezTo>
                      <a:pt x="3318" y="10820"/>
                      <a:pt x="3391" y="8255"/>
                      <a:pt x="2753" y="7683"/>
                    </a:cubicBezTo>
                    <a:cubicBezTo>
                      <a:pt x="2115" y="7111"/>
                      <a:pt x="2326" y="7496"/>
                      <a:pt x="1375" y="7365"/>
                    </a:cubicBezTo>
                    <a:cubicBezTo>
                      <a:pt x="493" y="6773"/>
                      <a:pt x="-182" y="5795"/>
                      <a:pt x="45" y="5036"/>
                    </a:cubicBezTo>
                    <a:close/>
                  </a:path>
                </a:pathLst>
              </a:custGeom>
              <a:solidFill>
                <a:srgbClr val="9CE0F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480" name="Google Shape;5480;p52"/>
              <p:cNvGrpSpPr/>
              <p:nvPr/>
            </p:nvGrpSpPr>
            <p:grpSpPr>
              <a:xfrm>
                <a:off x="-1935370" y="2935816"/>
                <a:ext cx="2333625" cy="1590649"/>
                <a:chOff x="833331" y="2873352"/>
                <a:chExt cx="2333625" cy="1590649"/>
              </a:xfrm>
            </p:grpSpPr>
            <p:grpSp>
              <p:nvGrpSpPr>
                <p:cNvPr id="5481" name="Google Shape;5481;p52"/>
                <p:cNvGrpSpPr/>
                <p:nvPr/>
              </p:nvGrpSpPr>
              <p:grpSpPr>
                <a:xfrm>
                  <a:off x="1736090" y="2873352"/>
                  <a:ext cx="565150" cy="369332"/>
                  <a:chOff x="1736090" y="2873352"/>
                  <a:chExt cx="565150" cy="369332"/>
                </a:xfrm>
              </p:grpSpPr>
              <p:grpSp>
                <p:nvGrpSpPr>
                  <p:cNvPr id="5482" name="Google Shape;5482;p52"/>
                  <p:cNvGrpSpPr/>
                  <p:nvPr/>
                </p:nvGrpSpPr>
                <p:grpSpPr>
                  <a:xfrm>
                    <a:off x="1736090" y="2893762"/>
                    <a:ext cx="565150" cy="292100"/>
                    <a:chOff x="1871277" y="1576300"/>
                    <a:chExt cx="1128371" cy="437861"/>
                  </a:xfrm>
                </p:grpSpPr>
                <p:sp>
                  <p:nvSpPr>
                    <p:cNvPr id="5483" name="Google Shape;5483;p52"/>
                    <p:cNvSpPr/>
                    <p:nvPr/>
                  </p:nvSpPr>
                  <p:spPr>
                    <a:xfrm rot="10800000" flipH="1">
                      <a:off x="1874446" y="1692905"/>
                      <a:ext cx="1125202" cy="321256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rgbClr val="262699"/>
                        </a:gs>
                        <a:gs pos="52999">
                          <a:srgbClr val="8383E0"/>
                        </a:gs>
                        <a:gs pos="100000">
                          <a:srgbClr val="262699"/>
                        </a:gs>
                      </a:gsLst>
                      <a:lin ang="0" scaled="0"/>
                    </a:gradFill>
                    <a:ln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40000" dist="23000" dir="5400000" rotWithShape="0">
                        <a:srgbClr val="000000">
                          <a:alpha val="34901"/>
                        </a:srgbClr>
                      </a:outerShdw>
                    </a:effectLst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kern="0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5484" name="Google Shape;5484;p52"/>
                    <p:cNvSpPr/>
                    <p:nvPr/>
                  </p:nvSpPr>
                  <p:spPr>
                    <a:xfrm>
                      <a:off x="1871277" y="1740499"/>
                      <a:ext cx="1128371" cy="114225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rgbClr val="262699"/>
                        </a:gs>
                        <a:gs pos="52999">
                          <a:srgbClr val="8383E0"/>
                        </a:gs>
                        <a:gs pos="100000">
                          <a:srgbClr val="262699"/>
                        </a:gs>
                      </a:gsLst>
                      <a:lin ang="108000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kern="0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5485" name="Google Shape;5485;p52"/>
                    <p:cNvSpPr/>
                    <p:nvPr/>
                  </p:nvSpPr>
                  <p:spPr>
                    <a:xfrm rot="10800000" flipH="1">
                      <a:off x="1871277" y="1576300"/>
                      <a:ext cx="1125200" cy="321257"/>
                    </a:xfrm>
                    <a:prstGeom prst="ellipse">
                      <a:avLst/>
                    </a:prstGeom>
                    <a:solidFill>
                      <a:srgbClr val="BFBFBF"/>
                    </a:solidFill>
                    <a:ln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40000" dist="23000" dir="5400000" rotWithShape="0">
                        <a:srgbClr val="000000">
                          <a:alpha val="34901"/>
                        </a:srgbClr>
                      </a:outerShdw>
                    </a:effectLst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kern="0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5486" name="Google Shape;5486;p52"/>
                    <p:cNvSpPr/>
                    <p:nvPr/>
                  </p:nvSpPr>
                  <p:spPr>
                    <a:xfrm>
                      <a:off x="2159708" y="1673868"/>
                      <a:ext cx="548339" cy="15943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076069" h="1321259" extrusionOk="0">
                          <a:moveTo>
                            <a:pt x="1537780" y="750825"/>
                          </a:moveTo>
                          <a:lnTo>
                            <a:pt x="313981" y="1321259"/>
                          </a:lnTo>
                          <a:lnTo>
                            <a:pt x="0" y="1228607"/>
                          </a:lnTo>
                          <a:lnTo>
                            <a:pt x="962613" y="837478"/>
                          </a:lnTo>
                          <a:lnTo>
                            <a:pt x="935005" y="450949"/>
                          </a:lnTo>
                          <a:lnTo>
                            <a:pt x="212596" y="119640"/>
                          </a:lnTo>
                          <a:lnTo>
                            <a:pt x="456466" y="50617"/>
                          </a:lnTo>
                          <a:lnTo>
                            <a:pt x="1528577" y="501566"/>
                          </a:lnTo>
                          <a:lnTo>
                            <a:pt x="2623695" y="0"/>
                          </a:lnTo>
                          <a:lnTo>
                            <a:pt x="2927383" y="96632"/>
                          </a:lnTo>
                          <a:lnTo>
                            <a:pt x="2131352" y="432543"/>
                          </a:lnTo>
                          <a:lnTo>
                            <a:pt x="2292399" y="920305"/>
                          </a:lnTo>
                          <a:lnTo>
                            <a:pt x="3076069" y="1228607"/>
                          </a:lnTo>
                          <a:lnTo>
                            <a:pt x="2808172" y="1316375"/>
                          </a:lnTo>
                          <a:lnTo>
                            <a:pt x="1537780" y="750825"/>
                          </a:lnTo>
                          <a:close/>
                        </a:path>
                      </a:pathLst>
                    </a:custGeom>
                    <a:solidFill>
                      <a:srgbClr val="8383E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kern="0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5487" name="Google Shape;5487;p52"/>
                    <p:cNvSpPr/>
                    <p:nvPr/>
                  </p:nvSpPr>
                  <p:spPr>
                    <a:xfrm>
                      <a:off x="2102655" y="1633412"/>
                      <a:ext cx="662444" cy="11184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723451" h="932950" extrusionOk="0">
                          <a:moveTo>
                            <a:pt x="0" y="228246"/>
                          </a:moveTo>
                          <a:lnTo>
                            <a:pt x="655168" y="2690"/>
                          </a:lnTo>
                          <a:lnTo>
                            <a:pt x="1855778" y="520562"/>
                          </a:lnTo>
                          <a:lnTo>
                            <a:pt x="3001174" y="0"/>
                          </a:lnTo>
                          <a:lnTo>
                            <a:pt x="3723451" y="207149"/>
                          </a:lnTo>
                          <a:lnTo>
                            <a:pt x="3186079" y="461874"/>
                          </a:lnTo>
                          <a:lnTo>
                            <a:pt x="3013067" y="393200"/>
                          </a:lnTo>
                          <a:lnTo>
                            <a:pt x="1876873" y="932950"/>
                          </a:lnTo>
                          <a:lnTo>
                            <a:pt x="711613" y="413055"/>
                          </a:lnTo>
                          <a:lnTo>
                            <a:pt x="523214" y="469166"/>
                          </a:lnTo>
                          <a:lnTo>
                            <a:pt x="0" y="228246"/>
                          </a:lnTo>
                          <a:close/>
                        </a:path>
                      </a:pathLst>
                    </a:custGeom>
                    <a:solidFill>
                      <a:srgbClr val="262699"/>
                    </a:solidFill>
                    <a:ln>
                      <a:noFill/>
                    </a:ln>
                    <a:effectLst>
                      <a:outerShdw blurRad="40000" dist="23000" dir="5400000" rotWithShape="0">
                        <a:srgbClr val="000000">
                          <a:alpha val="34901"/>
                        </a:srgbClr>
                      </a:outerShdw>
                    </a:effectLst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kern="0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5488" name="Google Shape;5488;p52"/>
                    <p:cNvSpPr/>
                    <p:nvPr/>
                  </p:nvSpPr>
                  <p:spPr>
                    <a:xfrm>
                      <a:off x="2536889" y="1728599"/>
                      <a:ext cx="244057" cy="9756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66596" h="809868" extrusionOk="0">
                          <a:moveTo>
                            <a:pt x="0" y="0"/>
                          </a:moveTo>
                          <a:lnTo>
                            <a:pt x="1366596" y="625807"/>
                          </a:lnTo>
                          <a:lnTo>
                            <a:pt x="865050" y="809868"/>
                          </a:lnTo>
                          <a:lnTo>
                            <a:pt x="4601" y="427942"/>
                          </a:lnTo>
                          <a:cubicBezTo>
                            <a:pt x="-1535" y="105836"/>
                            <a:pt x="1534" y="142647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262699"/>
                    </a:solidFill>
                    <a:ln>
                      <a:noFill/>
                    </a:ln>
                    <a:effectLst>
                      <a:outerShdw blurRad="40000" dist="23000" dir="5400000" rotWithShape="0">
                        <a:srgbClr val="000000">
                          <a:alpha val="34901"/>
                        </a:srgbClr>
                      </a:outerShdw>
                    </a:effectLst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kern="0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5489" name="Google Shape;5489;p52"/>
                    <p:cNvSpPr/>
                    <p:nvPr/>
                  </p:nvSpPr>
                  <p:spPr>
                    <a:xfrm>
                      <a:off x="2089977" y="1730980"/>
                      <a:ext cx="240888" cy="9518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48191" h="791462" extrusionOk="0">
                          <a:moveTo>
                            <a:pt x="1329786" y="0"/>
                          </a:moveTo>
                          <a:lnTo>
                            <a:pt x="1348191" y="381926"/>
                          </a:lnTo>
                          <a:lnTo>
                            <a:pt x="487742" y="791462"/>
                          </a:lnTo>
                          <a:lnTo>
                            <a:pt x="0" y="612002"/>
                          </a:lnTo>
                          <a:lnTo>
                            <a:pt x="1329786" y="0"/>
                          </a:lnTo>
                          <a:close/>
                        </a:path>
                      </a:pathLst>
                    </a:custGeom>
                    <a:solidFill>
                      <a:srgbClr val="262699"/>
                    </a:solidFill>
                    <a:ln>
                      <a:noFill/>
                    </a:ln>
                    <a:effectLst>
                      <a:outerShdw blurRad="40000" dist="23000" dir="5400000" rotWithShape="0">
                        <a:srgbClr val="000000">
                          <a:alpha val="34901"/>
                        </a:srgbClr>
                      </a:outerShdw>
                    </a:effectLst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kern="0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cxnSp>
                  <p:nvCxnSpPr>
                    <p:cNvPr id="5490" name="Google Shape;5490;p52"/>
                    <p:cNvCxnSpPr>
                      <a:endCxn id="5485" idx="2"/>
                    </p:cNvCxnSpPr>
                    <p:nvPr/>
                  </p:nvCxnSpPr>
                  <p:spPr>
                    <a:xfrm rot="10800000">
                      <a:off x="1871277" y="1736929"/>
                      <a:ext cx="3300" cy="123600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40005" dist="19939" dir="5400000" algn="tl" rotWithShape="0">
                        <a:srgbClr val="000000">
                          <a:alpha val="37647"/>
                        </a:srgbClr>
                      </a:outerShdw>
                    </a:effectLst>
                  </p:spPr>
                </p:cxnSp>
                <p:cxnSp>
                  <p:nvCxnSpPr>
                    <p:cNvPr id="5491" name="Google Shape;5491;p52"/>
                    <p:cNvCxnSpPr/>
                    <p:nvPr/>
                  </p:nvCxnSpPr>
                  <p:spPr>
                    <a:xfrm rot="10800000">
                      <a:off x="2996477" y="1733359"/>
                      <a:ext cx="3171" cy="123743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40005" dist="19939" dir="5400000" algn="tl" rotWithShape="0">
                        <a:srgbClr val="000000">
                          <a:alpha val="37647"/>
                        </a:srgbClr>
                      </a:outerShdw>
                    </a:effectLst>
                  </p:spPr>
                </p:cxnSp>
              </p:grpSp>
              <p:grpSp>
                <p:nvGrpSpPr>
                  <p:cNvPr id="5492" name="Google Shape;5492;p52"/>
                  <p:cNvGrpSpPr/>
                  <p:nvPr/>
                </p:nvGrpSpPr>
                <p:grpSpPr>
                  <a:xfrm>
                    <a:off x="1770362" y="2873352"/>
                    <a:ext cx="441422" cy="369332"/>
                    <a:chOff x="667045" y="1708643"/>
                    <a:chExt cx="441422" cy="369332"/>
                  </a:xfrm>
                </p:grpSpPr>
                <p:sp>
                  <p:nvSpPr>
                    <p:cNvPr id="5493" name="Google Shape;5493;p52"/>
                    <p:cNvSpPr/>
                    <p:nvPr/>
                  </p:nvSpPr>
                  <p:spPr>
                    <a:xfrm>
                      <a:off x="725417" y="1787240"/>
                      <a:ext cx="356365" cy="231962"/>
                    </a:xfrm>
                    <a:prstGeom prst="ellipse">
                      <a:avLst/>
                    </a:prstGeom>
                    <a:solidFill>
                      <a:srgbClr val="FFFFFF">
                        <a:alpha val="75686"/>
                      </a:srgbClr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kern="0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5494" name="Google Shape;5494;p52"/>
                    <p:cNvSpPr txBox="1"/>
                    <p:nvPr/>
                  </p:nvSpPr>
                  <p:spPr>
                    <a:xfrm>
                      <a:off x="667045" y="1708643"/>
                      <a:ext cx="441422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spAutoFit/>
                    </a:bodyPr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ker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2b</a:t>
                      </a:r>
                      <a:endParaRPr sz="1400" kern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p:txBody>
                </p:sp>
              </p:grpSp>
            </p:grpSp>
            <p:grpSp>
              <p:nvGrpSpPr>
                <p:cNvPr id="5495" name="Google Shape;5495;p52"/>
                <p:cNvGrpSpPr/>
                <p:nvPr/>
              </p:nvGrpSpPr>
              <p:grpSpPr>
                <a:xfrm>
                  <a:off x="1740320" y="4094669"/>
                  <a:ext cx="565150" cy="369332"/>
                  <a:chOff x="1736090" y="2873352"/>
                  <a:chExt cx="565150" cy="369332"/>
                </a:xfrm>
              </p:grpSpPr>
              <p:grpSp>
                <p:nvGrpSpPr>
                  <p:cNvPr id="5496" name="Google Shape;5496;p52"/>
                  <p:cNvGrpSpPr/>
                  <p:nvPr/>
                </p:nvGrpSpPr>
                <p:grpSpPr>
                  <a:xfrm>
                    <a:off x="1736090" y="2893762"/>
                    <a:ext cx="565150" cy="292100"/>
                    <a:chOff x="1871277" y="1576300"/>
                    <a:chExt cx="1128371" cy="437861"/>
                  </a:xfrm>
                </p:grpSpPr>
                <p:sp>
                  <p:nvSpPr>
                    <p:cNvPr id="5497" name="Google Shape;5497;p52"/>
                    <p:cNvSpPr/>
                    <p:nvPr/>
                  </p:nvSpPr>
                  <p:spPr>
                    <a:xfrm rot="10800000" flipH="1">
                      <a:off x="1874446" y="1692905"/>
                      <a:ext cx="1125202" cy="321256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rgbClr val="262699"/>
                        </a:gs>
                        <a:gs pos="52999">
                          <a:srgbClr val="8383E0"/>
                        </a:gs>
                        <a:gs pos="100000">
                          <a:srgbClr val="262699"/>
                        </a:gs>
                      </a:gsLst>
                      <a:lin ang="0" scaled="0"/>
                    </a:gradFill>
                    <a:ln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40000" dist="23000" dir="5400000" rotWithShape="0">
                        <a:srgbClr val="000000">
                          <a:alpha val="34901"/>
                        </a:srgbClr>
                      </a:outerShdw>
                    </a:effectLst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kern="0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5498" name="Google Shape;5498;p52"/>
                    <p:cNvSpPr/>
                    <p:nvPr/>
                  </p:nvSpPr>
                  <p:spPr>
                    <a:xfrm>
                      <a:off x="1871277" y="1740499"/>
                      <a:ext cx="1128371" cy="114225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rgbClr val="262699"/>
                        </a:gs>
                        <a:gs pos="52999">
                          <a:srgbClr val="8383E0"/>
                        </a:gs>
                        <a:gs pos="100000">
                          <a:srgbClr val="262699"/>
                        </a:gs>
                      </a:gsLst>
                      <a:lin ang="108000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kern="0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5499" name="Google Shape;5499;p52"/>
                    <p:cNvSpPr/>
                    <p:nvPr/>
                  </p:nvSpPr>
                  <p:spPr>
                    <a:xfrm rot="10800000" flipH="1">
                      <a:off x="1871277" y="1576300"/>
                      <a:ext cx="1125200" cy="321257"/>
                    </a:xfrm>
                    <a:prstGeom prst="ellipse">
                      <a:avLst/>
                    </a:prstGeom>
                    <a:solidFill>
                      <a:srgbClr val="BFBFBF"/>
                    </a:solidFill>
                    <a:ln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40000" dist="23000" dir="5400000" rotWithShape="0">
                        <a:srgbClr val="000000">
                          <a:alpha val="34901"/>
                        </a:srgbClr>
                      </a:outerShdw>
                    </a:effectLst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kern="0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5500" name="Google Shape;5500;p52"/>
                    <p:cNvSpPr/>
                    <p:nvPr/>
                  </p:nvSpPr>
                  <p:spPr>
                    <a:xfrm>
                      <a:off x="2159708" y="1673868"/>
                      <a:ext cx="548339" cy="15943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076069" h="1321259" extrusionOk="0">
                          <a:moveTo>
                            <a:pt x="1537780" y="750825"/>
                          </a:moveTo>
                          <a:lnTo>
                            <a:pt x="313981" y="1321259"/>
                          </a:lnTo>
                          <a:lnTo>
                            <a:pt x="0" y="1228607"/>
                          </a:lnTo>
                          <a:lnTo>
                            <a:pt x="962613" y="837478"/>
                          </a:lnTo>
                          <a:lnTo>
                            <a:pt x="935005" y="450949"/>
                          </a:lnTo>
                          <a:lnTo>
                            <a:pt x="212596" y="119640"/>
                          </a:lnTo>
                          <a:lnTo>
                            <a:pt x="456466" y="50617"/>
                          </a:lnTo>
                          <a:lnTo>
                            <a:pt x="1528577" y="501566"/>
                          </a:lnTo>
                          <a:lnTo>
                            <a:pt x="2623695" y="0"/>
                          </a:lnTo>
                          <a:lnTo>
                            <a:pt x="2927383" y="96632"/>
                          </a:lnTo>
                          <a:lnTo>
                            <a:pt x="2131352" y="432543"/>
                          </a:lnTo>
                          <a:lnTo>
                            <a:pt x="2292399" y="920305"/>
                          </a:lnTo>
                          <a:lnTo>
                            <a:pt x="3076069" y="1228607"/>
                          </a:lnTo>
                          <a:lnTo>
                            <a:pt x="2808172" y="1316375"/>
                          </a:lnTo>
                          <a:lnTo>
                            <a:pt x="1537780" y="750825"/>
                          </a:lnTo>
                          <a:close/>
                        </a:path>
                      </a:pathLst>
                    </a:custGeom>
                    <a:solidFill>
                      <a:srgbClr val="8383E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kern="0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5501" name="Google Shape;5501;p52"/>
                    <p:cNvSpPr/>
                    <p:nvPr/>
                  </p:nvSpPr>
                  <p:spPr>
                    <a:xfrm>
                      <a:off x="2102655" y="1633412"/>
                      <a:ext cx="662444" cy="11184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723451" h="932950" extrusionOk="0">
                          <a:moveTo>
                            <a:pt x="0" y="228246"/>
                          </a:moveTo>
                          <a:lnTo>
                            <a:pt x="655168" y="2690"/>
                          </a:lnTo>
                          <a:lnTo>
                            <a:pt x="1855778" y="520562"/>
                          </a:lnTo>
                          <a:lnTo>
                            <a:pt x="3001174" y="0"/>
                          </a:lnTo>
                          <a:lnTo>
                            <a:pt x="3723451" y="207149"/>
                          </a:lnTo>
                          <a:lnTo>
                            <a:pt x="3186079" y="461874"/>
                          </a:lnTo>
                          <a:lnTo>
                            <a:pt x="3013067" y="393200"/>
                          </a:lnTo>
                          <a:lnTo>
                            <a:pt x="1876873" y="932950"/>
                          </a:lnTo>
                          <a:lnTo>
                            <a:pt x="711613" y="413055"/>
                          </a:lnTo>
                          <a:lnTo>
                            <a:pt x="523214" y="469166"/>
                          </a:lnTo>
                          <a:lnTo>
                            <a:pt x="0" y="228246"/>
                          </a:lnTo>
                          <a:close/>
                        </a:path>
                      </a:pathLst>
                    </a:custGeom>
                    <a:solidFill>
                      <a:srgbClr val="262699"/>
                    </a:solidFill>
                    <a:ln>
                      <a:noFill/>
                    </a:ln>
                    <a:effectLst>
                      <a:outerShdw blurRad="40000" dist="23000" dir="5400000" rotWithShape="0">
                        <a:srgbClr val="000000">
                          <a:alpha val="34901"/>
                        </a:srgbClr>
                      </a:outerShdw>
                    </a:effectLst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kern="0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5502" name="Google Shape;5502;p52"/>
                    <p:cNvSpPr/>
                    <p:nvPr/>
                  </p:nvSpPr>
                  <p:spPr>
                    <a:xfrm>
                      <a:off x="2536889" y="1728599"/>
                      <a:ext cx="244057" cy="9756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66596" h="809868" extrusionOk="0">
                          <a:moveTo>
                            <a:pt x="0" y="0"/>
                          </a:moveTo>
                          <a:lnTo>
                            <a:pt x="1366596" y="625807"/>
                          </a:lnTo>
                          <a:lnTo>
                            <a:pt x="865050" y="809868"/>
                          </a:lnTo>
                          <a:lnTo>
                            <a:pt x="4601" y="427942"/>
                          </a:lnTo>
                          <a:cubicBezTo>
                            <a:pt x="-1535" y="105836"/>
                            <a:pt x="1534" y="142647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262699"/>
                    </a:solidFill>
                    <a:ln>
                      <a:noFill/>
                    </a:ln>
                    <a:effectLst>
                      <a:outerShdw blurRad="40000" dist="23000" dir="5400000" rotWithShape="0">
                        <a:srgbClr val="000000">
                          <a:alpha val="34901"/>
                        </a:srgbClr>
                      </a:outerShdw>
                    </a:effectLst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kern="0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5503" name="Google Shape;5503;p52"/>
                    <p:cNvSpPr/>
                    <p:nvPr/>
                  </p:nvSpPr>
                  <p:spPr>
                    <a:xfrm>
                      <a:off x="2089977" y="1730980"/>
                      <a:ext cx="240888" cy="9518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48191" h="791462" extrusionOk="0">
                          <a:moveTo>
                            <a:pt x="1329786" y="0"/>
                          </a:moveTo>
                          <a:lnTo>
                            <a:pt x="1348191" y="381926"/>
                          </a:lnTo>
                          <a:lnTo>
                            <a:pt x="487742" y="791462"/>
                          </a:lnTo>
                          <a:lnTo>
                            <a:pt x="0" y="612002"/>
                          </a:lnTo>
                          <a:lnTo>
                            <a:pt x="1329786" y="0"/>
                          </a:lnTo>
                          <a:close/>
                        </a:path>
                      </a:pathLst>
                    </a:custGeom>
                    <a:solidFill>
                      <a:srgbClr val="262699"/>
                    </a:solidFill>
                    <a:ln>
                      <a:noFill/>
                    </a:ln>
                    <a:effectLst>
                      <a:outerShdw blurRad="40000" dist="23000" dir="5400000" rotWithShape="0">
                        <a:srgbClr val="000000">
                          <a:alpha val="34901"/>
                        </a:srgbClr>
                      </a:outerShdw>
                    </a:effectLst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kern="0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cxnSp>
                  <p:nvCxnSpPr>
                    <p:cNvPr id="5504" name="Google Shape;5504;p52"/>
                    <p:cNvCxnSpPr>
                      <a:endCxn id="5499" idx="2"/>
                    </p:cNvCxnSpPr>
                    <p:nvPr/>
                  </p:nvCxnSpPr>
                  <p:spPr>
                    <a:xfrm rot="10800000">
                      <a:off x="1871277" y="1736929"/>
                      <a:ext cx="3300" cy="123600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40005" dist="19939" dir="5400000" algn="tl" rotWithShape="0">
                        <a:srgbClr val="000000">
                          <a:alpha val="37647"/>
                        </a:srgbClr>
                      </a:outerShdw>
                    </a:effectLst>
                  </p:spPr>
                </p:cxnSp>
                <p:cxnSp>
                  <p:nvCxnSpPr>
                    <p:cNvPr id="5505" name="Google Shape;5505;p52"/>
                    <p:cNvCxnSpPr/>
                    <p:nvPr/>
                  </p:nvCxnSpPr>
                  <p:spPr>
                    <a:xfrm rot="10800000">
                      <a:off x="2996477" y="1733359"/>
                      <a:ext cx="3171" cy="123743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40005" dist="19939" dir="5400000" algn="tl" rotWithShape="0">
                        <a:srgbClr val="000000">
                          <a:alpha val="37647"/>
                        </a:srgbClr>
                      </a:outerShdw>
                    </a:effectLst>
                  </p:spPr>
                </p:cxnSp>
              </p:grpSp>
              <p:grpSp>
                <p:nvGrpSpPr>
                  <p:cNvPr id="5506" name="Google Shape;5506;p52"/>
                  <p:cNvGrpSpPr/>
                  <p:nvPr/>
                </p:nvGrpSpPr>
                <p:grpSpPr>
                  <a:xfrm>
                    <a:off x="1770362" y="2873352"/>
                    <a:ext cx="441422" cy="369332"/>
                    <a:chOff x="667045" y="1708643"/>
                    <a:chExt cx="441422" cy="369332"/>
                  </a:xfrm>
                </p:grpSpPr>
                <p:sp>
                  <p:nvSpPr>
                    <p:cNvPr id="5507" name="Google Shape;5507;p52"/>
                    <p:cNvSpPr/>
                    <p:nvPr/>
                  </p:nvSpPr>
                  <p:spPr>
                    <a:xfrm>
                      <a:off x="725417" y="1787240"/>
                      <a:ext cx="356365" cy="231962"/>
                    </a:xfrm>
                    <a:prstGeom prst="ellipse">
                      <a:avLst/>
                    </a:prstGeom>
                    <a:solidFill>
                      <a:srgbClr val="FFFFFF">
                        <a:alpha val="75686"/>
                      </a:srgbClr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kern="0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5508" name="Google Shape;5508;p52"/>
                    <p:cNvSpPr txBox="1"/>
                    <p:nvPr/>
                  </p:nvSpPr>
                  <p:spPr>
                    <a:xfrm>
                      <a:off x="667045" y="1708643"/>
                      <a:ext cx="441422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spAutoFit/>
                    </a:bodyPr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ker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2d</a:t>
                      </a:r>
                      <a:endParaRPr sz="1400" kern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p:txBody>
                </p:sp>
              </p:grpSp>
            </p:grpSp>
            <p:grpSp>
              <p:nvGrpSpPr>
                <p:cNvPr id="5509" name="Google Shape;5509;p52"/>
                <p:cNvGrpSpPr/>
                <p:nvPr/>
              </p:nvGrpSpPr>
              <p:grpSpPr>
                <a:xfrm>
                  <a:off x="2601806" y="3485072"/>
                  <a:ext cx="565150" cy="369332"/>
                  <a:chOff x="1736090" y="2873352"/>
                  <a:chExt cx="565150" cy="369332"/>
                </a:xfrm>
              </p:grpSpPr>
              <p:grpSp>
                <p:nvGrpSpPr>
                  <p:cNvPr id="5510" name="Google Shape;5510;p52"/>
                  <p:cNvGrpSpPr/>
                  <p:nvPr/>
                </p:nvGrpSpPr>
                <p:grpSpPr>
                  <a:xfrm>
                    <a:off x="1736090" y="2893762"/>
                    <a:ext cx="565150" cy="292100"/>
                    <a:chOff x="1871277" y="1576300"/>
                    <a:chExt cx="1128371" cy="437861"/>
                  </a:xfrm>
                </p:grpSpPr>
                <p:sp>
                  <p:nvSpPr>
                    <p:cNvPr id="5511" name="Google Shape;5511;p52"/>
                    <p:cNvSpPr/>
                    <p:nvPr/>
                  </p:nvSpPr>
                  <p:spPr>
                    <a:xfrm rot="10800000" flipH="1">
                      <a:off x="1874446" y="1692905"/>
                      <a:ext cx="1125202" cy="321256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rgbClr val="262699"/>
                        </a:gs>
                        <a:gs pos="52999">
                          <a:srgbClr val="8383E0"/>
                        </a:gs>
                        <a:gs pos="100000">
                          <a:srgbClr val="262699"/>
                        </a:gs>
                      </a:gsLst>
                      <a:lin ang="0" scaled="0"/>
                    </a:gradFill>
                    <a:ln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40000" dist="23000" dir="5400000" rotWithShape="0">
                        <a:srgbClr val="000000">
                          <a:alpha val="34901"/>
                        </a:srgbClr>
                      </a:outerShdw>
                    </a:effectLst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kern="0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5512" name="Google Shape;5512;p52"/>
                    <p:cNvSpPr/>
                    <p:nvPr/>
                  </p:nvSpPr>
                  <p:spPr>
                    <a:xfrm>
                      <a:off x="1871277" y="1740499"/>
                      <a:ext cx="1128371" cy="114225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rgbClr val="262699"/>
                        </a:gs>
                        <a:gs pos="52999">
                          <a:srgbClr val="8383E0"/>
                        </a:gs>
                        <a:gs pos="100000">
                          <a:srgbClr val="262699"/>
                        </a:gs>
                      </a:gsLst>
                      <a:lin ang="108000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kern="0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5513" name="Google Shape;5513;p52"/>
                    <p:cNvSpPr/>
                    <p:nvPr/>
                  </p:nvSpPr>
                  <p:spPr>
                    <a:xfrm rot="10800000" flipH="1">
                      <a:off x="1871277" y="1576300"/>
                      <a:ext cx="1125200" cy="321257"/>
                    </a:xfrm>
                    <a:prstGeom prst="ellipse">
                      <a:avLst/>
                    </a:prstGeom>
                    <a:solidFill>
                      <a:srgbClr val="BFBFBF"/>
                    </a:solidFill>
                    <a:ln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40000" dist="23000" dir="5400000" rotWithShape="0">
                        <a:srgbClr val="000000">
                          <a:alpha val="34901"/>
                        </a:srgbClr>
                      </a:outerShdw>
                    </a:effectLst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kern="0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5514" name="Google Shape;5514;p52"/>
                    <p:cNvSpPr/>
                    <p:nvPr/>
                  </p:nvSpPr>
                  <p:spPr>
                    <a:xfrm>
                      <a:off x="2159708" y="1673868"/>
                      <a:ext cx="548339" cy="15943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076069" h="1321259" extrusionOk="0">
                          <a:moveTo>
                            <a:pt x="1537780" y="750825"/>
                          </a:moveTo>
                          <a:lnTo>
                            <a:pt x="313981" y="1321259"/>
                          </a:lnTo>
                          <a:lnTo>
                            <a:pt x="0" y="1228607"/>
                          </a:lnTo>
                          <a:lnTo>
                            <a:pt x="962613" y="837478"/>
                          </a:lnTo>
                          <a:lnTo>
                            <a:pt x="935005" y="450949"/>
                          </a:lnTo>
                          <a:lnTo>
                            <a:pt x="212596" y="119640"/>
                          </a:lnTo>
                          <a:lnTo>
                            <a:pt x="456466" y="50617"/>
                          </a:lnTo>
                          <a:lnTo>
                            <a:pt x="1528577" y="501566"/>
                          </a:lnTo>
                          <a:lnTo>
                            <a:pt x="2623695" y="0"/>
                          </a:lnTo>
                          <a:lnTo>
                            <a:pt x="2927383" y="96632"/>
                          </a:lnTo>
                          <a:lnTo>
                            <a:pt x="2131352" y="432543"/>
                          </a:lnTo>
                          <a:lnTo>
                            <a:pt x="2292399" y="920305"/>
                          </a:lnTo>
                          <a:lnTo>
                            <a:pt x="3076069" y="1228607"/>
                          </a:lnTo>
                          <a:lnTo>
                            <a:pt x="2808172" y="1316375"/>
                          </a:lnTo>
                          <a:lnTo>
                            <a:pt x="1537780" y="750825"/>
                          </a:lnTo>
                          <a:close/>
                        </a:path>
                      </a:pathLst>
                    </a:custGeom>
                    <a:solidFill>
                      <a:srgbClr val="8383E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kern="0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5515" name="Google Shape;5515;p52"/>
                    <p:cNvSpPr/>
                    <p:nvPr/>
                  </p:nvSpPr>
                  <p:spPr>
                    <a:xfrm>
                      <a:off x="2102655" y="1633412"/>
                      <a:ext cx="662444" cy="11184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723451" h="932950" extrusionOk="0">
                          <a:moveTo>
                            <a:pt x="0" y="228246"/>
                          </a:moveTo>
                          <a:lnTo>
                            <a:pt x="655168" y="2690"/>
                          </a:lnTo>
                          <a:lnTo>
                            <a:pt x="1855778" y="520562"/>
                          </a:lnTo>
                          <a:lnTo>
                            <a:pt x="3001174" y="0"/>
                          </a:lnTo>
                          <a:lnTo>
                            <a:pt x="3723451" y="207149"/>
                          </a:lnTo>
                          <a:lnTo>
                            <a:pt x="3186079" y="461874"/>
                          </a:lnTo>
                          <a:lnTo>
                            <a:pt x="3013067" y="393200"/>
                          </a:lnTo>
                          <a:lnTo>
                            <a:pt x="1876873" y="932950"/>
                          </a:lnTo>
                          <a:lnTo>
                            <a:pt x="711613" y="413055"/>
                          </a:lnTo>
                          <a:lnTo>
                            <a:pt x="523214" y="469166"/>
                          </a:lnTo>
                          <a:lnTo>
                            <a:pt x="0" y="228246"/>
                          </a:lnTo>
                          <a:close/>
                        </a:path>
                      </a:pathLst>
                    </a:custGeom>
                    <a:solidFill>
                      <a:srgbClr val="262699"/>
                    </a:solidFill>
                    <a:ln>
                      <a:noFill/>
                    </a:ln>
                    <a:effectLst>
                      <a:outerShdw blurRad="40000" dist="23000" dir="5400000" rotWithShape="0">
                        <a:srgbClr val="000000">
                          <a:alpha val="34901"/>
                        </a:srgbClr>
                      </a:outerShdw>
                    </a:effectLst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kern="0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5516" name="Google Shape;5516;p52"/>
                    <p:cNvSpPr/>
                    <p:nvPr/>
                  </p:nvSpPr>
                  <p:spPr>
                    <a:xfrm>
                      <a:off x="2536889" y="1728599"/>
                      <a:ext cx="244057" cy="9756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66596" h="809868" extrusionOk="0">
                          <a:moveTo>
                            <a:pt x="0" y="0"/>
                          </a:moveTo>
                          <a:lnTo>
                            <a:pt x="1366596" y="625807"/>
                          </a:lnTo>
                          <a:lnTo>
                            <a:pt x="865050" y="809868"/>
                          </a:lnTo>
                          <a:lnTo>
                            <a:pt x="4601" y="427942"/>
                          </a:lnTo>
                          <a:cubicBezTo>
                            <a:pt x="-1535" y="105836"/>
                            <a:pt x="1534" y="142647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262699"/>
                    </a:solidFill>
                    <a:ln>
                      <a:noFill/>
                    </a:ln>
                    <a:effectLst>
                      <a:outerShdw blurRad="40000" dist="23000" dir="5400000" rotWithShape="0">
                        <a:srgbClr val="000000">
                          <a:alpha val="34901"/>
                        </a:srgbClr>
                      </a:outerShdw>
                    </a:effectLst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kern="0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5517" name="Google Shape;5517;p52"/>
                    <p:cNvSpPr/>
                    <p:nvPr/>
                  </p:nvSpPr>
                  <p:spPr>
                    <a:xfrm>
                      <a:off x="2089977" y="1730980"/>
                      <a:ext cx="240888" cy="9518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48191" h="791462" extrusionOk="0">
                          <a:moveTo>
                            <a:pt x="1329786" y="0"/>
                          </a:moveTo>
                          <a:lnTo>
                            <a:pt x="1348191" y="381926"/>
                          </a:lnTo>
                          <a:lnTo>
                            <a:pt x="487742" y="791462"/>
                          </a:lnTo>
                          <a:lnTo>
                            <a:pt x="0" y="612002"/>
                          </a:lnTo>
                          <a:lnTo>
                            <a:pt x="1329786" y="0"/>
                          </a:lnTo>
                          <a:close/>
                        </a:path>
                      </a:pathLst>
                    </a:custGeom>
                    <a:solidFill>
                      <a:srgbClr val="262699"/>
                    </a:solidFill>
                    <a:ln>
                      <a:noFill/>
                    </a:ln>
                    <a:effectLst>
                      <a:outerShdw blurRad="40000" dist="23000" dir="5400000" rotWithShape="0">
                        <a:srgbClr val="000000">
                          <a:alpha val="34901"/>
                        </a:srgbClr>
                      </a:outerShdw>
                    </a:effectLst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kern="0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cxnSp>
                  <p:nvCxnSpPr>
                    <p:cNvPr id="5518" name="Google Shape;5518;p52"/>
                    <p:cNvCxnSpPr>
                      <a:endCxn id="5513" idx="2"/>
                    </p:cNvCxnSpPr>
                    <p:nvPr/>
                  </p:nvCxnSpPr>
                  <p:spPr>
                    <a:xfrm rot="10800000">
                      <a:off x="1871277" y="1736929"/>
                      <a:ext cx="3300" cy="123600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40005" dist="19939" dir="5400000" algn="tl" rotWithShape="0">
                        <a:srgbClr val="000000">
                          <a:alpha val="37647"/>
                        </a:srgbClr>
                      </a:outerShdw>
                    </a:effectLst>
                  </p:spPr>
                </p:cxnSp>
                <p:cxnSp>
                  <p:nvCxnSpPr>
                    <p:cNvPr id="5519" name="Google Shape;5519;p52"/>
                    <p:cNvCxnSpPr/>
                    <p:nvPr/>
                  </p:nvCxnSpPr>
                  <p:spPr>
                    <a:xfrm rot="10800000">
                      <a:off x="2996477" y="1733359"/>
                      <a:ext cx="3171" cy="123743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40005" dist="19939" dir="5400000" algn="tl" rotWithShape="0">
                        <a:srgbClr val="000000">
                          <a:alpha val="37647"/>
                        </a:srgbClr>
                      </a:outerShdw>
                    </a:effectLst>
                  </p:spPr>
                </p:cxnSp>
              </p:grpSp>
              <p:grpSp>
                <p:nvGrpSpPr>
                  <p:cNvPr id="5520" name="Google Shape;5520;p52"/>
                  <p:cNvGrpSpPr/>
                  <p:nvPr/>
                </p:nvGrpSpPr>
                <p:grpSpPr>
                  <a:xfrm>
                    <a:off x="1770362" y="2873352"/>
                    <a:ext cx="428460" cy="369332"/>
                    <a:chOff x="667045" y="1708643"/>
                    <a:chExt cx="428460" cy="369332"/>
                  </a:xfrm>
                </p:grpSpPr>
                <p:sp>
                  <p:nvSpPr>
                    <p:cNvPr id="5521" name="Google Shape;5521;p52"/>
                    <p:cNvSpPr/>
                    <p:nvPr/>
                  </p:nvSpPr>
                  <p:spPr>
                    <a:xfrm>
                      <a:off x="725417" y="1787240"/>
                      <a:ext cx="356365" cy="231962"/>
                    </a:xfrm>
                    <a:prstGeom prst="ellipse">
                      <a:avLst/>
                    </a:prstGeom>
                    <a:solidFill>
                      <a:srgbClr val="FFFFFF">
                        <a:alpha val="75686"/>
                      </a:srgbClr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kern="0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5522" name="Google Shape;5522;p52"/>
                    <p:cNvSpPr txBox="1"/>
                    <p:nvPr/>
                  </p:nvSpPr>
                  <p:spPr>
                    <a:xfrm>
                      <a:off x="667045" y="1708643"/>
                      <a:ext cx="428460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spAutoFit/>
                    </a:bodyPr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ker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2c</a:t>
                      </a:r>
                      <a:endParaRPr sz="1400" kern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p:txBody>
                </p:sp>
              </p:grpSp>
            </p:grpSp>
            <p:grpSp>
              <p:nvGrpSpPr>
                <p:cNvPr id="5523" name="Google Shape;5523;p52"/>
                <p:cNvGrpSpPr/>
                <p:nvPr/>
              </p:nvGrpSpPr>
              <p:grpSpPr>
                <a:xfrm>
                  <a:off x="833331" y="3478719"/>
                  <a:ext cx="565150" cy="369332"/>
                  <a:chOff x="1736090" y="2873352"/>
                  <a:chExt cx="565150" cy="369332"/>
                </a:xfrm>
              </p:grpSpPr>
              <p:grpSp>
                <p:nvGrpSpPr>
                  <p:cNvPr id="5524" name="Google Shape;5524;p52"/>
                  <p:cNvGrpSpPr/>
                  <p:nvPr/>
                </p:nvGrpSpPr>
                <p:grpSpPr>
                  <a:xfrm>
                    <a:off x="1736090" y="2893762"/>
                    <a:ext cx="565150" cy="292100"/>
                    <a:chOff x="1871277" y="1576300"/>
                    <a:chExt cx="1128371" cy="437861"/>
                  </a:xfrm>
                </p:grpSpPr>
                <p:sp>
                  <p:nvSpPr>
                    <p:cNvPr id="5525" name="Google Shape;5525;p52"/>
                    <p:cNvSpPr/>
                    <p:nvPr/>
                  </p:nvSpPr>
                  <p:spPr>
                    <a:xfrm rot="10800000" flipH="1">
                      <a:off x="1874446" y="1692905"/>
                      <a:ext cx="1125202" cy="321256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rgbClr val="262699"/>
                        </a:gs>
                        <a:gs pos="52999">
                          <a:srgbClr val="8383E0"/>
                        </a:gs>
                        <a:gs pos="100000">
                          <a:srgbClr val="262699"/>
                        </a:gs>
                      </a:gsLst>
                      <a:lin ang="0" scaled="0"/>
                    </a:gradFill>
                    <a:ln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40000" dist="23000" dir="5400000" rotWithShape="0">
                        <a:srgbClr val="000000">
                          <a:alpha val="34901"/>
                        </a:srgbClr>
                      </a:outerShdw>
                    </a:effectLst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kern="0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5526" name="Google Shape;5526;p52"/>
                    <p:cNvSpPr/>
                    <p:nvPr/>
                  </p:nvSpPr>
                  <p:spPr>
                    <a:xfrm>
                      <a:off x="1871277" y="1740499"/>
                      <a:ext cx="1128371" cy="114225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rgbClr val="262699"/>
                        </a:gs>
                        <a:gs pos="52999">
                          <a:srgbClr val="8383E0"/>
                        </a:gs>
                        <a:gs pos="100000">
                          <a:srgbClr val="262699"/>
                        </a:gs>
                      </a:gsLst>
                      <a:lin ang="108000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kern="0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5527" name="Google Shape;5527;p52"/>
                    <p:cNvSpPr/>
                    <p:nvPr/>
                  </p:nvSpPr>
                  <p:spPr>
                    <a:xfrm rot="10800000" flipH="1">
                      <a:off x="1871277" y="1576300"/>
                      <a:ext cx="1125200" cy="321257"/>
                    </a:xfrm>
                    <a:prstGeom prst="ellipse">
                      <a:avLst/>
                    </a:prstGeom>
                    <a:solidFill>
                      <a:srgbClr val="BFBFBF"/>
                    </a:solidFill>
                    <a:ln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40000" dist="23000" dir="5400000" rotWithShape="0">
                        <a:srgbClr val="000000">
                          <a:alpha val="34901"/>
                        </a:srgbClr>
                      </a:outerShdw>
                    </a:effectLst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kern="0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5528" name="Google Shape;5528;p52"/>
                    <p:cNvSpPr/>
                    <p:nvPr/>
                  </p:nvSpPr>
                  <p:spPr>
                    <a:xfrm>
                      <a:off x="2159708" y="1673868"/>
                      <a:ext cx="548339" cy="15943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076069" h="1321259" extrusionOk="0">
                          <a:moveTo>
                            <a:pt x="1537780" y="750825"/>
                          </a:moveTo>
                          <a:lnTo>
                            <a:pt x="313981" y="1321259"/>
                          </a:lnTo>
                          <a:lnTo>
                            <a:pt x="0" y="1228607"/>
                          </a:lnTo>
                          <a:lnTo>
                            <a:pt x="962613" y="837478"/>
                          </a:lnTo>
                          <a:lnTo>
                            <a:pt x="935005" y="450949"/>
                          </a:lnTo>
                          <a:lnTo>
                            <a:pt x="212596" y="119640"/>
                          </a:lnTo>
                          <a:lnTo>
                            <a:pt x="456466" y="50617"/>
                          </a:lnTo>
                          <a:lnTo>
                            <a:pt x="1528577" y="501566"/>
                          </a:lnTo>
                          <a:lnTo>
                            <a:pt x="2623695" y="0"/>
                          </a:lnTo>
                          <a:lnTo>
                            <a:pt x="2927383" y="96632"/>
                          </a:lnTo>
                          <a:lnTo>
                            <a:pt x="2131352" y="432543"/>
                          </a:lnTo>
                          <a:lnTo>
                            <a:pt x="2292399" y="920305"/>
                          </a:lnTo>
                          <a:lnTo>
                            <a:pt x="3076069" y="1228607"/>
                          </a:lnTo>
                          <a:lnTo>
                            <a:pt x="2808172" y="1316375"/>
                          </a:lnTo>
                          <a:lnTo>
                            <a:pt x="1537780" y="750825"/>
                          </a:lnTo>
                          <a:close/>
                        </a:path>
                      </a:pathLst>
                    </a:custGeom>
                    <a:solidFill>
                      <a:srgbClr val="8383E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kern="0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5529" name="Google Shape;5529;p52"/>
                    <p:cNvSpPr/>
                    <p:nvPr/>
                  </p:nvSpPr>
                  <p:spPr>
                    <a:xfrm>
                      <a:off x="2102655" y="1633412"/>
                      <a:ext cx="662444" cy="11184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723451" h="932950" extrusionOk="0">
                          <a:moveTo>
                            <a:pt x="0" y="228246"/>
                          </a:moveTo>
                          <a:lnTo>
                            <a:pt x="655168" y="2690"/>
                          </a:lnTo>
                          <a:lnTo>
                            <a:pt x="1855778" y="520562"/>
                          </a:lnTo>
                          <a:lnTo>
                            <a:pt x="3001174" y="0"/>
                          </a:lnTo>
                          <a:lnTo>
                            <a:pt x="3723451" y="207149"/>
                          </a:lnTo>
                          <a:lnTo>
                            <a:pt x="3186079" y="461874"/>
                          </a:lnTo>
                          <a:lnTo>
                            <a:pt x="3013067" y="393200"/>
                          </a:lnTo>
                          <a:lnTo>
                            <a:pt x="1876873" y="932950"/>
                          </a:lnTo>
                          <a:lnTo>
                            <a:pt x="711613" y="413055"/>
                          </a:lnTo>
                          <a:lnTo>
                            <a:pt x="523214" y="469166"/>
                          </a:lnTo>
                          <a:lnTo>
                            <a:pt x="0" y="228246"/>
                          </a:lnTo>
                          <a:close/>
                        </a:path>
                      </a:pathLst>
                    </a:custGeom>
                    <a:solidFill>
                      <a:srgbClr val="262699"/>
                    </a:solidFill>
                    <a:ln>
                      <a:noFill/>
                    </a:ln>
                    <a:effectLst>
                      <a:outerShdw blurRad="40000" dist="23000" dir="5400000" rotWithShape="0">
                        <a:srgbClr val="000000">
                          <a:alpha val="34901"/>
                        </a:srgbClr>
                      </a:outerShdw>
                    </a:effectLst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kern="0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5530" name="Google Shape;5530;p52"/>
                    <p:cNvSpPr/>
                    <p:nvPr/>
                  </p:nvSpPr>
                  <p:spPr>
                    <a:xfrm>
                      <a:off x="2536889" y="1728599"/>
                      <a:ext cx="244057" cy="9756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66596" h="809868" extrusionOk="0">
                          <a:moveTo>
                            <a:pt x="0" y="0"/>
                          </a:moveTo>
                          <a:lnTo>
                            <a:pt x="1366596" y="625807"/>
                          </a:lnTo>
                          <a:lnTo>
                            <a:pt x="865050" y="809868"/>
                          </a:lnTo>
                          <a:lnTo>
                            <a:pt x="4601" y="427942"/>
                          </a:lnTo>
                          <a:cubicBezTo>
                            <a:pt x="-1535" y="105836"/>
                            <a:pt x="1534" y="142647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262699"/>
                    </a:solidFill>
                    <a:ln>
                      <a:noFill/>
                    </a:ln>
                    <a:effectLst>
                      <a:outerShdw blurRad="40000" dist="23000" dir="5400000" rotWithShape="0">
                        <a:srgbClr val="000000">
                          <a:alpha val="34901"/>
                        </a:srgbClr>
                      </a:outerShdw>
                    </a:effectLst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kern="0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5531" name="Google Shape;5531;p52"/>
                    <p:cNvSpPr/>
                    <p:nvPr/>
                  </p:nvSpPr>
                  <p:spPr>
                    <a:xfrm>
                      <a:off x="2089977" y="1730980"/>
                      <a:ext cx="240888" cy="9518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48191" h="791462" extrusionOk="0">
                          <a:moveTo>
                            <a:pt x="1329786" y="0"/>
                          </a:moveTo>
                          <a:lnTo>
                            <a:pt x="1348191" y="381926"/>
                          </a:lnTo>
                          <a:lnTo>
                            <a:pt x="487742" y="791462"/>
                          </a:lnTo>
                          <a:lnTo>
                            <a:pt x="0" y="612002"/>
                          </a:lnTo>
                          <a:lnTo>
                            <a:pt x="1329786" y="0"/>
                          </a:lnTo>
                          <a:close/>
                        </a:path>
                      </a:pathLst>
                    </a:custGeom>
                    <a:solidFill>
                      <a:srgbClr val="262699"/>
                    </a:solidFill>
                    <a:ln>
                      <a:noFill/>
                    </a:ln>
                    <a:effectLst>
                      <a:outerShdw blurRad="40000" dist="23000" dir="5400000" rotWithShape="0">
                        <a:srgbClr val="000000">
                          <a:alpha val="34901"/>
                        </a:srgbClr>
                      </a:outerShdw>
                    </a:effectLst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kern="0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cxnSp>
                  <p:nvCxnSpPr>
                    <p:cNvPr id="5532" name="Google Shape;5532;p52"/>
                    <p:cNvCxnSpPr>
                      <a:endCxn id="5527" idx="2"/>
                    </p:cNvCxnSpPr>
                    <p:nvPr/>
                  </p:nvCxnSpPr>
                  <p:spPr>
                    <a:xfrm rot="10800000">
                      <a:off x="1871277" y="1736929"/>
                      <a:ext cx="3300" cy="123600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40005" dist="19939" dir="5400000" algn="tl" rotWithShape="0">
                        <a:srgbClr val="000000">
                          <a:alpha val="37647"/>
                        </a:srgbClr>
                      </a:outerShdw>
                    </a:effectLst>
                  </p:spPr>
                </p:cxnSp>
                <p:cxnSp>
                  <p:nvCxnSpPr>
                    <p:cNvPr id="5533" name="Google Shape;5533;p52"/>
                    <p:cNvCxnSpPr/>
                    <p:nvPr/>
                  </p:nvCxnSpPr>
                  <p:spPr>
                    <a:xfrm rot="10800000">
                      <a:off x="2996477" y="1733359"/>
                      <a:ext cx="3171" cy="123743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40005" dist="19939" dir="5400000" algn="tl" rotWithShape="0">
                        <a:srgbClr val="000000">
                          <a:alpha val="37647"/>
                        </a:srgbClr>
                      </a:outerShdw>
                    </a:effectLst>
                  </p:spPr>
                </p:cxnSp>
              </p:grpSp>
              <p:grpSp>
                <p:nvGrpSpPr>
                  <p:cNvPr id="5534" name="Google Shape;5534;p52"/>
                  <p:cNvGrpSpPr/>
                  <p:nvPr/>
                </p:nvGrpSpPr>
                <p:grpSpPr>
                  <a:xfrm>
                    <a:off x="1770362" y="2873352"/>
                    <a:ext cx="441422" cy="369332"/>
                    <a:chOff x="667045" y="1708643"/>
                    <a:chExt cx="441422" cy="369332"/>
                  </a:xfrm>
                </p:grpSpPr>
                <p:sp>
                  <p:nvSpPr>
                    <p:cNvPr id="5535" name="Google Shape;5535;p52"/>
                    <p:cNvSpPr/>
                    <p:nvPr/>
                  </p:nvSpPr>
                  <p:spPr>
                    <a:xfrm>
                      <a:off x="725417" y="1787240"/>
                      <a:ext cx="356365" cy="231962"/>
                    </a:xfrm>
                    <a:prstGeom prst="ellipse">
                      <a:avLst/>
                    </a:prstGeom>
                    <a:solidFill>
                      <a:srgbClr val="FFFFFF">
                        <a:alpha val="75686"/>
                      </a:srgbClr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kern="0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5536" name="Google Shape;5536;p52"/>
                    <p:cNvSpPr txBox="1"/>
                    <p:nvPr/>
                  </p:nvSpPr>
                  <p:spPr>
                    <a:xfrm>
                      <a:off x="667045" y="1708643"/>
                      <a:ext cx="441422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spAutoFit/>
                    </a:bodyPr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ker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2a</a:t>
                      </a:r>
                      <a:endParaRPr sz="1400" kern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p:txBody>
                </p:sp>
              </p:grpSp>
            </p:grpSp>
            <p:cxnSp>
              <p:nvCxnSpPr>
                <p:cNvPr id="5537" name="Google Shape;5537;p52"/>
                <p:cNvCxnSpPr>
                  <a:stCxn id="5483" idx="7"/>
                </p:cNvCxnSpPr>
                <p:nvPr/>
              </p:nvCxnSpPr>
              <p:spPr>
                <a:xfrm>
                  <a:off x="2218708" y="3154477"/>
                  <a:ext cx="480000" cy="369900"/>
                </a:xfrm>
                <a:prstGeom prst="straightConnector1">
                  <a:avLst/>
                </a:prstGeom>
                <a:solidFill>
                  <a:srgbClr val="00CC99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5538" name="Google Shape;5538;p52"/>
                <p:cNvCxnSpPr/>
                <p:nvPr/>
              </p:nvCxnSpPr>
              <p:spPr>
                <a:xfrm>
                  <a:off x="1300073" y="3786304"/>
                  <a:ext cx="477927" cy="357071"/>
                </a:xfrm>
                <a:prstGeom prst="straightConnector1">
                  <a:avLst/>
                </a:prstGeom>
                <a:solidFill>
                  <a:srgbClr val="00CC99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5539" name="Google Shape;5539;p52"/>
                <p:cNvCxnSpPr/>
                <p:nvPr/>
              </p:nvCxnSpPr>
              <p:spPr>
                <a:xfrm flipH="1">
                  <a:off x="2196042" y="3783542"/>
                  <a:ext cx="508002" cy="349250"/>
                </a:xfrm>
                <a:prstGeom prst="straightConnector1">
                  <a:avLst/>
                </a:prstGeom>
                <a:solidFill>
                  <a:srgbClr val="00CC99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  <p:sp>
          <p:nvSpPr>
            <p:cNvPr id="5540" name="Google Shape;5540;p52"/>
            <p:cNvSpPr txBox="1"/>
            <p:nvPr/>
          </p:nvSpPr>
          <p:spPr>
            <a:xfrm>
              <a:off x="4833576" y="4910165"/>
              <a:ext cx="753532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-US" sz="2000" kern="0">
                  <a:solidFill>
                    <a:srgbClr val="000090"/>
                  </a:solidFill>
                  <a:latin typeface="Arial"/>
                  <a:ea typeface="Arial"/>
                  <a:cs typeface="Arial"/>
                  <a:sym typeface="Arial"/>
                </a:rPr>
                <a:t>AS 2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5541" name="Google Shape;5541;p52"/>
          <p:cNvGrpSpPr/>
          <p:nvPr/>
        </p:nvGrpSpPr>
        <p:grpSpPr>
          <a:xfrm>
            <a:off x="8100574" y="3694542"/>
            <a:ext cx="2575521" cy="1672516"/>
            <a:chOff x="8100574" y="3694542"/>
            <a:chExt cx="2575521" cy="1672516"/>
          </a:xfrm>
        </p:grpSpPr>
        <p:sp>
          <p:nvSpPr>
            <p:cNvPr id="5542" name="Google Shape;5542;p52"/>
            <p:cNvSpPr/>
            <p:nvPr/>
          </p:nvSpPr>
          <p:spPr>
            <a:xfrm>
              <a:off x="8100574" y="3694542"/>
              <a:ext cx="2575521" cy="1672516"/>
            </a:xfrm>
            <a:custGeom>
              <a:avLst/>
              <a:gdLst/>
              <a:ahLst/>
              <a:cxnLst/>
              <a:rect l="l" t="t" r="r" b="b"/>
              <a:pathLst>
                <a:path w="10000" h="10795" extrusionOk="0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543" name="Google Shape;5543;p52"/>
            <p:cNvGrpSpPr/>
            <p:nvPr/>
          </p:nvGrpSpPr>
          <p:grpSpPr>
            <a:xfrm>
              <a:off x="8136838" y="3735782"/>
              <a:ext cx="2402775" cy="1530043"/>
              <a:chOff x="8136838" y="3735782"/>
              <a:chExt cx="2402775" cy="1530043"/>
            </a:xfrm>
          </p:grpSpPr>
          <p:grpSp>
            <p:nvGrpSpPr>
              <p:cNvPr id="5544" name="Google Shape;5544;p52"/>
              <p:cNvGrpSpPr/>
              <p:nvPr/>
            </p:nvGrpSpPr>
            <p:grpSpPr>
              <a:xfrm>
                <a:off x="8324065" y="3830658"/>
                <a:ext cx="2215548" cy="1435167"/>
                <a:chOff x="833331" y="2873352"/>
                <a:chExt cx="2333625" cy="1590649"/>
              </a:xfrm>
            </p:grpSpPr>
            <p:grpSp>
              <p:nvGrpSpPr>
                <p:cNvPr id="5545" name="Google Shape;5545;p52"/>
                <p:cNvGrpSpPr/>
                <p:nvPr/>
              </p:nvGrpSpPr>
              <p:grpSpPr>
                <a:xfrm>
                  <a:off x="1736090" y="2873352"/>
                  <a:ext cx="565150" cy="369332"/>
                  <a:chOff x="1736090" y="2873352"/>
                  <a:chExt cx="565150" cy="369332"/>
                </a:xfrm>
              </p:grpSpPr>
              <p:grpSp>
                <p:nvGrpSpPr>
                  <p:cNvPr id="5546" name="Google Shape;5546;p52"/>
                  <p:cNvGrpSpPr/>
                  <p:nvPr/>
                </p:nvGrpSpPr>
                <p:grpSpPr>
                  <a:xfrm>
                    <a:off x="1736090" y="2893762"/>
                    <a:ext cx="565150" cy="292100"/>
                    <a:chOff x="1871277" y="1576300"/>
                    <a:chExt cx="1128371" cy="437861"/>
                  </a:xfrm>
                </p:grpSpPr>
                <p:sp>
                  <p:nvSpPr>
                    <p:cNvPr id="5547" name="Google Shape;5547;p52"/>
                    <p:cNvSpPr/>
                    <p:nvPr/>
                  </p:nvSpPr>
                  <p:spPr>
                    <a:xfrm rot="10800000" flipH="1">
                      <a:off x="1874446" y="1692905"/>
                      <a:ext cx="1125202" cy="321256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rgbClr val="262699"/>
                        </a:gs>
                        <a:gs pos="52999">
                          <a:srgbClr val="8383E0"/>
                        </a:gs>
                        <a:gs pos="100000">
                          <a:srgbClr val="262699"/>
                        </a:gs>
                      </a:gsLst>
                      <a:lin ang="0" scaled="0"/>
                    </a:gradFill>
                    <a:ln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40000" dist="23000" dir="5400000" rotWithShape="0">
                        <a:srgbClr val="000000">
                          <a:alpha val="34901"/>
                        </a:srgbClr>
                      </a:outerShdw>
                    </a:effectLst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kern="0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5548" name="Google Shape;5548;p52"/>
                    <p:cNvSpPr/>
                    <p:nvPr/>
                  </p:nvSpPr>
                  <p:spPr>
                    <a:xfrm>
                      <a:off x="1871277" y="1740499"/>
                      <a:ext cx="1128371" cy="114225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rgbClr val="262699"/>
                        </a:gs>
                        <a:gs pos="52999">
                          <a:srgbClr val="8383E0"/>
                        </a:gs>
                        <a:gs pos="100000">
                          <a:srgbClr val="262699"/>
                        </a:gs>
                      </a:gsLst>
                      <a:lin ang="108000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kern="0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5549" name="Google Shape;5549;p52"/>
                    <p:cNvSpPr/>
                    <p:nvPr/>
                  </p:nvSpPr>
                  <p:spPr>
                    <a:xfrm rot="10800000" flipH="1">
                      <a:off x="1871277" y="1576300"/>
                      <a:ext cx="1125200" cy="321257"/>
                    </a:xfrm>
                    <a:prstGeom prst="ellipse">
                      <a:avLst/>
                    </a:prstGeom>
                    <a:solidFill>
                      <a:srgbClr val="BFBFBF"/>
                    </a:solidFill>
                    <a:ln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40000" dist="23000" dir="5400000" rotWithShape="0">
                        <a:srgbClr val="000000">
                          <a:alpha val="34901"/>
                        </a:srgbClr>
                      </a:outerShdw>
                    </a:effectLst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kern="0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5550" name="Google Shape;5550;p52"/>
                    <p:cNvSpPr/>
                    <p:nvPr/>
                  </p:nvSpPr>
                  <p:spPr>
                    <a:xfrm>
                      <a:off x="2159708" y="1673868"/>
                      <a:ext cx="548339" cy="15943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076069" h="1321259" extrusionOk="0">
                          <a:moveTo>
                            <a:pt x="1537780" y="750825"/>
                          </a:moveTo>
                          <a:lnTo>
                            <a:pt x="313981" y="1321259"/>
                          </a:lnTo>
                          <a:lnTo>
                            <a:pt x="0" y="1228607"/>
                          </a:lnTo>
                          <a:lnTo>
                            <a:pt x="962613" y="837478"/>
                          </a:lnTo>
                          <a:lnTo>
                            <a:pt x="935005" y="450949"/>
                          </a:lnTo>
                          <a:lnTo>
                            <a:pt x="212596" y="119640"/>
                          </a:lnTo>
                          <a:lnTo>
                            <a:pt x="456466" y="50617"/>
                          </a:lnTo>
                          <a:lnTo>
                            <a:pt x="1528577" y="501566"/>
                          </a:lnTo>
                          <a:lnTo>
                            <a:pt x="2623695" y="0"/>
                          </a:lnTo>
                          <a:lnTo>
                            <a:pt x="2927383" y="96632"/>
                          </a:lnTo>
                          <a:lnTo>
                            <a:pt x="2131352" y="432543"/>
                          </a:lnTo>
                          <a:lnTo>
                            <a:pt x="2292399" y="920305"/>
                          </a:lnTo>
                          <a:lnTo>
                            <a:pt x="3076069" y="1228607"/>
                          </a:lnTo>
                          <a:lnTo>
                            <a:pt x="2808172" y="1316375"/>
                          </a:lnTo>
                          <a:lnTo>
                            <a:pt x="1537780" y="750825"/>
                          </a:lnTo>
                          <a:close/>
                        </a:path>
                      </a:pathLst>
                    </a:custGeom>
                    <a:solidFill>
                      <a:srgbClr val="8383E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kern="0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5551" name="Google Shape;5551;p52"/>
                    <p:cNvSpPr/>
                    <p:nvPr/>
                  </p:nvSpPr>
                  <p:spPr>
                    <a:xfrm>
                      <a:off x="2102655" y="1633412"/>
                      <a:ext cx="662444" cy="11184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723451" h="932950" extrusionOk="0">
                          <a:moveTo>
                            <a:pt x="0" y="228246"/>
                          </a:moveTo>
                          <a:lnTo>
                            <a:pt x="655168" y="2690"/>
                          </a:lnTo>
                          <a:lnTo>
                            <a:pt x="1855778" y="520562"/>
                          </a:lnTo>
                          <a:lnTo>
                            <a:pt x="3001174" y="0"/>
                          </a:lnTo>
                          <a:lnTo>
                            <a:pt x="3723451" y="207149"/>
                          </a:lnTo>
                          <a:lnTo>
                            <a:pt x="3186079" y="461874"/>
                          </a:lnTo>
                          <a:lnTo>
                            <a:pt x="3013067" y="393200"/>
                          </a:lnTo>
                          <a:lnTo>
                            <a:pt x="1876873" y="932950"/>
                          </a:lnTo>
                          <a:lnTo>
                            <a:pt x="711613" y="413055"/>
                          </a:lnTo>
                          <a:lnTo>
                            <a:pt x="523214" y="469166"/>
                          </a:lnTo>
                          <a:lnTo>
                            <a:pt x="0" y="228246"/>
                          </a:lnTo>
                          <a:close/>
                        </a:path>
                      </a:pathLst>
                    </a:custGeom>
                    <a:solidFill>
                      <a:srgbClr val="262699"/>
                    </a:solidFill>
                    <a:ln>
                      <a:noFill/>
                    </a:ln>
                    <a:effectLst>
                      <a:outerShdw blurRad="40000" dist="23000" dir="5400000" rotWithShape="0">
                        <a:srgbClr val="000000">
                          <a:alpha val="34901"/>
                        </a:srgbClr>
                      </a:outerShdw>
                    </a:effectLst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kern="0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5552" name="Google Shape;5552;p52"/>
                    <p:cNvSpPr/>
                    <p:nvPr/>
                  </p:nvSpPr>
                  <p:spPr>
                    <a:xfrm>
                      <a:off x="2536889" y="1728599"/>
                      <a:ext cx="244057" cy="9756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66596" h="809868" extrusionOk="0">
                          <a:moveTo>
                            <a:pt x="0" y="0"/>
                          </a:moveTo>
                          <a:lnTo>
                            <a:pt x="1366596" y="625807"/>
                          </a:lnTo>
                          <a:lnTo>
                            <a:pt x="865050" y="809868"/>
                          </a:lnTo>
                          <a:lnTo>
                            <a:pt x="4601" y="427942"/>
                          </a:lnTo>
                          <a:cubicBezTo>
                            <a:pt x="-1535" y="105836"/>
                            <a:pt x="1534" y="142647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262699"/>
                    </a:solidFill>
                    <a:ln>
                      <a:noFill/>
                    </a:ln>
                    <a:effectLst>
                      <a:outerShdw blurRad="40000" dist="23000" dir="5400000" rotWithShape="0">
                        <a:srgbClr val="000000">
                          <a:alpha val="34901"/>
                        </a:srgbClr>
                      </a:outerShdw>
                    </a:effectLst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kern="0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5553" name="Google Shape;5553;p52"/>
                    <p:cNvSpPr/>
                    <p:nvPr/>
                  </p:nvSpPr>
                  <p:spPr>
                    <a:xfrm>
                      <a:off x="2089977" y="1730980"/>
                      <a:ext cx="240888" cy="9518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48191" h="791462" extrusionOk="0">
                          <a:moveTo>
                            <a:pt x="1329786" y="0"/>
                          </a:moveTo>
                          <a:lnTo>
                            <a:pt x="1348191" y="381926"/>
                          </a:lnTo>
                          <a:lnTo>
                            <a:pt x="487742" y="791462"/>
                          </a:lnTo>
                          <a:lnTo>
                            <a:pt x="0" y="612002"/>
                          </a:lnTo>
                          <a:lnTo>
                            <a:pt x="1329786" y="0"/>
                          </a:lnTo>
                          <a:close/>
                        </a:path>
                      </a:pathLst>
                    </a:custGeom>
                    <a:solidFill>
                      <a:srgbClr val="262699"/>
                    </a:solidFill>
                    <a:ln>
                      <a:noFill/>
                    </a:ln>
                    <a:effectLst>
                      <a:outerShdw blurRad="40000" dist="23000" dir="5400000" rotWithShape="0">
                        <a:srgbClr val="000000">
                          <a:alpha val="34901"/>
                        </a:srgbClr>
                      </a:outerShdw>
                    </a:effectLst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kern="0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cxnSp>
                  <p:nvCxnSpPr>
                    <p:cNvPr id="5554" name="Google Shape;5554;p52"/>
                    <p:cNvCxnSpPr>
                      <a:endCxn id="5549" idx="2"/>
                    </p:cNvCxnSpPr>
                    <p:nvPr/>
                  </p:nvCxnSpPr>
                  <p:spPr>
                    <a:xfrm rot="10800000">
                      <a:off x="1871277" y="1736929"/>
                      <a:ext cx="3300" cy="123600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40005" dist="19939" dir="5400000" algn="tl" rotWithShape="0">
                        <a:srgbClr val="000000">
                          <a:alpha val="37647"/>
                        </a:srgbClr>
                      </a:outerShdw>
                    </a:effectLst>
                  </p:spPr>
                </p:cxnSp>
                <p:cxnSp>
                  <p:nvCxnSpPr>
                    <p:cNvPr id="5555" name="Google Shape;5555;p52"/>
                    <p:cNvCxnSpPr/>
                    <p:nvPr/>
                  </p:nvCxnSpPr>
                  <p:spPr>
                    <a:xfrm rot="10800000">
                      <a:off x="2996477" y="1733359"/>
                      <a:ext cx="3171" cy="123743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40005" dist="19939" dir="5400000" algn="tl" rotWithShape="0">
                        <a:srgbClr val="000000">
                          <a:alpha val="37647"/>
                        </a:srgbClr>
                      </a:outerShdw>
                    </a:effectLst>
                  </p:spPr>
                </p:cxnSp>
              </p:grpSp>
              <p:grpSp>
                <p:nvGrpSpPr>
                  <p:cNvPr id="5556" name="Google Shape;5556;p52"/>
                  <p:cNvGrpSpPr/>
                  <p:nvPr/>
                </p:nvGrpSpPr>
                <p:grpSpPr>
                  <a:xfrm>
                    <a:off x="1770362" y="2873352"/>
                    <a:ext cx="441422" cy="369332"/>
                    <a:chOff x="667045" y="1708643"/>
                    <a:chExt cx="441422" cy="369332"/>
                  </a:xfrm>
                </p:grpSpPr>
                <p:sp>
                  <p:nvSpPr>
                    <p:cNvPr id="5557" name="Google Shape;5557;p52"/>
                    <p:cNvSpPr/>
                    <p:nvPr/>
                  </p:nvSpPr>
                  <p:spPr>
                    <a:xfrm>
                      <a:off x="725417" y="1787240"/>
                      <a:ext cx="356365" cy="231962"/>
                    </a:xfrm>
                    <a:prstGeom prst="ellipse">
                      <a:avLst/>
                    </a:prstGeom>
                    <a:solidFill>
                      <a:srgbClr val="FFFFFF">
                        <a:alpha val="75686"/>
                      </a:srgbClr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kern="0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5558" name="Google Shape;5558;p52"/>
                    <p:cNvSpPr txBox="1"/>
                    <p:nvPr/>
                  </p:nvSpPr>
                  <p:spPr>
                    <a:xfrm>
                      <a:off x="667045" y="1708643"/>
                      <a:ext cx="441422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spAutoFit/>
                    </a:bodyPr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ker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3b</a:t>
                      </a:r>
                      <a:endParaRPr sz="1400" kern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p:txBody>
                </p:sp>
              </p:grpSp>
            </p:grpSp>
            <p:grpSp>
              <p:nvGrpSpPr>
                <p:cNvPr id="5559" name="Google Shape;5559;p52"/>
                <p:cNvGrpSpPr/>
                <p:nvPr/>
              </p:nvGrpSpPr>
              <p:grpSpPr>
                <a:xfrm>
                  <a:off x="1740320" y="4094669"/>
                  <a:ext cx="565150" cy="369332"/>
                  <a:chOff x="1736090" y="2873352"/>
                  <a:chExt cx="565150" cy="369332"/>
                </a:xfrm>
              </p:grpSpPr>
              <p:grpSp>
                <p:nvGrpSpPr>
                  <p:cNvPr id="5560" name="Google Shape;5560;p52"/>
                  <p:cNvGrpSpPr/>
                  <p:nvPr/>
                </p:nvGrpSpPr>
                <p:grpSpPr>
                  <a:xfrm>
                    <a:off x="1736090" y="2893762"/>
                    <a:ext cx="565150" cy="292100"/>
                    <a:chOff x="1871277" y="1576300"/>
                    <a:chExt cx="1128371" cy="437861"/>
                  </a:xfrm>
                </p:grpSpPr>
                <p:sp>
                  <p:nvSpPr>
                    <p:cNvPr id="5561" name="Google Shape;5561;p52"/>
                    <p:cNvSpPr/>
                    <p:nvPr/>
                  </p:nvSpPr>
                  <p:spPr>
                    <a:xfrm rot="10800000" flipH="1">
                      <a:off x="1874446" y="1692905"/>
                      <a:ext cx="1125202" cy="321256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rgbClr val="262699"/>
                        </a:gs>
                        <a:gs pos="52999">
                          <a:srgbClr val="8383E0"/>
                        </a:gs>
                        <a:gs pos="100000">
                          <a:srgbClr val="262699"/>
                        </a:gs>
                      </a:gsLst>
                      <a:lin ang="0" scaled="0"/>
                    </a:gradFill>
                    <a:ln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40000" dist="23000" dir="5400000" rotWithShape="0">
                        <a:srgbClr val="000000">
                          <a:alpha val="34901"/>
                        </a:srgbClr>
                      </a:outerShdw>
                    </a:effectLst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kern="0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5562" name="Google Shape;5562;p52"/>
                    <p:cNvSpPr/>
                    <p:nvPr/>
                  </p:nvSpPr>
                  <p:spPr>
                    <a:xfrm>
                      <a:off x="1871277" y="1740499"/>
                      <a:ext cx="1128371" cy="114225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rgbClr val="262699"/>
                        </a:gs>
                        <a:gs pos="52999">
                          <a:srgbClr val="8383E0"/>
                        </a:gs>
                        <a:gs pos="100000">
                          <a:srgbClr val="262699"/>
                        </a:gs>
                      </a:gsLst>
                      <a:lin ang="108000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kern="0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5563" name="Google Shape;5563;p52"/>
                    <p:cNvSpPr/>
                    <p:nvPr/>
                  </p:nvSpPr>
                  <p:spPr>
                    <a:xfrm rot="10800000" flipH="1">
                      <a:off x="1871277" y="1576300"/>
                      <a:ext cx="1125200" cy="321257"/>
                    </a:xfrm>
                    <a:prstGeom prst="ellipse">
                      <a:avLst/>
                    </a:prstGeom>
                    <a:solidFill>
                      <a:srgbClr val="BFBFBF"/>
                    </a:solidFill>
                    <a:ln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40000" dist="23000" dir="5400000" rotWithShape="0">
                        <a:srgbClr val="000000">
                          <a:alpha val="34901"/>
                        </a:srgbClr>
                      </a:outerShdw>
                    </a:effectLst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kern="0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5564" name="Google Shape;5564;p52"/>
                    <p:cNvSpPr/>
                    <p:nvPr/>
                  </p:nvSpPr>
                  <p:spPr>
                    <a:xfrm>
                      <a:off x="2159708" y="1673868"/>
                      <a:ext cx="548339" cy="15943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076069" h="1321259" extrusionOk="0">
                          <a:moveTo>
                            <a:pt x="1537780" y="750825"/>
                          </a:moveTo>
                          <a:lnTo>
                            <a:pt x="313981" y="1321259"/>
                          </a:lnTo>
                          <a:lnTo>
                            <a:pt x="0" y="1228607"/>
                          </a:lnTo>
                          <a:lnTo>
                            <a:pt x="962613" y="837478"/>
                          </a:lnTo>
                          <a:lnTo>
                            <a:pt x="935005" y="450949"/>
                          </a:lnTo>
                          <a:lnTo>
                            <a:pt x="212596" y="119640"/>
                          </a:lnTo>
                          <a:lnTo>
                            <a:pt x="456466" y="50617"/>
                          </a:lnTo>
                          <a:lnTo>
                            <a:pt x="1528577" y="501566"/>
                          </a:lnTo>
                          <a:lnTo>
                            <a:pt x="2623695" y="0"/>
                          </a:lnTo>
                          <a:lnTo>
                            <a:pt x="2927383" y="96632"/>
                          </a:lnTo>
                          <a:lnTo>
                            <a:pt x="2131352" y="432543"/>
                          </a:lnTo>
                          <a:lnTo>
                            <a:pt x="2292399" y="920305"/>
                          </a:lnTo>
                          <a:lnTo>
                            <a:pt x="3076069" y="1228607"/>
                          </a:lnTo>
                          <a:lnTo>
                            <a:pt x="2808172" y="1316375"/>
                          </a:lnTo>
                          <a:lnTo>
                            <a:pt x="1537780" y="750825"/>
                          </a:lnTo>
                          <a:close/>
                        </a:path>
                      </a:pathLst>
                    </a:custGeom>
                    <a:solidFill>
                      <a:srgbClr val="8383E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kern="0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5565" name="Google Shape;5565;p52"/>
                    <p:cNvSpPr/>
                    <p:nvPr/>
                  </p:nvSpPr>
                  <p:spPr>
                    <a:xfrm>
                      <a:off x="2102655" y="1633412"/>
                      <a:ext cx="662444" cy="11184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723451" h="932950" extrusionOk="0">
                          <a:moveTo>
                            <a:pt x="0" y="228246"/>
                          </a:moveTo>
                          <a:lnTo>
                            <a:pt x="655168" y="2690"/>
                          </a:lnTo>
                          <a:lnTo>
                            <a:pt x="1855778" y="520562"/>
                          </a:lnTo>
                          <a:lnTo>
                            <a:pt x="3001174" y="0"/>
                          </a:lnTo>
                          <a:lnTo>
                            <a:pt x="3723451" y="207149"/>
                          </a:lnTo>
                          <a:lnTo>
                            <a:pt x="3186079" y="461874"/>
                          </a:lnTo>
                          <a:lnTo>
                            <a:pt x="3013067" y="393200"/>
                          </a:lnTo>
                          <a:lnTo>
                            <a:pt x="1876873" y="932950"/>
                          </a:lnTo>
                          <a:lnTo>
                            <a:pt x="711613" y="413055"/>
                          </a:lnTo>
                          <a:lnTo>
                            <a:pt x="523214" y="469166"/>
                          </a:lnTo>
                          <a:lnTo>
                            <a:pt x="0" y="228246"/>
                          </a:lnTo>
                          <a:close/>
                        </a:path>
                      </a:pathLst>
                    </a:custGeom>
                    <a:solidFill>
                      <a:srgbClr val="262699"/>
                    </a:solidFill>
                    <a:ln>
                      <a:noFill/>
                    </a:ln>
                    <a:effectLst>
                      <a:outerShdw blurRad="40000" dist="23000" dir="5400000" rotWithShape="0">
                        <a:srgbClr val="000000">
                          <a:alpha val="34901"/>
                        </a:srgbClr>
                      </a:outerShdw>
                    </a:effectLst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kern="0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5566" name="Google Shape;5566;p52"/>
                    <p:cNvSpPr/>
                    <p:nvPr/>
                  </p:nvSpPr>
                  <p:spPr>
                    <a:xfrm>
                      <a:off x="2536889" y="1728599"/>
                      <a:ext cx="244057" cy="9756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66596" h="809868" extrusionOk="0">
                          <a:moveTo>
                            <a:pt x="0" y="0"/>
                          </a:moveTo>
                          <a:lnTo>
                            <a:pt x="1366596" y="625807"/>
                          </a:lnTo>
                          <a:lnTo>
                            <a:pt x="865050" y="809868"/>
                          </a:lnTo>
                          <a:lnTo>
                            <a:pt x="4601" y="427942"/>
                          </a:lnTo>
                          <a:cubicBezTo>
                            <a:pt x="-1535" y="105836"/>
                            <a:pt x="1534" y="142647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262699"/>
                    </a:solidFill>
                    <a:ln>
                      <a:noFill/>
                    </a:ln>
                    <a:effectLst>
                      <a:outerShdw blurRad="40000" dist="23000" dir="5400000" rotWithShape="0">
                        <a:srgbClr val="000000">
                          <a:alpha val="34901"/>
                        </a:srgbClr>
                      </a:outerShdw>
                    </a:effectLst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kern="0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5567" name="Google Shape;5567;p52"/>
                    <p:cNvSpPr/>
                    <p:nvPr/>
                  </p:nvSpPr>
                  <p:spPr>
                    <a:xfrm>
                      <a:off x="2089977" y="1730980"/>
                      <a:ext cx="240888" cy="9518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48191" h="791462" extrusionOk="0">
                          <a:moveTo>
                            <a:pt x="1329786" y="0"/>
                          </a:moveTo>
                          <a:lnTo>
                            <a:pt x="1348191" y="381926"/>
                          </a:lnTo>
                          <a:lnTo>
                            <a:pt x="487742" y="791462"/>
                          </a:lnTo>
                          <a:lnTo>
                            <a:pt x="0" y="612002"/>
                          </a:lnTo>
                          <a:lnTo>
                            <a:pt x="1329786" y="0"/>
                          </a:lnTo>
                          <a:close/>
                        </a:path>
                      </a:pathLst>
                    </a:custGeom>
                    <a:solidFill>
                      <a:srgbClr val="262699"/>
                    </a:solidFill>
                    <a:ln>
                      <a:noFill/>
                    </a:ln>
                    <a:effectLst>
                      <a:outerShdw blurRad="40000" dist="23000" dir="5400000" rotWithShape="0">
                        <a:srgbClr val="000000">
                          <a:alpha val="34901"/>
                        </a:srgbClr>
                      </a:outerShdw>
                    </a:effectLst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kern="0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cxnSp>
                  <p:nvCxnSpPr>
                    <p:cNvPr id="5568" name="Google Shape;5568;p52"/>
                    <p:cNvCxnSpPr>
                      <a:endCxn id="5563" idx="2"/>
                    </p:cNvCxnSpPr>
                    <p:nvPr/>
                  </p:nvCxnSpPr>
                  <p:spPr>
                    <a:xfrm rot="10800000">
                      <a:off x="1871277" y="1736929"/>
                      <a:ext cx="3300" cy="123600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40005" dist="19939" dir="5400000" algn="tl" rotWithShape="0">
                        <a:srgbClr val="000000">
                          <a:alpha val="37647"/>
                        </a:srgbClr>
                      </a:outerShdw>
                    </a:effectLst>
                  </p:spPr>
                </p:cxnSp>
                <p:cxnSp>
                  <p:nvCxnSpPr>
                    <p:cNvPr id="5569" name="Google Shape;5569;p52"/>
                    <p:cNvCxnSpPr/>
                    <p:nvPr/>
                  </p:nvCxnSpPr>
                  <p:spPr>
                    <a:xfrm rot="10800000">
                      <a:off x="2996477" y="1733359"/>
                      <a:ext cx="3171" cy="123743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40005" dist="19939" dir="5400000" algn="tl" rotWithShape="0">
                        <a:srgbClr val="000000">
                          <a:alpha val="37647"/>
                        </a:srgbClr>
                      </a:outerShdw>
                    </a:effectLst>
                  </p:spPr>
                </p:cxnSp>
              </p:grpSp>
              <p:grpSp>
                <p:nvGrpSpPr>
                  <p:cNvPr id="5570" name="Google Shape;5570;p52"/>
                  <p:cNvGrpSpPr/>
                  <p:nvPr/>
                </p:nvGrpSpPr>
                <p:grpSpPr>
                  <a:xfrm>
                    <a:off x="1770362" y="2873352"/>
                    <a:ext cx="441422" cy="369332"/>
                    <a:chOff x="667045" y="1708643"/>
                    <a:chExt cx="441422" cy="369332"/>
                  </a:xfrm>
                </p:grpSpPr>
                <p:sp>
                  <p:nvSpPr>
                    <p:cNvPr id="5571" name="Google Shape;5571;p52"/>
                    <p:cNvSpPr/>
                    <p:nvPr/>
                  </p:nvSpPr>
                  <p:spPr>
                    <a:xfrm>
                      <a:off x="725417" y="1787240"/>
                      <a:ext cx="356365" cy="231962"/>
                    </a:xfrm>
                    <a:prstGeom prst="ellipse">
                      <a:avLst/>
                    </a:prstGeom>
                    <a:solidFill>
                      <a:srgbClr val="FFFFFF">
                        <a:alpha val="75686"/>
                      </a:srgbClr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kern="0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5572" name="Google Shape;5572;p52"/>
                    <p:cNvSpPr txBox="1"/>
                    <p:nvPr/>
                  </p:nvSpPr>
                  <p:spPr>
                    <a:xfrm>
                      <a:off x="667045" y="1708643"/>
                      <a:ext cx="441422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spAutoFit/>
                    </a:bodyPr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ker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3d</a:t>
                      </a:r>
                      <a:endParaRPr sz="1400" kern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p:txBody>
                </p:sp>
              </p:grpSp>
            </p:grpSp>
            <p:grpSp>
              <p:nvGrpSpPr>
                <p:cNvPr id="5573" name="Google Shape;5573;p52"/>
                <p:cNvGrpSpPr/>
                <p:nvPr/>
              </p:nvGrpSpPr>
              <p:grpSpPr>
                <a:xfrm>
                  <a:off x="2601806" y="3485072"/>
                  <a:ext cx="565150" cy="369332"/>
                  <a:chOff x="1736090" y="2873352"/>
                  <a:chExt cx="565150" cy="369332"/>
                </a:xfrm>
              </p:grpSpPr>
              <p:grpSp>
                <p:nvGrpSpPr>
                  <p:cNvPr id="5574" name="Google Shape;5574;p52"/>
                  <p:cNvGrpSpPr/>
                  <p:nvPr/>
                </p:nvGrpSpPr>
                <p:grpSpPr>
                  <a:xfrm>
                    <a:off x="1736090" y="2893762"/>
                    <a:ext cx="565150" cy="292100"/>
                    <a:chOff x="1871277" y="1576300"/>
                    <a:chExt cx="1128371" cy="437861"/>
                  </a:xfrm>
                </p:grpSpPr>
                <p:sp>
                  <p:nvSpPr>
                    <p:cNvPr id="5575" name="Google Shape;5575;p52"/>
                    <p:cNvSpPr/>
                    <p:nvPr/>
                  </p:nvSpPr>
                  <p:spPr>
                    <a:xfrm rot="10800000" flipH="1">
                      <a:off x="1874446" y="1692905"/>
                      <a:ext cx="1125202" cy="321256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rgbClr val="262699"/>
                        </a:gs>
                        <a:gs pos="52999">
                          <a:srgbClr val="8383E0"/>
                        </a:gs>
                        <a:gs pos="100000">
                          <a:srgbClr val="262699"/>
                        </a:gs>
                      </a:gsLst>
                      <a:lin ang="0" scaled="0"/>
                    </a:gradFill>
                    <a:ln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40000" dist="23000" dir="5400000" rotWithShape="0">
                        <a:srgbClr val="000000">
                          <a:alpha val="34901"/>
                        </a:srgbClr>
                      </a:outerShdw>
                    </a:effectLst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kern="0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5576" name="Google Shape;5576;p52"/>
                    <p:cNvSpPr/>
                    <p:nvPr/>
                  </p:nvSpPr>
                  <p:spPr>
                    <a:xfrm>
                      <a:off x="1871277" y="1740499"/>
                      <a:ext cx="1128371" cy="114225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rgbClr val="262699"/>
                        </a:gs>
                        <a:gs pos="52999">
                          <a:srgbClr val="8383E0"/>
                        </a:gs>
                        <a:gs pos="100000">
                          <a:srgbClr val="262699"/>
                        </a:gs>
                      </a:gsLst>
                      <a:lin ang="108000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kern="0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5577" name="Google Shape;5577;p52"/>
                    <p:cNvSpPr/>
                    <p:nvPr/>
                  </p:nvSpPr>
                  <p:spPr>
                    <a:xfrm rot="10800000" flipH="1">
                      <a:off x="1871277" y="1576300"/>
                      <a:ext cx="1125200" cy="321257"/>
                    </a:xfrm>
                    <a:prstGeom prst="ellipse">
                      <a:avLst/>
                    </a:prstGeom>
                    <a:solidFill>
                      <a:srgbClr val="BFBFBF"/>
                    </a:solidFill>
                    <a:ln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40000" dist="23000" dir="5400000" rotWithShape="0">
                        <a:srgbClr val="000000">
                          <a:alpha val="34901"/>
                        </a:srgbClr>
                      </a:outerShdw>
                    </a:effectLst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kern="0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5578" name="Google Shape;5578;p52"/>
                    <p:cNvSpPr/>
                    <p:nvPr/>
                  </p:nvSpPr>
                  <p:spPr>
                    <a:xfrm>
                      <a:off x="2159708" y="1673868"/>
                      <a:ext cx="548339" cy="15943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076069" h="1321259" extrusionOk="0">
                          <a:moveTo>
                            <a:pt x="1537780" y="750825"/>
                          </a:moveTo>
                          <a:lnTo>
                            <a:pt x="313981" y="1321259"/>
                          </a:lnTo>
                          <a:lnTo>
                            <a:pt x="0" y="1228607"/>
                          </a:lnTo>
                          <a:lnTo>
                            <a:pt x="962613" y="837478"/>
                          </a:lnTo>
                          <a:lnTo>
                            <a:pt x="935005" y="450949"/>
                          </a:lnTo>
                          <a:lnTo>
                            <a:pt x="212596" y="119640"/>
                          </a:lnTo>
                          <a:lnTo>
                            <a:pt x="456466" y="50617"/>
                          </a:lnTo>
                          <a:lnTo>
                            <a:pt x="1528577" y="501566"/>
                          </a:lnTo>
                          <a:lnTo>
                            <a:pt x="2623695" y="0"/>
                          </a:lnTo>
                          <a:lnTo>
                            <a:pt x="2927383" y="96632"/>
                          </a:lnTo>
                          <a:lnTo>
                            <a:pt x="2131352" y="432543"/>
                          </a:lnTo>
                          <a:lnTo>
                            <a:pt x="2292399" y="920305"/>
                          </a:lnTo>
                          <a:lnTo>
                            <a:pt x="3076069" y="1228607"/>
                          </a:lnTo>
                          <a:lnTo>
                            <a:pt x="2808172" y="1316375"/>
                          </a:lnTo>
                          <a:lnTo>
                            <a:pt x="1537780" y="750825"/>
                          </a:lnTo>
                          <a:close/>
                        </a:path>
                      </a:pathLst>
                    </a:custGeom>
                    <a:solidFill>
                      <a:srgbClr val="8383E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kern="0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5579" name="Google Shape;5579;p52"/>
                    <p:cNvSpPr/>
                    <p:nvPr/>
                  </p:nvSpPr>
                  <p:spPr>
                    <a:xfrm>
                      <a:off x="2102655" y="1633412"/>
                      <a:ext cx="662444" cy="11184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723451" h="932950" extrusionOk="0">
                          <a:moveTo>
                            <a:pt x="0" y="228246"/>
                          </a:moveTo>
                          <a:lnTo>
                            <a:pt x="655168" y="2690"/>
                          </a:lnTo>
                          <a:lnTo>
                            <a:pt x="1855778" y="520562"/>
                          </a:lnTo>
                          <a:lnTo>
                            <a:pt x="3001174" y="0"/>
                          </a:lnTo>
                          <a:lnTo>
                            <a:pt x="3723451" y="207149"/>
                          </a:lnTo>
                          <a:lnTo>
                            <a:pt x="3186079" y="461874"/>
                          </a:lnTo>
                          <a:lnTo>
                            <a:pt x="3013067" y="393200"/>
                          </a:lnTo>
                          <a:lnTo>
                            <a:pt x="1876873" y="932950"/>
                          </a:lnTo>
                          <a:lnTo>
                            <a:pt x="711613" y="413055"/>
                          </a:lnTo>
                          <a:lnTo>
                            <a:pt x="523214" y="469166"/>
                          </a:lnTo>
                          <a:lnTo>
                            <a:pt x="0" y="228246"/>
                          </a:lnTo>
                          <a:close/>
                        </a:path>
                      </a:pathLst>
                    </a:custGeom>
                    <a:solidFill>
                      <a:srgbClr val="262699"/>
                    </a:solidFill>
                    <a:ln>
                      <a:noFill/>
                    </a:ln>
                    <a:effectLst>
                      <a:outerShdw blurRad="40000" dist="23000" dir="5400000" rotWithShape="0">
                        <a:srgbClr val="000000">
                          <a:alpha val="34901"/>
                        </a:srgbClr>
                      </a:outerShdw>
                    </a:effectLst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kern="0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5580" name="Google Shape;5580;p52"/>
                    <p:cNvSpPr/>
                    <p:nvPr/>
                  </p:nvSpPr>
                  <p:spPr>
                    <a:xfrm>
                      <a:off x="2536889" y="1728599"/>
                      <a:ext cx="244057" cy="9756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66596" h="809868" extrusionOk="0">
                          <a:moveTo>
                            <a:pt x="0" y="0"/>
                          </a:moveTo>
                          <a:lnTo>
                            <a:pt x="1366596" y="625807"/>
                          </a:lnTo>
                          <a:lnTo>
                            <a:pt x="865050" y="809868"/>
                          </a:lnTo>
                          <a:lnTo>
                            <a:pt x="4601" y="427942"/>
                          </a:lnTo>
                          <a:cubicBezTo>
                            <a:pt x="-1535" y="105836"/>
                            <a:pt x="1534" y="142647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262699"/>
                    </a:solidFill>
                    <a:ln>
                      <a:noFill/>
                    </a:ln>
                    <a:effectLst>
                      <a:outerShdw blurRad="40000" dist="23000" dir="5400000" rotWithShape="0">
                        <a:srgbClr val="000000">
                          <a:alpha val="34901"/>
                        </a:srgbClr>
                      </a:outerShdw>
                    </a:effectLst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kern="0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5581" name="Google Shape;5581;p52"/>
                    <p:cNvSpPr/>
                    <p:nvPr/>
                  </p:nvSpPr>
                  <p:spPr>
                    <a:xfrm>
                      <a:off x="2089977" y="1730980"/>
                      <a:ext cx="240888" cy="9518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48191" h="791462" extrusionOk="0">
                          <a:moveTo>
                            <a:pt x="1329786" y="0"/>
                          </a:moveTo>
                          <a:lnTo>
                            <a:pt x="1348191" y="381926"/>
                          </a:lnTo>
                          <a:lnTo>
                            <a:pt x="487742" y="791462"/>
                          </a:lnTo>
                          <a:lnTo>
                            <a:pt x="0" y="612002"/>
                          </a:lnTo>
                          <a:lnTo>
                            <a:pt x="1329786" y="0"/>
                          </a:lnTo>
                          <a:close/>
                        </a:path>
                      </a:pathLst>
                    </a:custGeom>
                    <a:solidFill>
                      <a:srgbClr val="262699"/>
                    </a:solidFill>
                    <a:ln>
                      <a:noFill/>
                    </a:ln>
                    <a:effectLst>
                      <a:outerShdw blurRad="40000" dist="23000" dir="5400000" rotWithShape="0">
                        <a:srgbClr val="000000">
                          <a:alpha val="34901"/>
                        </a:srgbClr>
                      </a:outerShdw>
                    </a:effectLst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kern="0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cxnSp>
                  <p:nvCxnSpPr>
                    <p:cNvPr id="5582" name="Google Shape;5582;p52"/>
                    <p:cNvCxnSpPr>
                      <a:endCxn id="5577" idx="2"/>
                    </p:cNvCxnSpPr>
                    <p:nvPr/>
                  </p:nvCxnSpPr>
                  <p:spPr>
                    <a:xfrm rot="10800000">
                      <a:off x="1871277" y="1736929"/>
                      <a:ext cx="3300" cy="123600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40005" dist="19939" dir="5400000" algn="tl" rotWithShape="0">
                        <a:srgbClr val="000000">
                          <a:alpha val="37647"/>
                        </a:srgbClr>
                      </a:outerShdw>
                    </a:effectLst>
                  </p:spPr>
                </p:cxnSp>
                <p:cxnSp>
                  <p:nvCxnSpPr>
                    <p:cNvPr id="5583" name="Google Shape;5583;p52"/>
                    <p:cNvCxnSpPr/>
                    <p:nvPr/>
                  </p:nvCxnSpPr>
                  <p:spPr>
                    <a:xfrm rot="10800000">
                      <a:off x="2996477" y="1733359"/>
                      <a:ext cx="3171" cy="123743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40005" dist="19939" dir="5400000" algn="tl" rotWithShape="0">
                        <a:srgbClr val="000000">
                          <a:alpha val="37647"/>
                        </a:srgbClr>
                      </a:outerShdw>
                    </a:effectLst>
                  </p:spPr>
                </p:cxnSp>
              </p:grpSp>
              <p:grpSp>
                <p:nvGrpSpPr>
                  <p:cNvPr id="5584" name="Google Shape;5584;p52"/>
                  <p:cNvGrpSpPr/>
                  <p:nvPr/>
                </p:nvGrpSpPr>
                <p:grpSpPr>
                  <a:xfrm>
                    <a:off x="1770362" y="2873352"/>
                    <a:ext cx="428460" cy="369332"/>
                    <a:chOff x="667045" y="1708643"/>
                    <a:chExt cx="428460" cy="369332"/>
                  </a:xfrm>
                </p:grpSpPr>
                <p:sp>
                  <p:nvSpPr>
                    <p:cNvPr id="5585" name="Google Shape;5585;p52"/>
                    <p:cNvSpPr/>
                    <p:nvPr/>
                  </p:nvSpPr>
                  <p:spPr>
                    <a:xfrm>
                      <a:off x="725417" y="1787240"/>
                      <a:ext cx="356365" cy="231962"/>
                    </a:xfrm>
                    <a:prstGeom prst="ellipse">
                      <a:avLst/>
                    </a:prstGeom>
                    <a:solidFill>
                      <a:srgbClr val="FFFFFF">
                        <a:alpha val="75686"/>
                      </a:srgbClr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kern="0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5586" name="Google Shape;5586;p52"/>
                    <p:cNvSpPr txBox="1"/>
                    <p:nvPr/>
                  </p:nvSpPr>
                  <p:spPr>
                    <a:xfrm>
                      <a:off x="667045" y="1708643"/>
                      <a:ext cx="428460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spAutoFit/>
                    </a:bodyPr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ker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3c</a:t>
                      </a:r>
                      <a:endParaRPr sz="1400" kern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p:txBody>
                </p:sp>
              </p:grpSp>
            </p:grpSp>
            <p:grpSp>
              <p:nvGrpSpPr>
                <p:cNvPr id="5587" name="Google Shape;5587;p52"/>
                <p:cNvGrpSpPr/>
                <p:nvPr/>
              </p:nvGrpSpPr>
              <p:grpSpPr>
                <a:xfrm>
                  <a:off x="833331" y="3478719"/>
                  <a:ext cx="565150" cy="369332"/>
                  <a:chOff x="1736090" y="2873352"/>
                  <a:chExt cx="565150" cy="369332"/>
                </a:xfrm>
              </p:grpSpPr>
              <p:grpSp>
                <p:nvGrpSpPr>
                  <p:cNvPr id="5588" name="Google Shape;5588;p52"/>
                  <p:cNvGrpSpPr/>
                  <p:nvPr/>
                </p:nvGrpSpPr>
                <p:grpSpPr>
                  <a:xfrm>
                    <a:off x="1736090" y="2893762"/>
                    <a:ext cx="565150" cy="292100"/>
                    <a:chOff x="1871277" y="1576300"/>
                    <a:chExt cx="1128371" cy="437861"/>
                  </a:xfrm>
                </p:grpSpPr>
                <p:sp>
                  <p:nvSpPr>
                    <p:cNvPr id="5589" name="Google Shape;5589;p52"/>
                    <p:cNvSpPr/>
                    <p:nvPr/>
                  </p:nvSpPr>
                  <p:spPr>
                    <a:xfrm rot="10800000" flipH="1">
                      <a:off x="1874446" y="1692905"/>
                      <a:ext cx="1125202" cy="321256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rgbClr val="262699"/>
                        </a:gs>
                        <a:gs pos="52999">
                          <a:srgbClr val="8383E0"/>
                        </a:gs>
                        <a:gs pos="100000">
                          <a:srgbClr val="262699"/>
                        </a:gs>
                      </a:gsLst>
                      <a:lin ang="0" scaled="0"/>
                    </a:gradFill>
                    <a:ln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40000" dist="23000" dir="5400000" rotWithShape="0">
                        <a:srgbClr val="000000">
                          <a:alpha val="34901"/>
                        </a:srgbClr>
                      </a:outerShdw>
                    </a:effectLst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kern="0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5590" name="Google Shape;5590;p52"/>
                    <p:cNvSpPr/>
                    <p:nvPr/>
                  </p:nvSpPr>
                  <p:spPr>
                    <a:xfrm>
                      <a:off x="1871277" y="1740499"/>
                      <a:ext cx="1128371" cy="114225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rgbClr val="262699"/>
                        </a:gs>
                        <a:gs pos="52999">
                          <a:srgbClr val="8383E0"/>
                        </a:gs>
                        <a:gs pos="100000">
                          <a:srgbClr val="262699"/>
                        </a:gs>
                      </a:gsLst>
                      <a:lin ang="108000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kern="0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5591" name="Google Shape;5591;p52"/>
                    <p:cNvSpPr/>
                    <p:nvPr/>
                  </p:nvSpPr>
                  <p:spPr>
                    <a:xfrm rot="10800000" flipH="1">
                      <a:off x="1871277" y="1576300"/>
                      <a:ext cx="1125200" cy="321257"/>
                    </a:xfrm>
                    <a:prstGeom prst="ellipse">
                      <a:avLst/>
                    </a:prstGeom>
                    <a:solidFill>
                      <a:srgbClr val="BFBFBF"/>
                    </a:solidFill>
                    <a:ln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40000" dist="23000" dir="5400000" rotWithShape="0">
                        <a:srgbClr val="000000">
                          <a:alpha val="34901"/>
                        </a:srgbClr>
                      </a:outerShdw>
                    </a:effectLst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kern="0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5592" name="Google Shape;5592;p52"/>
                    <p:cNvSpPr/>
                    <p:nvPr/>
                  </p:nvSpPr>
                  <p:spPr>
                    <a:xfrm>
                      <a:off x="2159708" y="1673868"/>
                      <a:ext cx="548339" cy="15943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076069" h="1321259" extrusionOk="0">
                          <a:moveTo>
                            <a:pt x="1537780" y="750825"/>
                          </a:moveTo>
                          <a:lnTo>
                            <a:pt x="313981" y="1321259"/>
                          </a:lnTo>
                          <a:lnTo>
                            <a:pt x="0" y="1228607"/>
                          </a:lnTo>
                          <a:lnTo>
                            <a:pt x="962613" y="837478"/>
                          </a:lnTo>
                          <a:lnTo>
                            <a:pt x="935005" y="450949"/>
                          </a:lnTo>
                          <a:lnTo>
                            <a:pt x="212596" y="119640"/>
                          </a:lnTo>
                          <a:lnTo>
                            <a:pt x="456466" y="50617"/>
                          </a:lnTo>
                          <a:lnTo>
                            <a:pt x="1528577" y="501566"/>
                          </a:lnTo>
                          <a:lnTo>
                            <a:pt x="2623695" y="0"/>
                          </a:lnTo>
                          <a:lnTo>
                            <a:pt x="2927383" y="96632"/>
                          </a:lnTo>
                          <a:lnTo>
                            <a:pt x="2131352" y="432543"/>
                          </a:lnTo>
                          <a:lnTo>
                            <a:pt x="2292399" y="920305"/>
                          </a:lnTo>
                          <a:lnTo>
                            <a:pt x="3076069" y="1228607"/>
                          </a:lnTo>
                          <a:lnTo>
                            <a:pt x="2808172" y="1316375"/>
                          </a:lnTo>
                          <a:lnTo>
                            <a:pt x="1537780" y="750825"/>
                          </a:lnTo>
                          <a:close/>
                        </a:path>
                      </a:pathLst>
                    </a:custGeom>
                    <a:solidFill>
                      <a:srgbClr val="8383E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kern="0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5593" name="Google Shape;5593;p52"/>
                    <p:cNvSpPr/>
                    <p:nvPr/>
                  </p:nvSpPr>
                  <p:spPr>
                    <a:xfrm>
                      <a:off x="2102655" y="1633412"/>
                      <a:ext cx="662444" cy="11184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723451" h="932950" extrusionOk="0">
                          <a:moveTo>
                            <a:pt x="0" y="228246"/>
                          </a:moveTo>
                          <a:lnTo>
                            <a:pt x="655168" y="2690"/>
                          </a:lnTo>
                          <a:lnTo>
                            <a:pt x="1855778" y="520562"/>
                          </a:lnTo>
                          <a:lnTo>
                            <a:pt x="3001174" y="0"/>
                          </a:lnTo>
                          <a:lnTo>
                            <a:pt x="3723451" y="207149"/>
                          </a:lnTo>
                          <a:lnTo>
                            <a:pt x="3186079" y="461874"/>
                          </a:lnTo>
                          <a:lnTo>
                            <a:pt x="3013067" y="393200"/>
                          </a:lnTo>
                          <a:lnTo>
                            <a:pt x="1876873" y="932950"/>
                          </a:lnTo>
                          <a:lnTo>
                            <a:pt x="711613" y="413055"/>
                          </a:lnTo>
                          <a:lnTo>
                            <a:pt x="523214" y="469166"/>
                          </a:lnTo>
                          <a:lnTo>
                            <a:pt x="0" y="228246"/>
                          </a:lnTo>
                          <a:close/>
                        </a:path>
                      </a:pathLst>
                    </a:custGeom>
                    <a:solidFill>
                      <a:srgbClr val="262699"/>
                    </a:solidFill>
                    <a:ln>
                      <a:noFill/>
                    </a:ln>
                    <a:effectLst>
                      <a:outerShdw blurRad="40000" dist="23000" dir="5400000" rotWithShape="0">
                        <a:srgbClr val="000000">
                          <a:alpha val="34901"/>
                        </a:srgbClr>
                      </a:outerShdw>
                    </a:effectLst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kern="0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5594" name="Google Shape;5594;p52"/>
                    <p:cNvSpPr/>
                    <p:nvPr/>
                  </p:nvSpPr>
                  <p:spPr>
                    <a:xfrm>
                      <a:off x="2536889" y="1728599"/>
                      <a:ext cx="244057" cy="9756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66596" h="809868" extrusionOk="0">
                          <a:moveTo>
                            <a:pt x="0" y="0"/>
                          </a:moveTo>
                          <a:lnTo>
                            <a:pt x="1366596" y="625807"/>
                          </a:lnTo>
                          <a:lnTo>
                            <a:pt x="865050" y="809868"/>
                          </a:lnTo>
                          <a:lnTo>
                            <a:pt x="4601" y="427942"/>
                          </a:lnTo>
                          <a:cubicBezTo>
                            <a:pt x="-1535" y="105836"/>
                            <a:pt x="1534" y="142647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262699"/>
                    </a:solidFill>
                    <a:ln>
                      <a:noFill/>
                    </a:ln>
                    <a:effectLst>
                      <a:outerShdw blurRad="40000" dist="23000" dir="5400000" rotWithShape="0">
                        <a:srgbClr val="000000">
                          <a:alpha val="34901"/>
                        </a:srgbClr>
                      </a:outerShdw>
                    </a:effectLst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kern="0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5595" name="Google Shape;5595;p52"/>
                    <p:cNvSpPr/>
                    <p:nvPr/>
                  </p:nvSpPr>
                  <p:spPr>
                    <a:xfrm>
                      <a:off x="2089977" y="1730980"/>
                      <a:ext cx="240888" cy="9518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48191" h="791462" extrusionOk="0">
                          <a:moveTo>
                            <a:pt x="1329786" y="0"/>
                          </a:moveTo>
                          <a:lnTo>
                            <a:pt x="1348191" y="381926"/>
                          </a:lnTo>
                          <a:lnTo>
                            <a:pt x="487742" y="791462"/>
                          </a:lnTo>
                          <a:lnTo>
                            <a:pt x="0" y="612002"/>
                          </a:lnTo>
                          <a:lnTo>
                            <a:pt x="1329786" y="0"/>
                          </a:lnTo>
                          <a:close/>
                        </a:path>
                      </a:pathLst>
                    </a:custGeom>
                    <a:solidFill>
                      <a:srgbClr val="262699"/>
                    </a:solidFill>
                    <a:ln>
                      <a:noFill/>
                    </a:ln>
                    <a:effectLst>
                      <a:outerShdw blurRad="40000" dist="23000" dir="5400000" rotWithShape="0">
                        <a:srgbClr val="000000">
                          <a:alpha val="34901"/>
                        </a:srgbClr>
                      </a:outerShdw>
                    </a:effectLst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kern="0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cxnSp>
                  <p:nvCxnSpPr>
                    <p:cNvPr id="5596" name="Google Shape;5596;p52"/>
                    <p:cNvCxnSpPr>
                      <a:endCxn id="5591" idx="2"/>
                    </p:cNvCxnSpPr>
                    <p:nvPr/>
                  </p:nvCxnSpPr>
                  <p:spPr>
                    <a:xfrm rot="10800000">
                      <a:off x="1871277" y="1736929"/>
                      <a:ext cx="3300" cy="123600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40005" dist="19939" dir="5400000" algn="tl" rotWithShape="0">
                        <a:srgbClr val="000000">
                          <a:alpha val="37647"/>
                        </a:srgbClr>
                      </a:outerShdw>
                    </a:effectLst>
                  </p:spPr>
                </p:cxnSp>
                <p:cxnSp>
                  <p:nvCxnSpPr>
                    <p:cNvPr id="5597" name="Google Shape;5597;p52"/>
                    <p:cNvCxnSpPr/>
                    <p:nvPr/>
                  </p:nvCxnSpPr>
                  <p:spPr>
                    <a:xfrm rot="10800000">
                      <a:off x="2996477" y="1733359"/>
                      <a:ext cx="3171" cy="123743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40005" dist="19939" dir="5400000" algn="tl" rotWithShape="0">
                        <a:srgbClr val="000000">
                          <a:alpha val="37647"/>
                        </a:srgbClr>
                      </a:outerShdw>
                    </a:effectLst>
                  </p:spPr>
                </p:cxnSp>
              </p:grpSp>
              <p:grpSp>
                <p:nvGrpSpPr>
                  <p:cNvPr id="5598" name="Google Shape;5598;p52"/>
                  <p:cNvGrpSpPr/>
                  <p:nvPr/>
                </p:nvGrpSpPr>
                <p:grpSpPr>
                  <a:xfrm>
                    <a:off x="1770362" y="2873352"/>
                    <a:ext cx="441422" cy="369332"/>
                    <a:chOff x="667045" y="1708643"/>
                    <a:chExt cx="441422" cy="369332"/>
                  </a:xfrm>
                </p:grpSpPr>
                <p:sp>
                  <p:nvSpPr>
                    <p:cNvPr id="5599" name="Google Shape;5599;p52"/>
                    <p:cNvSpPr/>
                    <p:nvPr/>
                  </p:nvSpPr>
                  <p:spPr>
                    <a:xfrm>
                      <a:off x="725417" y="1787240"/>
                      <a:ext cx="356365" cy="231962"/>
                    </a:xfrm>
                    <a:prstGeom prst="ellipse">
                      <a:avLst/>
                    </a:prstGeom>
                    <a:solidFill>
                      <a:srgbClr val="FFFFFF">
                        <a:alpha val="75686"/>
                      </a:srgbClr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kern="0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5600" name="Google Shape;5600;p52"/>
                    <p:cNvSpPr txBox="1"/>
                    <p:nvPr/>
                  </p:nvSpPr>
                  <p:spPr>
                    <a:xfrm>
                      <a:off x="667045" y="1708643"/>
                      <a:ext cx="441422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spAutoFit/>
                    </a:bodyPr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ker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3a</a:t>
                      </a:r>
                      <a:endParaRPr sz="1400" kern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p:txBody>
                </p:sp>
              </p:grpSp>
            </p:grpSp>
            <p:cxnSp>
              <p:nvCxnSpPr>
                <p:cNvPr id="5601" name="Google Shape;5601;p52"/>
                <p:cNvCxnSpPr>
                  <a:stCxn id="5558" idx="2"/>
                  <a:endCxn id="5572" idx="0"/>
                </p:cNvCxnSpPr>
                <p:nvPr/>
              </p:nvCxnSpPr>
              <p:spPr>
                <a:xfrm>
                  <a:off x="1991073" y="3242684"/>
                  <a:ext cx="4200" cy="852000"/>
                </a:xfrm>
                <a:prstGeom prst="straightConnector1">
                  <a:avLst/>
                </a:prstGeom>
                <a:solidFill>
                  <a:srgbClr val="00CC99"/>
                </a:solidFill>
                <a:ln w="19050" cap="flat" cmpd="sng">
                  <a:solidFill>
                    <a:srgbClr val="000090"/>
                  </a:solidFill>
                  <a:prstDash val="dash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5602" name="Google Shape;5602;p52"/>
                <p:cNvCxnSpPr/>
                <p:nvPr/>
              </p:nvCxnSpPr>
              <p:spPr>
                <a:xfrm>
                  <a:off x="1407477" y="3648621"/>
                  <a:ext cx="1204913" cy="6353"/>
                </a:xfrm>
                <a:prstGeom prst="straightConnector1">
                  <a:avLst/>
                </a:prstGeom>
                <a:solidFill>
                  <a:srgbClr val="00CC99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5603" name="Google Shape;5603;p52"/>
                <p:cNvCxnSpPr>
                  <a:stCxn id="5547" idx="7"/>
                </p:cNvCxnSpPr>
                <p:nvPr/>
              </p:nvCxnSpPr>
              <p:spPr>
                <a:xfrm>
                  <a:off x="2218708" y="3154477"/>
                  <a:ext cx="480000" cy="369900"/>
                </a:xfrm>
                <a:prstGeom prst="straightConnector1">
                  <a:avLst/>
                </a:prstGeom>
                <a:solidFill>
                  <a:srgbClr val="00CC99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5604" name="Google Shape;5604;p52"/>
                <p:cNvCxnSpPr/>
                <p:nvPr/>
              </p:nvCxnSpPr>
              <p:spPr>
                <a:xfrm>
                  <a:off x="1300073" y="3786304"/>
                  <a:ext cx="477927" cy="357071"/>
                </a:xfrm>
                <a:prstGeom prst="straightConnector1">
                  <a:avLst/>
                </a:prstGeom>
                <a:solidFill>
                  <a:srgbClr val="00CC99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5605" name="Google Shape;5605;p52"/>
                <p:cNvCxnSpPr/>
                <p:nvPr/>
              </p:nvCxnSpPr>
              <p:spPr>
                <a:xfrm flipH="1">
                  <a:off x="1287553" y="3166946"/>
                  <a:ext cx="508002" cy="349250"/>
                </a:xfrm>
                <a:prstGeom prst="straightConnector1">
                  <a:avLst/>
                </a:prstGeom>
                <a:solidFill>
                  <a:srgbClr val="00CC99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sp>
            <p:nvSpPr>
              <p:cNvPr id="5606" name="Google Shape;5606;p52"/>
              <p:cNvSpPr txBox="1"/>
              <p:nvPr/>
            </p:nvSpPr>
            <p:spPr>
              <a:xfrm>
                <a:off x="8136838" y="3735782"/>
                <a:ext cx="753532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rPr lang="en-US" sz="2000" kern="0">
                    <a:solidFill>
                      <a:srgbClr val="000090"/>
                    </a:solidFill>
                    <a:latin typeface="Arial"/>
                    <a:ea typeface="Arial"/>
                    <a:cs typeface="Arial"/>
                    <a:sym typeface="Arial"/>
                  </a:rPr>
                  <a:t>AS 3</a:t>
                </a: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5607" name="Google Shape;5607;p52"/>
          <p:cNvGrpSpPr/>
          <p:nvPr/>
        </p:nvGrpSpPr>
        <p:grpSpPr>
          <a:xfrm>
            <a:off x="1426553" y="4136253"/>
            <a:ext cx="3452487" cy="1719017"/>
            <a:chOff x="1426553" y="4136253"/>
            <a:chExt cx="3452487" cy="1719017"/>
          </a:xfrm>
        </p:grpSpPr>
        <p:grpSp>
          <p:nvGrpSpPr>
            <p:cNvPr id="5608" name="Google Shape;5608;p52"/>
            <p:cNvGrpSpPr/>
            <p:nvPr/>
          </p:nvGrpSpPr>
          <p:grpSpPr>
            <a:xfrm>
              <a:off x="1426553" y="4136253"/>
              <a:ext cx="2557336" cy="1719017"/>
              <a:chOff x="-2170772" y="2784954"/>
              <a:chExt cx="2712783" cy="1853712"/>
            </a:xfrm>
          </p:grpSpPr>
          <p:sp>
            <p:nvSpPr>
              <p:cNvPr id="5609" name="Google Shape;5609;p52"/>
              <p:cNvSpPr/>
              <p:nvPr/>
            </p:nvSpPr>
            <p:spPr>
              <a:xfrm>
                <a:off x="-2170772" y="2784954"/>
                <a:ext cx="2712783" cy="1853712"/>
              </a:xfrm>
              <a:custGeom>
                <a:avLst/>
                <a:gdLst/>
                <a:ahLst/>
                <a:cxnLst/>
                <a:rect l="l" t="t" r="r" b="b"/>
                <a:pathLst>
                  <a:path w="10000" h="10795" extrusionOk="0">
                    <a:moveTo>
                      <a:pt x="45" y="5036"/>
                    </a:moveTo>
                    <a:cubicBezTo>
                      <a:pt x="272" y="4277"/>
                      <a:pt x="1931" y="3650"/>
                      <a:pt x="2738" y="2811"/>
                    </a:cubicBezTo>
                    <a:cubicBezTo>
                      <a:pt x="3545" y="1972"/>
                      <a:pt x="3352" y="117"/>
                      <a:pt x="4886" y="4"/>
                    </a:cubicBezTo>
                    <a:cubicBezTo>
                      <a:pt x="6420" y="-109"/>
                      <a:pt x="7216" y="1912"/>
                      <a:pt x="8068" y="2813"/>
                    </a:cubicBezTo>
                    <a:cubicBezTo>
                      <a:pt x="8920" y="3715"/>
                      <a:pt x="9928" y="3420"/>
                      <a:pt x="9996" y="5413"/>
                    </a:cubicBezTo>
                    <a:cubicBezTo>
                      <a:pt x="10064" y="7406"/>
                      <a:pt x="9275" y="6409"/>
                      <a:pt x="8476" y="7306"/>
                    </a:cubicBezTo>
                    <a:cubicBezTo>
                      <a:pt x="7677" y="8203"/>
                      <a:pt x="7086" y="10770"/>
                      <a:pt x="5202" y="10795"/>
                    </a:cubicBezTo>
                    <a:cubicBezTo>
                      <a:pt x="3318" y="10820"/>
                      <a:pt x="3391" y="8255"/>
                      <a:pt x="2753" y="7683"/>
                    </a:cubicBezTo>
                    <a:cubicBezTo>
                      <a:pt x="2115" y="7111"/>
                      <a:pt x="2326" y="7496"/>
                      <a:pt x="1375" y="7365"/>
                    </a:cubicBezTo>
                    <a:cubicBezTo>
                      <a:pt x="493" y="6773"/>
                      <a:pt x="-182" y="5795"/>
                      <a:pt x="45" y="5036"/>
                    </a:cubicBezTo>
                    <a:close/>
                  </a:path>
                </a:pathLst>
              </a:custGeom>
              <a:solidFill>
                <a:srgbClr val="9CE0F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610" name="Google Shape;5610;p52"/>
              <p:cNvGrpSpPr/>
              <p:nvPr/>
            </p:nvGrpSpPr>
            <p:grpSpPr>
              <a:xfrm>
                <a:off x="-1935370" y="2935816"/>
                <a:ext cx="2333625" cy="1590649"/>
                <a:chOff x="833331" y="2873352"/>
                <a:chExt cx="2333625" cy="1590649"/>
              </a:xfrm>
            </p:grpSpPr>
            <p:grpSp>
              <p:nvGrpSpPr>
                <p:cNvPr id="5611" name="Google Shape;5611;p52"/>
                <p:cNvGrpSpPr/>
                <p:nvPr/>
              </p:nvGrpSpPr>
              <p:grpSpPr>
                <a:xfrm>
                  <a:off x="1736090" y="2873352"/>
                  <a:ext cx="565150" cy="369332"/>
                  <a:chOff x="1736090" y="2873352"/>
                  <a:chExt cx="565150" cy="369332"/>
                </a:xfrm>
              </p:grpSpPr>
              <p:grpSp>
                <p:nvGrpSpPr>
                  <p:cNvPr id="5612" name="Google Shape;5612;p52"/>
                  <p:cNvGrpSpPr/>
                  <p:nvPr/>
                </p:nvGrpSpPr>
                <p:grpSpPr>
                  <a:xfrm>
                    <a:off x="1736090" y="2893762"/>
                    <a:ext cx="565150" cy="292100"/>
                    <a:chOff x="1871277" y="1576300"/>
                    <a:chExt cx="1128371" cy="437861"/>
                  </a:xfrm>
                </p:grpSpPr>
                <p:sp>
                  <p:nvSpPr>
                    <p:cNvPr id="5613" name="Google Shape;5613;p52"/>
                    <p:cNvSpPr/>
                    <p:nvPr/>
                  </p:nvSpPr>
                  <p:spPr>
                    <a:xfrm rot="10800000" flipH="1">
                      <a:off x="1874446" y="1692905"/>
                      <a:ext cx="1125202" cy="321256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rgbClr val="262699"/>
                        </a:gs>
                        <a:gs pos="52999">
                          <a:srgbClr val="8383E0"/>
                        </a:gs>
                        <a:gs pos="100000">
                          <a:srgbClr val="262699"/>
                        </a:gs>
                      </a:gsLst>
                      <a:lin ang="0" scaled="0"/>
                    </a:gradFill>
                    <a:ln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40000" dist="23000" dir="5400000" rotWithShape="0">
                        <a:srgbClr val="000000">
                          <a:alpha val="34901"/>
                        </a:srgbClr>
                      </a:outerShdw>
                    </a:effectLst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kern="0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5614" name="Google Shape;5614;p52"/>
                    <p:cNvSpPr/>
                    <p:nvPr/>
                  </p:nvSpPr>
                  <p:spPr>
                    <a:xfrm>
                      <a:off x="1871277" y="1740499"/>
                      <a:ext cx="1128371" cy="114225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rgbClr val="262699"/>
                        </a:gs>
                        <a:gs pos="52999">
                          <a:srgbClr val="8383E0"/>
                        </a:gs>
                        <a:gs pos="100000">
                          <a:srgbClr val="262699"/>
                        </a:gs>
                      </a:gsLst>
                      <a:lin ang="108000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kern="0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5615" name="Google Shape;5615;p52"/>
                    <p:cNvSpPr/>
                    <p:nvPr/>
                  </p:nvSpPr>
                  <p:spPr>
                    <a:xfrm rot="10800000" flipH="1">
                      <a:off x="1871277" y="1576300"/>
                      <a:ext cx="1125200" cy="321257"/>
                    </a:xfrm>
                    <a:prstGeom prst="ellipse">
                      <a:avLst/>
                    </a:prstGeom>
                    <a:solidFill>
                      <a:srgbClr val="BFBFBF"/>
                    </a:solidFill>
                    <a:ln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40000" dist="23000" dir="5400000" rotWithShape="0">
                        <a:srgbClr val="000000">
                          <a:alpha val="34901"/>
                        </a:srgbClr>
                      </a:outerShdw>
                    </a:effectLst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kern="0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5616" name="Google Shape;5616;p52"/>
                    <p:cNvSpPr/>
                    <p:nvPr/>
                  </p:nvSpPr>
                  <p:spPr>
                    <a:xfrm>
                      <a:off x="2159708" y="1673868"/>
                      <a:ext cx="548339" cy="15943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076069" h="1321259" extrusionOk="0">
                          <a:moveTo>
                            <a:pt x="1537780" y="750825"/>
                          </a:moveTo>
                          <a:lnTo>
                            <a:pt x="313981" y="1321259"/>
                          </a:lnTo>
                          <a:lnTo>
                            <a:pt x="0" y="1228607"/>
                          </a:lnTo>
                          <a:lnTo>
                            <a:pt x="962613" y="837478"/>
                          </a:lnTo>
                          <a:lnTo>
                            <a:pt x="935005" y="450949"/>
                          </a:lnTo>
                          <a:lnTo>
                            <a:pt x="212596" y="119640"/>
                          </a:lnTo>
                          <a:lnTo>
                            <a:pt x="456466" y="50617"/>
                          </a:lnTo>
                          <a:lnTo>
                            <a:pt x="1528577" y="501566"/>
                          </a:lnTo>
                          <a:lnTo>
                            <a:pt x="2623695" y="0"/>
                          </a:lnTo>
                          <a:lnTo>
                            <a:pt x="2927383" y="96632"/>
                          </a:lnTo>
                          <a:lnTo>
                            <a:pt x="2131352" y="432543"/>
                          </a:lnTo>
                          <a:lnTo>
                            <a:pt x="2292399" y="920305"/>
                          </a:lnTo>
                          <a:lnTo>
                            <a:pt x="3076069" y="1228607"/>
                          </a:lnTo>
                          <a:lnTo>
                            <a:pt x="2808172" y="1316375"/>
                          </a:lnTo>
                          <a:lnTo>
                            <a:pt x="1537780" y="750825"/>
                          </a:lnTo>
                          <a:close/>
                        </a:path>
                      </a:pathLst>
                    </a:custGeom>
                    <a:solidFill>
                      <a:srgbClr val="8383E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kern="0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5617" name="Google Shape;5617;p52"/>
                    <p:cNvSpPr/>
                    <p:nvPr/>
                  </p:nvSpPr>
                  <p:spPr>
                    <a:xfrm>
                      <a:off x="2102655" y="1633412"/>
                      <a:ext cx="662444" cy="11184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723451" h="932950" extrusionOk="0">
                          <a:moveTo>
                            <a:pt x="0" y="228246"/>
                          </a:moveTo>
                          <a:lnTo>
                            <a:pt x="655168" y="2690"/>
                          </a:lnTo>
                          <a:lnTo>
                            <a:pt x="1855778" y="520562"/>
                          </a:lnTo>
                          <a:lnTo>
                            <a:pt x="3001174" y="0"/>
                          </a:lnTo>
                          <a:lnTo>
                            <a:pt x="3723451" y="207149"/>
                          </a:lnTo>
                          <a:lnTo>
                            <a:pt x="3186079" y="461874"/>
                          </a:lnTo>
                          <a:lnTo>
                            <a:pt x="3013067" y="393200"/>
                          </a:lnTo>
                          <a:lnTo>
                            <a:pt x="1876873" y="932950"/>
                          </a:lnTo>
                          <a:lnTo>
                            <a:pt x="711613" y="413055"/>
                          </a:lnTo>
                          <a:lnTo>
                            <a:pt x="523214" y="469166"/>
                          </a:lnTo>
                          <a:lnTo>
                            <a:pt x="0" y="228246"/>
                          </a:lnTo>
                          <a:close/>
                        </a:path>
                      </a:pathLst>
                    </a:custGeom>
                    <a:solidFill>
                      <a:srgbClr val="262699"/>
                    </a:solidFill>
                    <a:ln>
                      <a:noFill/>
                    </a:ln>
                    <a:effectLst>
                      <a:outerShdw blurRad="40000" dist="23000" dir="5400000" rotWithShape="0">
                        <a:srgbClr val="000000">
                          <a:alpha val="34901"/>
                        </a:srgbClr>
                      </a:outerShdw>
                    </a:effectLst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kern="0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5618" name="Google Shape;5618;p52"/>
                    <p:cNvSpPr/>
                    <p:nvPr/>
                  </p:nvSpPr>
                  <p:spPr>
                    <a:xfrm>
                      <a:off x="2536889" y="1728599"/>
                      <a:ext cx="244057" cy="9756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66596" h="809868" extrusionOk="0">
                          <a:moveTo>
                            <a:pt x="0" y="0"/>
                          </a:moveTo>
                          <a:lnTo>
                            <a:pt x="1366596" y="625807"/>
                          </a:lnTo>
                          <a:lnTo>
                            <a:pt x="865050" y="809868"/>
                          </a:lnTo>
                          <a:lnTo>
                            <a:pt x="4601" y="427942"/>
                          </a:lnTo>
                          <a:cubicBezTo>
                            <a:pt x="-1535" y="105836"/>
                            <a:pt x="1534" y="142647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262699"/>
                    </a:solidFill>
                    <a:ln>
                      <a:noFill/>
                    </a:ln>
                    <a:effectLst>
                      <a:outerShdw blurRad="40000" dist="23000" dir="5400000" rotWithShape="0">
                        <a:srgbClr val="000000">
                          <a:alpha val="34901"/>
                        </a:srgbClr>
                      </a:outerShdw>
                    </a:effectLst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kern="0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5619" name="Google Shape;5619;p52"/>
                    <p:cNvSpPr/>
                    <p:nvPr/>
                  </p:nvSpPr>
                  <p:spPr>
                    <a:xfrm>
                      <a:off x="2089977" y="1730980"/>
                      <a:ext cx="240888" cy="9518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48191" h="791462" extrusionOk="0">
                          <a:moveTo>
                            <a:pt x="1329786" y="0"/>
                          </a:moveTo>
                          <a:lnTo>
                            <a:pt x="1348191" y="381926"/>
                          </a:lnTo>
                          <a:lnTo>
                            <a:pt x="487742" y="791462"/>
                          </a:lnTo>
                          <a:lnTo>
                            <a:pt x="0" y="612002"/>
                          </a:lnTo>
                          <a:lnTo>
                            <a:pt x="1329786" y="0"/>
                          </a:lnTo>
                          <a:close/>
                        </a:path>
                      </a:pathLst>
                    </a:custGeom>
                    <a:solidFill>
                      <a:srgbClr val="262699"/>
                    </a:solidFill>
                    <a:ln>
                      <a:noFill/>
                    </a:ln>
                    <a:effectLst>
                      <a:outerShdw blurRad="40000" dist="23000" dir="5400000" rotWithShape="0">
                        <a:srgbClr val="000000">
                          <a:alpha val="34901"/>
                        </a:srgbClr>
                      </a:outerShdw>
                    </a:effectLst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kern="0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cxnSp>
                  <p:nvCxnSpPr>
                    <p:cNvPr id="5620" name="Google Shape;5620;p52"/>
                    <p:cNvCxnSpPr>
                      <a:endCxn id="5615" idx="2"/>
                    </p:cNvCxnSpPr>
                    <p:nvPr/>
                  </p:nvCxnSpPr>
                  <p:spPr>
                    <a:xfrm rot="10800000">
                      <a:off x="1871277" y="1736929"/>
                      <a:ext cx="3300" cy="123600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40005" dist="19939" dir="5400000" algn="tl" rotWithShape="0">
                        <a:srgbClr val="000000">
                          <a:alpha val="37647"/>
                        </a:srgbClr>
                      </a:outerShdw>
                    </a:effectLst>
                  </p:spPr>
                </p:cxnSp>
                <p:cxnSp>
                  <p:nvCxnSpPr>
                    <p:cNvPr id="5621" name="Google Shape;5621;p52"/>
                    <p:cNvCxnSpPr/>
                    <p:nvPr/>
                  </p:nvCxnSpPr>
                  <p:spPr>
                    <a:xfrm rot="10800000">
                      <a:off x="2996477" y="1733359"/>
                      <a:ext cx="3171" cy="123743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40005" dist="19939" dir="5400000" algn="tl" rotWithShape="0">
                        <a:srgbClr val="000000">
                          <a:alpha val="37647"/>
                        </a:srgbClr>
                      </a:outerShdw>
                    </a:effectLst>
                  </p:spPr>
                </p:cxnSp>
              </p:grpSp>
              <p:grpSp>
                <p:nvGrpSpPr>
                  <p:cNvPr id="5622" name="Google Shape;5622;p52"/>
                  <p:cNvGrpSpPr/>
                  <p:nvPr/>
                </p:nvGrpSpPr>
                <p:grpSpPr>
                  <a:xfrm>
                    <a:off x="1770362" y="2873352"/>
                    <a:ext cx="441422" cy="369332"/>
                    <a:chOff x="667045" y="1708643"/>
                    <a:chExt cx="441422" cy="369332"/>
                  </a:xfrm>
                </p:grpSpPr>
                <p:sp>
                  <p:nvSpPr>
                    <p:cNvPr id="5623" name="Google Shape;5623;p52"/>
                    <p:cNvSpPr/>
                    <p:nvPr/>
                  </p:nvSpPr>
                  <p:spPr>
                    <a:xfrm>
                      <a:off x="725417" y="1787240"/>
                      <a:ext cx="356365" cy="231962"/>
                    </a:xfrm>
                    <a:prstGeom prst="ellipse">
                      <a:avLst/>
                    </a:prstGeom>
                    <a:solidFill>
                      <a:srgbClr val="FFFFFF">
                        <a:alpha val="75686"/>
                      </a:srgbClr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kern="0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5624" name="Google Shape;5624;p52"/>
                    <p:cNvSpPr txBox="1"/>
                    <p:nvPr/>
                  </p:nvSpPr>
                  <p:spPr>
                    <a:xfrm>
                      <a:off x="667045" y="1708643"/>
                      <a:ext cx="441422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spAutoFit/>
                    </a:bodyPr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ker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1b</a:t>
                      </a:r>
                      <a:endParaRPr sz="1400" kern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p:txBody>
                </p:sp>
              </p:grpSp>
            </p:grpSp>
            <p:grpSp>
              <p:nvGrpSpPr>
                <p:cNvPr id="5625" name="Google Shape;5625;p52"/>
                <p:cNvGrpSpPr/>
                <p:nvPr/>
              </p:nvGrpSpPr>
              <p:grpSpPr>
                <a:xfrm>
                  <a:off x="1740320" y="4094669"/>
                  <a:ext cx="565150" cy="369332"/>
                  <a:chOff x="1736090" y="2873352"/>
                  <a:chExt cx="565150" cy="369332"/>
                </a:xfrm>
              </p:grpSpPr>
              <p:grpSp>
                <p:nvGrpSpPr>
                  <p:cNvPr id="5626" name="Google Shape;5626;p52"/>
                  <p:cNvGrpSpPr/>
                  <p:nvPr/>
                </p:nvGrpSpPr>
                <p:grpSpPr>
                  <a:xfrm>
                    <a:off x="1736090" y="2893762"/>
                    <a:ext cx="565150" cy="292100"/>
                    <a:chOff x="1871277" y="1576300"/>
                    <a:chExt cx="1128371" cy="437861"/>
                  </a:xfrm>
                </p:grpSpPr>
                <p:sp>
                  <p:nvSpPr>
                    <p:cNvPr id="5627" name="Google Shape;5627;p52"/>
                    <p:cNvSpPr/>
                    <p:nvPr/>
                  </p:nvSpPr>
                  <p:spPr>
                    <a:xfrm rot="10800000" flipH="1">
                      <a:off x="1874446" y="1692905"/>
                      <a:ext cx="1125202" cy="321256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rgbClr val="262699"/>
                        </a:gs>
                        <a:gs pos="52999">
                          <a:srgbClr val="8383E0"/>
                        </a:gs>
                        <a:gs pos="100000">
                          <a:srgbClr val="262699"/>
                        </a:gs>
                      </a:gsLst>
                      <a:lin ang="0" scaled="0"/>
                    </a:gradFill>
                    <a:ln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40000" dist="23000" dir="5400000" rotWithShape="0">
                        <a:srgbClr val="000000">
                          <a:alpha val="34901"/>
                        </a:srgbClr>
                      </a:outerShdw>
                    </a:effectLst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kern="0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5628" name="Google Shape;5628;p52"/>
                    <p:cNvSpPr/>
                    <p:nvPr/>
                  </p:nvSpPr>
                  <p:spPr>
                    <a:xfrm>
                      <a:off x="1871277" y="1740499"/>
                      <a:ext cx="1128371" cy="114225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rgbClr val="262699"/>
                        </a:gs>
                        <a:gs pos="52999">
                          <a:srgbClr val="8383E0"/>
                        </a:gs>
                        <a:gs pos="100000">
                          <a:srgbClr val="262699"/>
                        </a:gs>
                      </a:gsLst>
                      <a:lin ang="108000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kern="0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5629" name="Google Shape;5629;p52"/>
                    <p:cNvSpPr/>
                    <p:nvPr/>
                  </p:nvSpPr>
                  <p:spPr>
                    <a:xfrm rot="10800000" flipH="1">
                      <a:off x="1871277" y="1576300"/>
                      <a:ext cx="1125200" cy="321257"/>
                    </a:xfrm>
                    <a:prstGeom prst="ellipse">
                      <a:avLst/>
                    </a:prstGeom>
                    <a:solidFill>
                      <a:srgbClr val="BFBFBF"/>
                    </a:solidFill>
                    <a:ln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40000" dist="23000" dir="5400000" rotWithShape="0">
                        <a:srgbClr val="000000">
                          <a:alpha val="34901"/>
                        </a:srgbClr>
                      </a:outerShdw>
                    </a:effectLst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kern="0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5630" name="Google Shape;5630;p52"/>
                    <p:cNvSpPr/>
                    <p:nvPr/>
                  </p:nvSpPr>
                  <p:spPr>
                    <a:xfrm>
                      <a:off x="2159708" y="1673868"/>
                      <a:ext cx="548339" cy="15943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076069" h="1321259" extrusionOk="0">
                          <a:moveTo>
                            <a:pt x="1537780" y="750825"/>
                          </a:moveTo>
                          <a:lnTo>
                            <a:pt x="313981" y="1321259"/>
                          </a:lnTo>
                          <a:lnTo>
                            <a:pt x="0" y="1228607"/>
                          </a:lnTo>
                          <a:lnTo>
                            <a:pt x="962613" y="837478"/>
                          </a:lnTo>
                          <a:lnTo>
                            <a:pt x="935005" y="450949"/>
                          </a:lnTo>
                          <a:lnTo>
                            <a:pt x="212596" y="119640"/>
                          </a:lnTo>
                          <a:lnTo>
                            <a:pt x="456466" y="50617"/>
                          </a:lnTo>
                          <a:lnTo>
                            <a:pt x="1528577" y="501566"/>
                          </a:lnTo>
                          <a:lnTo>
                            <a:pt x="2623695" y="0"/>
                          </a:lnTo>
                          <a:lnTo>
                            <a:pt x="2927383" y="96632"/>
                          </a:lnTo>
                          <a:lnTo>
                            <a:pt x="2131352" y="432543"/>
                          </a:lnTo>
                          <a:lnTo>
                            <a:pt x="2292399" y="920305"/>
                          </a:lnTo>
                          <a:lnTo>
                            <a:pt x="3076069" y="1228607"/>
                          </a:lnTo>
                          <a:lnTo>
                            <a:pt x="2808172" y="1316375"/>
                          </a:lnTo>
                          <a:lnTo>
                            <a:pt x="1537780" y="750825"/>
                          </a:lnTo>
                          <a:close/>
                        </a:path>
                      </a:pathLst>
                    </a:custGeom>
                    <a:solidFill>
                      <a:srgbClr val="8383E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kern="0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5631" name="Google Shape;5631;p52"/>
                    <p:cNvSpPr/>
                    <p:nvPr/>
                  </p:nvSpPr>
                  <p:spPr>
                    <a:xfrm>
                      <a:off x="2102655" y="1633412"/>
                      <a:ext cx="662444" cy="11184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723451" h="932950" extrusionOk="0">
                          <a:moveTo>
                            <a:pt x="0" y="228246"/>
                          </a:moveTo>
                          <a:lnTo>
                            <a:pt x="655168" y="2690"/>
                          </a:lnTo>
                          <a:lnTo>
                            <a:pt x="1855778" y="520562"/>
                          </a:lnTo>
                          <a:lnTo>
                            <a:pt x="3001174" y="0"/>
                          </a:lnTo>
                          <a:lnTo>
                            <a:pt x="3723451" y="207149"/>
                          </a:lnTo>
                          <a:lnTo>
                            <a:pt x="3186079" y="461874"/>
                          </a:lnTo>
                          <a:lnTo>
                            <a:pt x="3013067" y="393200"/>
                          </a:lnTo>
                          <a:lnTo>
                            <a:pt x="1876873" y="932950"/>
                          </a:lnTo>
                          <a:lnTo>
                            <a:pt x="711613" y="413055"/>
                          </a:lnTo>
                          <a:lnTo>
                            <a:pt x="523214" y="469166"/>
                          </a:lnTo>
                          <a:lnTo>
                            <a:pt x="0" y="228246"/>
                          </a:lnTo>
                          <a:close/>
                        </a:path>
                      </a:pathLst>
                    </a:custGeom>
                    <a:solidFill>
                      <a:srgbClr val="262699"/>
                    </a:solidFill>
                    <a:ln>
                      <a:noFill/>
                    </a:ln>
                    <a:effectLst>
                      <a:outerShdw blurRad="40000" dist="23000" dir="5400000" rotWithShape="0">
                        <a:srgbClr val="000000">
                          <a:alpha val="34901"/>
                        </a:srgbClr>
                      </a:outerShdw>
                    </a:effectLst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kern="0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5632" name="Google Shape;5632;p52"/>
                    <p:cNvSpPr/>
                    <p:nvPr/>
                  </p:nvSpPr>
                  <p:spPr>
                    <a:xfrm>
                      <a:off x="2536889" y="1728599"/>
                      <a:ext cx="244057" cy="9756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66596" h="809868" extrusionOk="0">
                          <a:moveTo>
                            <a:pt x="0" y="0"/>
                          </a:moveTo>
                          <a:lnTo>
                            <a:pt x="1366596" y="625807"/>
                          </a:lnTo>
                          <a:lnTo>
                            <a:pt x="865050" y="809868"/>
                          </a:lnTo>
                          <a:lnTo>
                            <a:pt x="4601" y="427942"/>
                          </a:lnTo>
                          <a:cubicBezTo>
                            <a:pt x="-1535" y="105836"/>
                            <a:pt x="1534" y="142647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262699"/>
                    </a:solidFill>
                    <a:ln>
                      <a:noFill/>
                    </a:ln>
                    <a:effectLst>
                      <a:outerShdw blurRad="40000" dist="23000" dir="5400000" rotWithShape="0">
                        <a:srgbClr val="000000">
                          <a:alpha val="34901"/>
                        </a:srgbClr>
                      </a:outerShdw>
                    </a:effectLst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kern="0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5633" name="Google Shape;5633;p52"/>
                    <p:cNvSpPr/>
                    <p:nvPr/>
                  </p:nvSpPr>
                  <p:spPr>
                    <a:xfrm>
                      <a:off x="2089977" y="1730980"/>
                      <a:ext cx="240888" cy="9518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48191" h="791462" extrusionOk="0">
                          <a:moveTo>
                            <a:pt x="1329786" y="0"/>
                          </a:moveTo>
                          <a:lnTo>
                            <a:pt x="1348191" y="381926"/>
                          </a:lnTo>
                          <a:lnTo>
                            <a:pt x="487742" y="791462"/>
                          </a:lnTo>
                          <a:lnTo>
                            <a:pt x="0" y="612002"/>
                          </a:lnTo>
                          <a:lnTo>
                            <a:pt x="1329786" y="0"/>
                          </a:lnTo>
                          <a:close/>
                        </a:path>
                      </a:pathLst>
                    </a:custGeom>
                    <a:solidFill>
                      <a:srgbClr val="262699"/>
                    </a:solidFill>
                    <a:ln>
                      <a:noFill/>
                    </a:ln>
                    <a:effectLst>
                      <a:outerShdw blurRad="40000" dist="23000" dir="5400000" rotWithShape="0">
                        <a:srgbClr val="000000">
                          <a:alpha val="34901"/>
                        </a:srgbClr>
                      </a:outerShdw>
                    </a:effectLst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kern="0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cxnSp>
                  <p:nvCxnSpPr>
                    <p:cNvPr id="5634" name="Google Shape;5634;p52"/>
                    <p:cNvCxnSpPr>
                      <a:endCxn id="5629" idx="2"/>
                    </p:cNvCxnSpPr>
                    <p:nvPr/>
                  </p:nvCxnSpPr>
                  <p:spPr>
                    <a:xfrm rot="10800000">
                      <a:off x="1871277" y="1736929"/>
                      <a:ext cx="3300" cy="123600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40005" dist="19939" dir="5400000" algn="tl" rotWithShape="0">
                        <a:srgbClr val="000000">
                          <a:alpha val="37647"/>
                        </a:srgbClr>
                      </a:outerShdw>
                    </a:effectLst>
                  </p:spPr>
                </p:cxnSp>
                <p:cxnSp>
                  <p:nvCxnSpPr>
                    <p:cNvPr id="5635" name="Google Shape;5635;p52"/>
                    <p:cNvCxnSpPr/>
                    <p:nvPr/>
                  </p:nvCxnSpPr>
                  <p:spPr>
                    <a:xfrm rot="10800000">
                      <a:off x="2996477" y="1733359"/>
                      <a:ext cx="3171" cy="123743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40005" dist="19939" dir="5400000" algn="tl" rotWithShape="0">
                        <a:srgbClr val="000000">
                          <a:alpha val="37647"/>
                        </a:srgbClr>
                      </a:outerShdw>
                    </a:effectLst>
                  </p:spPr>
                </p:cxnSp>
              </p:grpSp>
              <p:grpSp>
                <p:nvGrpSpPr>
                  <p:cNvPr id="5636" name="Google Shape;5636;p52"/>
                  <p:cNvGrpSpPr/>
                  <p:nvPr/>
                </p:nvGrpSpPr>
                <p:grpSpPr>
                  <a:xfrm>
                    <a:off x="1770362" y="2873352"/>
                    <a:ext cx="441422" cy="369332"/>
                    <a:chOff x="667045" y="1708643"/>
                    <a:chExt cx="441422" cy="369332"/>
                  </a:xfrm>
                </p:grpSpPr>
                <p:sp>
                  <p:nvSpPr>
                    <p:cNvPr id="5637" name="Google Shape;5637;p52"/>
                    <p:cNvSpPr/>
                    <p:nvPr/>
                  </p:nvSpPr>
                  <p:spPr>
                    <a:xfrm>
                      <a:off x="725417" y="1787240"/>
                      <a:ext cx="356365" cy="231962"/>
                    </a:xfrm>
                    <a:prstGeom prst="ellipse">
                      <a:avLst/>
                    </a:prstGeom>
                    <a:solidFill>
                      <a:srgbClr val="FFFFFF">
                        <a:alpha val="75686"/>
                      </a:srgbClr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kern="0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5638" name="Google Shape;5638;p52"/>
                    <p:cNvSpPr txBox="1"/>
                    <p:nvPr/>
                  </p:nvSpPr>
                  <p:spPr>
                    <a:xfrm>
                      <a:off x="667045" y="1708643"/>
                      <a:ext cx="441422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spAutoFit/>
                    </a:bodyPr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ker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1d</a:t>
                      </a:r>
                      <a:endParaRPr sz="1400" kern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p:txBody>
                </p:sp>
              </p:grpSp>
            </p:grpSp>
            <p:grpSp>
              <p:nvGrpSpPr>
                <p:cNvPr id="5639" name="Google Shape;5639;p52"/>
                <p:cNvGrpSpPr/>
                <p:nvPr/>
              </p:nvGrpSpPr>
              <p:grpSpPr>
                <a:xfrm>
                  <a:off x="2601806" y="3485072"/>
                  <a:ext cx="565150" cy="369332"/>
                  <a:chOff x="1736090" y="2873352"/>
                  <a:chExt cx="565150" cy="369332"/>
                </a:xfrm>
              </p:grpSpPr>
              <p:grpSp>
                <p:nvGrpSpPr>
                  <p:cNvPr id="5640" name="Google Shape;5640;p52"/>
                  <p:cNvGrpSpPr/>
                  <p:nvPr/>
                </p:nvGrpSpPr>
                <p:grpSpPr>
                  <a:xfrm>
                    <a:off x="1736090" y="2893762"/>
                    <a:ext cx="565150" cy="292100"/>
                    <a:chOff x="1871277" y="1576300"/>
                    <a:chExt cx="1128371" cy="437861"/>
                  </a:xfrm>
                </p:grpSpPr>
                <p:sp>
                  <p:nvSpPr>
                    <p:cNvPr id="5641" name="Google Shape;5641;p52"/>
                    <p:cNvSpPr/>
                    <p:nvPr/>
                  </p:nvSpPr>
                  <p:spPr>
                    <a:xfrm rot="10800000" flipH="1">
                      <a:off x="1874446" y="1692905"/>
                      <a:ext cx="1125202" cy="321256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rgbClr val="262699"/>
                        </a:gs>
                        <a:gs pos="52999">
                          <a:srgbClr val="8383E0"/>
                        </a:gs>
                        <a:gs pos="100000">
                          <a:srgbClr val="262699"/>
                        </a:gs>
                      </a:gsLst>
                      <a:lin ang="0" scaled="0"/>
                    </a:gradFill>
                    <a:ln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40000" dist="23000" dir="5400000" rotWithShape="0">
                        <a:srgbClr val="000000">
                          <a:alpha val="34901"/>
                        </a:srgbClr>
                      </a:outerShdw>
                    </a:effectLst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kern="0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5642" name="Google Shape;5642;p52"/>
                    <p:cNvSpPr/>
                    <p:nvPr/>
                  </p:nvSpPr>
                  <p:spPr>
                    <a:xfrm>
                      <a:off x="1871277" y="1740499"/>
                      <a:ext cx="1128371" cy="114225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rgbClr val="262699"/>
                        </a:gs>
                        <a:gs pos="52999">
                          <a:srgbClr val="8383E0"/>
                        </a:gs>
                        <a:gs pos="100000">
                          <a:srgbClr val="262699"/>
                        </a:gs>
                      </a:gsLst>
                      <a:lin ang="108000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kern="0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5643" name="Google Shape;5643;p52"/>
                    <p:cNvSpPr/>
                    <p:nvPr/>
                  </p:nvSpPr>
                  <p:spPr>
                    <a:xfrm rot="10800000" flipH="1">
                      <a:off x="1871277" y="1576300"/>
                      <a:ext cx="1125200" cy="321257"/>
                    </a:xfrm>
                    <a:prstGeom prst="ellipse">
                      <a:avLst/>
                    </a:prstGeom>
                    <a:solidFill>
                      <a:srgbClr val="BFBFBF"/>
                    </a:solidFill>
                    <a:ln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40000" dist="23000" dir="5400000" rotWithShape="0">
                        <a:srgbClr val="000000">
                          <a:alpha val="34901"/>
                        </a:srgbClr>
                      </a:outerShdw>
                    </a:effectLst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kern="0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5644" name="Google Shape;5644;p52"/>
                    <p:cNvSpPr/>
                    <p:nvPr/>
                  </p:nvSpPr>
                  <p:spPr>
                    <a:xfrm>
                      <a:off x="2159708" y="1673868"/>
                      <a:ext cx="548339" cy="15943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076069" h="1321259" extrusionOk="0">
                          <a:moveTo>
                            <a:pt x="1537780" y="750825"/>
                          </a:moveTo>
                          <a:lnTo>
                            <a:pt x="313981" y="1321259"/>
                          </a:lnTo>
                          <a:lnTo>
                            <a:pt x="0" y="1228607"/>
                          </a:lnTo>
                          <a:lnTo>
                            <a:pt x="962613" y="837478"/>
                          </a:lnTo>
                          <a:lnTo>
                            <a:pt x="935005" y="450949"/>
                          </a:lnTo>
                          <a:lnTo>
                            <a:pt x="212596" y="119640"/>
                          </a:lnTo>
                          <a:lnTo>
                            <a:pt x="456466" y="50617"/>
                          </a:lnTo>
                          <a:lnTo>
                            <a:pt x="1528577" y="501566"/>
                          </a:lnTo>
                          <a:lnTo>
                            <a:pt x="2623695" y="0"/>
                          </a:lnTo>
                          <a:lnTo>
                            <a:pt x="2927383" y="96632"/>
                          </a:lnTo>
                          <a:lnTo>
                            <a:pt x="2131352" y="432543"/>
                          </a:lnTo>
                          <a:lnTo>
                            <a:pt x="2292399" y="920305"/>
                          </a:lnTo>
                          <a:lnTo>
                            <a:pt x="3076069" y="1228607"/>
                          </a:lnTo>
                          <a:lnTo>
                            <a:pt x="2808172" y="1316375"/>
                          </a:lnTo>
                          <a:lnTo>
                            <a:pt x="1537780" y="750825"/>
                          </a:lnTo>
                          <a:close/>
                        </a:path>
                      </a:pathLst>
                    </a:custGeom>
                    <a:solidFill>
                      <a:srgbClr val="8383E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kern="0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5645" name="Google Shape;5645;p52"/>
                    <p:cNvSpPr/>
                    <p:nvPr/>
                  </p:nvSpPr>
                  <p:spPr>
                    <a:xfrm>
                      <a:off x="2102655" y="1633412"/>
                      <a:ext cx="662444" cy="11184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723451" h="932950" extrusionOk="0">
                          <a:moveTo>
                            <a:pt x="0" y="228246"/>
                          </a:moveTo>
                          <a:lnTo>
                            <a:pt x="655168" y="2690"/>
                          </a:lnTo>
                          <a:lnTo>
                            <a:pt x="1855778" y="520562"/>
                          </a:lnTo>
                          <a:lnTo>
                            <a:pt x="3001174" y="0"/>
                          </a:lnTo>
                          <a:lnTo>
                            <a:pt x="3723451" y="207149"/>
                          </a:lnTo>
                          <a:lnTo>
                            <a:pt x="3186079" y="461874"/>
                          </a:lnTo>
                          <a:lnTo>
                            <a:pt x="3013067" y="393200"/>
                          </a:lnTo>
                          <a:lnTo>
                            <a:pt x="1876873" y="932950"/>
                          </a:lnTo>
                          <a:lnTo>
                            <a:pt x="711613" y="413055"/>
                          </a:lnTo>
                          <a:lnTo>
                            <a:pt x="523214" y="469166"/>
                          </a:lnTo>
                          <a:lnTo>
                            <a:pt x="0" y="228246"/>
                          </a:lnTo>
                          <a:close/>
                        </a:path>
                      </a:pathLst>
                    </a:custGeom>
                    <a:solidFill>
                      <a:srgbClr val="262699"/>
                    </a:solidFill>
                    <a:ln>
                      <a:noFill/>
                    </a:ln>
                    <a:effectLst>
                      <a:outerShdw blurRad="40000" dist="23000" dir="5400000" rotWithShape="0">
                        <a:srgbClr val="000000">
                          <a:alpha val="34901"/>
                        </a:srgbClr>
                      </a:outerShdw>
                    </a:effectLst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kern="0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5646" name="Google Shape;5646;p52"/>
                    <p:cNvSpPr/>
                    <p:nvPr/>
                  </p:nvSpPr>
                  <p:spPr>
                    <a:xfrm>
                      <a:off x="2536889" y="1728599"/>
                      <a:ext cx="244057" cy="9756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66596" h="809868" extrusionOk="0">
                          <a:moveTo>
                            <a:pt x="0" y="0"/>
                          </a:moveTo>
                          <a:lnTo>
                            <a:pt x="1366596" y="625807"/>
                          </a:lnTo>
                          <a:lnTo>
                            <a:pt x="865050" y="809868"/>
                          </a:lnTo>
                          <a:lnTo>
                            <a:pt x="4601" y="427942"/>
                          </a:lnTo>
                          <a:cubicBezTo>
                            <a:pt x="-1535" y="105836"/>
                            <a:pt x="1534" y="142647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262699"/>
                    </a:solidFill>
                    <a:ln>
                      <a:noFill/>
                    </a:ln>
                    <a:effectLst>
                      <a:outerShdw blurRad="40000" dist="23000" dir="5400000" rotWithShape="0">
                        <a:srgbClr val="000000">
                          <a:alpha val="34901"/>
                        </a:srgbClr>
                      </a:outerShdw>
                    </a:effectLst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kern="0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5647" name="Google Shape;5647;p52"/>
                    <p:cNvSpPr/>
                    <p:nvPr/>
                  </p:nvSpPr>
                  <p:spPr>
                    <a:xfrm>
                      <a:off x="2089977" y="1730980"/>
                      <a:ext cx="240888" cy="9518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48191" h="791462" extrusionOk="0">
                          <a:moveTo>
                            <a:pt x="1329786" y="0"/>
                          </a:moveTo>
                          <a:lnTo>
                            <a:pt x="1348191" y="381926"/>
                          </a:lnTo>
                          <a:lnTo>
                            <a:pt x="487742" y="791462"/>
                          </a:lnTo>
                          <a:lnTo>
                            <a:pt x="0" y="612002"/>
                          </a:lnTo>
                          <a:lnTo>
                            <a:pt x="1329786" y="0"/>
                          </a:lnTo>
                          <a:close/>
                        </a:path>
                      </a:pathLst>
                    </a:custGeom>
                    <a:solidFill>
                      <a:srgbClr val="262699"/>
                    </a:solidFill>
                    <a:ln>
                      <a:noFill/>
                    </a:ln>
                    <a:effectLst>
                      <a:outerShdw blurRad="40000" dist="23000" dir="5400000" rotWithShape="0">
                        <a:srgbClr val="000000">
                          <a:alpha val="34901"/>
                        </a:srgbClr>
                      </a:outerShdw>
                    </a:effectLst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kern="0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cxnSp>
                  <p:nvCxnSpPr>
                    <p:cNvPr id="5648" name="Google Shape;5648;p52"/>
                    <p:cNvCxnSpPr>
                      <a:endCxn id="5643" idx="2"/>
                    </p:cNvCxnSpPr>
                    <p:nvPr/>
                  </p:nvCxnSpPr>
                  <p:spPr>
                    <a:xfrm rot="10800000">
                      <a:off x="1871277" y="1736929"/>
                      <a:ext cx="3300" cy="123600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40005" dist="19939" dir="5400000" algn="tl" rotWithShape="0">
                        <a:srgbClr val="000000">
                          <a:alpha val="37647"/>
                        </a:srgbClr>
                      </a:outerShdw>
                    </a:effectLst>
                  </p:spPr>
                </p:cxnSp>
                <p:cxnSp>
                  <p:nvCxnSpPr>
                    <p:cNvPr id="5649" name="Google Shape;5649;p52"/>
                    <p:cNvCxnSpPr/>
                    <p:nvPr/>
                  </p:nvCxnSpPr>
                  <p:spPr>
                    <a:xfrm rot="10800000">
                      <a:off x="2996477" y="1733359"/>
                      <a:ext cx="3171" cy="123743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40005" dist="19939" dir="5400000" algn="tl" rotWithShape="0">
                        <a:srgbClr val="000000">
                          <a:alpha val="37647"/>
                        </a:srgbClr>
                      </a:outerShdw>
                    </a:effectLst>
                  </p:spPr>
                </p:cxnSp>
              </p:grpSp>
              <p:grpSp>
                <p:nvGrpSpPr>
                  <p:cNvPr id="5650" name="Google Shape;5650;p52"/>
                  <p:cNvGrpSpPr/>
                  <p:nvPr/>
                </p:nvGrpSpPr>
                <p:grpSpPr>
                  <a:xfrm>
                    <a:off x="1770362" y="2873352"/>
                    <a:ext cx="428460" cy="369332"/>
                    <a:chOff x="667045" y="1708643"/>
                    <a:chExt cx="428460" cy="369332"/>
                  </a:xfrm>
                </p:grpSpPr>
                <p:sp>
                  <p:nvSpPr>
                    <p:cNvPr id="5651" name="Google Shape;5651;p52"/>
                    <p:cNvSpPr/>
                    <p:nvPr/>
                  </p:nvSpPr>
                  <p:spPr>
                    <a:xfrm>
                      <a:off x="725417" y="1787240"/>
                      <a:ext cx="356365" cy="231962"/>
                    </a:xfrm>
                    <a:prstGeom prst="ellipse">
                      <a:avLst/>
                    </a:prstGeom>
                    <a:solidFill>
                      <a:srgbClr val="FFFFFF">
                        <a:alpha val="75686"/>
                      </a:srgbClr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kern="0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5652" name="Google Shape;5652;p52"/>
                    <p:cNvSpPr txBox="1"/>
                    <p:nvPr/>
                  </p:nvSpPr>
                  <p:spPr>
                    <a:xfrm>
                      <a:off x="667045" y="1708643"/>
                      <a:ext cx="428460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spAutoFit/>
                    </a:bodyPr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ker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1c</a:t>
                      </a:r>
                      <a:endParaRPr sz="1400" kern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p:txBody>
                </p:sp>
              </p:grpSp>
            </p:grpSp>
            <p:grpSp>
              <p:nvGrpSpPr>
                <p:cNvPr id="5653" name="Google Shape;5653;p52"/>
                <p:cNvGrpSpPr/>
                <p:nvPr/>
              </p:nvGrpSpPr>
              <p:grpSpPr>
                <a:xfrm>
                  <a:off x="833331" y="3478719"/>
                  <a:ext cx="565150" cy="369332"/>
                  <a:chOff x="1736090" y="2873352"/>
                  <a:chExt cx="565150" cy="369332"/>
                </a:xfrm>
              </p:grpSpPr>
              <p:grpSp>
                <p:nvGrpSpPr>
                  <p:cNvPr id="5654" name="Google Shape;5654;p52"/>
                  <p:cNvGrpSpPr/>
                  <p:nvPr/>
                </p:nvGrpSpPr>
                <p:grpSpPr>
                  <a:xfrm>
                    <a:off x="1736090" y="2893762"/>
                    <a:ext cx="565150" cy="292100"/>
                    <a:chOff x="1871277" y="1576300"/>
                    <a:chExt cx="1128371" cy="437861"/>
                  </a:xfrm>
                </p:grpSpPr>
                <p:sp>
                  <p:nvSpPr>
                    <p:cNvPr id="5655" name="Google Shape;5655;p52"/>
                    <p:cNvSpPr/>
                    <p:nvPr/>
                  </p:nvSpPr>
                  <p:spPr>
                    <a:xfrm rot="10800000" flipH="1">
                      <a:off x="1874446" y="1692905"/>
                      <a:ext cx="1125202" cy="321256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rgbClr val="262699"/>
                        </a:gs>
                        <a:gs pos="52999">
                          <a:srgbClr val="8383E0"/>
                        </a:gs>
                        <a:gs pos="100000">
                          <a:srgbClr val="262699"/>
                        </a:gs>
                      </a:gsLst>
                      <a:lin ang="0" scaled="0"/>
                    </a:gradFill>
                    <a:ln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40000" dist="23000" dir="5400000" rotWithShape="0">
                        <a:srgbClr val="000000">
                          <a:alpha val="34901"/>
                        </a:srgbClr>
                      </a:outerShdw>
                    </a:effectLst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kern="0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5656" name="Google Shape;5656;p52"/>
                    <p:cNvSpPr/>
                    <p:nvPr/>
                  </p:nvSpPr>
                  <p:spPr>
                    <a:xfrm>
                      <a:off x="1871277" y="1740499"/>
                      <a:ext cx="1128371" cy="114225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rgbClr val="262699"/>
                        </a:gs>
                        <a:gs pos="52999">
                          <a:srgbClr val="8383E0"/>
                        </a:gs>
                        <a:gs pos="100000">
                          <a:srgbClr val="262699"/>
                        </a:gs>
                      </a:gsLst>
                      <a:lin ang="108000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kern="0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5657" name="Google Shape;5657;p52"/>
                    <p:cNvSpPr/>
                    <p:nvPr/>
                  </p:nvSpPr>
                  <p:spPr>
                    <a:xfrm rot="10800000" flipH="1">
                      <a:off x="1871277" y="1576300"/>
                      <a:ext cx="1125200" cy="321257"/>
                    </a:xfrm>
                    <a:prstGeom prst="ellipse">
                      <a:avLst/>
                    </a:prstGeom>
                    <a:solidFill>
                      <a:srgbClr val="BFBFBF"/>
                    </a:solidFill>
                    <a:ln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40000" dist="23000" dir="5400000" rotWithShape="0">
                        <a:srgbClr val="000000">
                          <a:alpha val="34901"/>
                        </a:srgbClr>
                      </a:outerShdw>
                    </a:effectLst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kern="0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5658" name="Google Shape;5658;p52"/>
                    <p:cNvSpPr/>
                    <p:nvPr/>
                  </p:nvSpPr>
                  <p:spPr>
                    <a:xfrm>
                      <a:off x="2159708" y="1673868"/>
                      <a:ext cx="548339" cy="15943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076069" h="1321259" extrusionOk="0">
                          <a:moveTo>
                            <a:pt x="1537780" y="750825"/>
                          </a:moveTo>
                          <a:lnTo>
                            <a:pt x="313981" y="1321259"/>
                          </a:lnTo>
                          <a:lnTo>
                            <a:pt x="0" y="1228607"/>
                          </a:lnTo>
                          <a:lnTo>
                            <a:pt x="962613" y="837478"/>
                          </a:lnTo>
                          <a:lnTo>
                            <a:pt x="935005" y="450949"/>
                          </a:lnTo>
                          <a:lnTo>
                            <a:pt x="212596" y="119640"/>
                          </a:lnTo>
                          <a:lnTo>
                            <a:pt x="456466" y="50617"/>
                          </a:lnTo>
                          <a:lnTo>
                            <a:pt x="1528577" y="501566"/>
                          </a:lnTo>
                          <a:lnTo>
                            <a:pt x="2623695" y="0"/>
                          </a:lnTo>
                          <a:lnTo>
                            <a:pt x="2927383" y="96632"/>
                          </a:lnTo>
                          <a:lnTo>
                            <a:pt x="2131352" y="432543"/>
                          </a:lnTo>
                          <a:lnTo>
                            <a:pt x="2292399" y="920305"/>
                          </a:lnTo>
                          <a:lnTo>
                            <a:pt x="3076069" y="1228607"/>
                          </a:lnTo>
                          <a:lnTo>
                            <a:pt x="2808172" y="1316375"/>
                          </a:lnTo>
                          <a:lnTo>
                            <a:pt x="1537780" y="750825"/>
                          </a:lnTo>
                          <a:close/>
                        </a:path>
                      </a:pathLst>
                    </a:custGeom>
                    <a:solidFill>
                      <a:srgbClr val="8383E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kern="0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5659" name="Google Shape;5659;p52"/>
                    <p:cNvSpPr/>
                    <p:nvPr/>
                  </p:nvSpPr>
                  <p:spPr>
                    <a:xfrm>
                      <a:off x="2102655" y="1633412"/>
                      <a:ext cx="662444" cy="11184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723451" h="932950" extrusionOk="0">
                          <a:moveTo>
                            <a:pt x="0" y="228246"/>
                          </a:moveTo>
                          <a:lnTo>
                            <a:pt x="655168" y="2690"/>
                          </a:lnTo>
                          <a:lnTo>
                            <a:pt x="1855778" y="520562"/>
                          </a:lnTo>
                          <a:lnTo>
                            <a:pt x="3001174" y="0"/>
                          </a:lnTo>
                          <a:lnTo>
                            <a:pt x="3723451" y="207149"/>
                          </a:lnTo>
                          <a:lnTo>
                            <a:pt x="3186079" y="461874"/>
                          </a:lnTo>
                          <a:lnTo>
                            <a:pt x="3013067" y="393200"/>
                          </a:lnTo>
                          <a:lnTo>
                            <a:pt x="1876873" y="932950"/>
                          </a:lnTo>
                          <a:lnTo>
                            <a:pt x="711613" y="413055"/>
                          </a:lnTo>
                          <a:lnTo>
                            <a:pt x="523214" y="469166"/>
                          </a:lnTo>
                          <a:lnTo>
                            <a:pt x="0" y="228246"/>
                          </a:lnTo>
                          <a:close/>
                        </a:path>
                      </a:pathLst>
                    </a:custGeom>
                    <a:solidFill>
                      <a:srgbClr val="262699"/>
                    </a:solidFill>
                    <a:ln>
                      <a:noFill/>
                    </a:ln>
                    <a:effectLst>
                      <a:outerShdw blurRad="40000" dist="23000" dir="5400000" rotWithShape="0">
                        <a:srgbClr val="000000">
                          <a:alpha val="34901"/>
                        </a:srgbClr>
                      </a:outerShdw>
                    </a:effectLst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kern="0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5660" name="Google Shape;5660;p52"/>
                    <p:cNvSpPr/>
                    <p:nvPr/>
                  </p:nvSpPr>
                  <p:spPr>
                    <a:xfrm>
                      <a:off x="2536889" y="1728599"/>
                      <a:ext cx="244057" cy="9756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66596" h="809868" extrusionOk="0">
                          <a:moveTo>
                            <a:pt x="0" y="0"/>
                          </a:moveTo>
                          <a:lnTo>
                            <a:pt x="1366596" y="625807"/>
                          </a:lnTo>
                          <a:lnTo>
                            <a:pt x="865050" y="809868"/>
                          </a:lnTo>
                          <a:lnTo>
                            <a:pt x="4601" y="427942"/>
                          </a:lnTo>
                          <a:cubicBezTo>
                            <a:pt x="-1535" y="105836"/>
                            <a:pt x="1534" y="142647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262699"/>
                    </a:solidFill>
                    <a:ln>
                      <a:noFill/>
                    </a:ln>
                    <a:effectLst>
                      <a:outerShdw blurRad="40000" dist="23000" dir="5400000" rotWithShape="0">
                        <a:srgbClr val="000000">
                          <a:alpha val="34901"/>
                        </a:srgbClr>
                      </a:outerShdw>
                    </a:effectLst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kern="0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5661" name="Google Shape;5661;p52"/>
                    <p:cNvSpPr/>
                    <p:nvPr/>
                  </p:nvSpPr>
                  <p:spPr>
                    <a:xfrm>
                      <a:off x="2089977" y="1730980"/>
                      <a:ext cx="240888" cy="9518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48191" h="791462" extrusionOk="0">
                          <a:moveTo>
                            <a:pt x="1329786" y="0"/>
                          </a:moveTo>
                          <a:lnTo>
                            <a:pt x="1348191" y="381926"/>
                          </a:lnTo>
                          <a:lnTo>
                            <a:pt x="487742" y="791462"/>
                          </a:lnTo>
                          <a:lnTo>
                            <a:pt x="0" y="612002"/>
                          </a:lnTo>
                          <a:lnTo>
                            <a:pt x="1329786" y="0"/>
                          </a:lnTo>
                          <a:close/>
                        </a:path>
                      </a:pathLst>
                    </a:custGeom>
                    <a:solidFill>
                      <a:srgbClr val="262699"/>
                    </a:solidFill>
                    <a:ln>
                      <a:noFill/>
                    </a:ln>
                    <a:effectLst>
                      <a:outerShdw blurRad="40000" dist="23000" dir="5400000" rotWithShape="0">
                        <a:srgbClr val="000000">
                          <a:alpha val="34901"/>
                        </a:srgbClr>
                      </a:outerShdw>
                    </a:effectLst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kern="0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cxnSp>
                  <p:nvCxnSpPr>
                    <p:cNvPr id="5662" name="Google Shape;5662;p52"/>
                    <p:cNvCxnSpPr>
                      <a:endCxn id="5657" idx="2"/>
                    </p:cNvCxnSpPr>
                    <p:nvPr/>
                  </p:nvCxnSpPr>
                  <p:spPr>
                    <a:xfrm rot="10800000">
                      <a:off x="1871277" y="1736929"/>
                      <a:ext cx="3300" cy="123600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40005" dist="19939" dir="5400000" algn="tl" rotWithShape="0">
                        <a:srgbClr val="000000">
                          <a:alpha val="37647"/>
                        </a:srgbClr>
                      </a:outerShdw>
                    </a:effectLst>
                  </p:spPr>
                </p:cxnSp>
                <p:cxnSp>
                  <p:nvCxnSpPr>
                    <p:cNvPr id="5663" name="Google Shape;5663;p52"/>
                    <p:cNvCxnSpPr/>
                    <p:nvPr/>
                  </p:nvCxnSpPr>
                  <p:spPr>
                    <a:xfrm rot="10800000">
                      <a:off x="2996477" y="1733359"/>
                      <a:ext cx="3171" cy="123743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40005" dist="19939" dir="5400000" algn="tl" rotWithShape="0">
                        <a:srgbClr val="000000">
                          <a:alpha val="37647"/>
                        </a:srgbClr>
                      </a:outerShdw>
                    </a:effectLst>
                  </p:spPr>
                </p:cxnSp>
              </p:grpSp>
              <p:grpSp>
                <p:nvGrpSpPr>
                  <p:cNvPr id="5664" name="Google Shape;5664;p52"/>
                  <p:cNvGrpSpPr/>
                  <p:nvPr/>
                </p:nvGrpSpPr>
                <p:grpSpPr>
                  <a:xfrm>
                    <a:off x="1770362" y="2873352"/>
                    <a:ext cx="441422" cy="369332"/>
                    <a:chOff x="667045" y="1708643"/>
                    <a:chExt cx="441422" cy="369332"/>
                  </a:xfrm>
                </p:grpSpPr>
                <p:sp>
                  <p:nvSpPr>
                    <p:cNvPr id="5665" name="Google Shape;5665;p52"/>
                    <p:cNvSpPr/>
                    <p:nvPr/>
                  </p:nvSpPr>
                  <p:spPr>
                    <a:xfrm>
                      <a:off x="725417" y="1787240"/>
                      <a:ext cx="356365" cy="231962"/>
                    </a:xfrm>
                    <a:prstGeom prst="ellipse">
                      <a:avLst/>
                    </a:prstGeom>
                    <a:solidFill>
                      <a:srgbClr val="FFFFFF">
                        <a:alpha val="75686"/>
                      </a:srgbClr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kern="0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5666" name="Google Shape;5666;p52"/>
                    <p:cNvSpPr txBox="1"/>
                    <p:nvPr/>
                  </p:nvSpPr>
                  <p:spPr>
                    <a:xfrm>
                      <a:off x="667045" y="1708643"/>
                      <a:ext cx="441422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spAutoFit/>
                    </a:bodyPr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ker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1a</a:t>
                      </a:r>
                      <a:endParaRPr sz="1400" kern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p:txBody>
                </p:sp>
              </p:grpSp>
            </p:grpSp>
            <p:cxnSp>
              <p:nvCxnSpPr>
                <p:cNvPr id="5667" name="Google Shape;5667;p52"/>
                <p:cNvCxnSpPr>
                  <a:stCxn id="5613" idx="7"/>
                </p:cNvCxnSpPr>
                <p:nvPr/>
              </p:nvCxnSpPr>
              <p:spPr>
                <a:xfrm>
                  <a:off x="2218708" y="3154477"/>
                  <a:ext cx="480000" cy="369900"/>
                </a:xfrm>
                <a:prstGeom prst="straightConnector1">
                  <a:avLst/>
                </a:prstGeom>
                <a:solidFill>
                  <a:srgbClr val="00CC99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5668" name="Google Shape;5668;p52"/>
                <p:cNvCxnSpPr/>
                <p:nvPr/>
              </p:nvCxnSpPr>
              <p:spPr>
                <a:xfrm>
                  <a:off x="1300073" y="3786304"/>
                  <a:ext cx="477927" cy="357071"/>
                </a:xfrm>
                <a:prstGeom prst="straightConnector1">
                  <a:avLst/>
                </a:prstGeom>
                <a:solidFill>
                  <a:srgbClr val="00CC99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5669" name="Google Shape;5669;p52"/>
                <p:cNvCxnSpPr/>
                <p:nvPr/>
              </p:nvCxnSpPr>
              <p:spPr>
                <a:xfrm flipH="1">
                  <a:off x="2196042" y="3783542"/>
                  <a:ext cx="508002" cy="349250"/>
                </a:xfrm>
                <a:prstGeom prst="straightConnector1">
                  <a:avLst/>
                </a:prstGeom>
                <a:solidFill>
                  <a:srgbClr val="00CC99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5670" name="Google Shape;5670;p52"/>
                <p:cNvCxnSpPr/>
                <p:nvPr/>
              </p:nvCxnSpPr>
              <p:spPr>
                <a:xfrm flipH="1">
                  <a:off x="1287553" y="3166946"/>
                  <a:ext cx="508002" cy="349250"/>
                </a:xfrm>
                <a:prstGeom prst="straightConnector1">
                  <a:avLst/>
                </a:prstGeom>
                <a:solidFill>
                  <a:srgbClr val="00CC99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  <p:sp>
          <p:nvSpPr>
            <p:cNvPr id="5671" name="Google Shape;5671;p52"/>
            <p:cNvSpPr txBox="1"/>
            <p:nvPr/>
          </p:nvSpPr>
          <p:spPr>
            <a:xfrm>
              <a:off x="1430686" y="4247082"/>
              <a:ext cx="753532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-US" sz="2000" kern="0">
                  <a:solidFill>
                    <a:srgbClr val="000090"/>
                  </a:solidFill>
                  <a:latin typeface="Arial"/>
                  <a:ea typeface="Arial"/>
                  <a:cs typeface="Arial"/>
                  <a:sym typeface="Arial"/>
                </a:rPr>
                <a:t>AS 1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cxnSp>
          <p:nvCxnSpPr>
            <p:cNvPr id="5672" name="Google Shape;5672;p52"/>
            <p:cNvCxnSpPr>
              <a:stCxn id="5536" idx="1"/>
            </p:cNvCxnSpPr>
            <p:nvPr/>
          </p:nvCxnSpPr>
          <p:spPr>
            <a:xfrm rot="10800000">
              <a:off x="3848240" y="5024779"/>
              <a:ext cx="1030800" cy="699000"/>
            </a:xfrm>
            <a:prstGeom prst="straightConnector1">
              <a:avLst/>
            </a:prstGeom>
            <a:solidFill>
              <a:srgbClr val="00CC99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5673" name="Google Shape;5673;p52"/>
          <p:cNvGrpSpPr/>
          <p:nvPr/>
        </p:nvGrpSpPr>
        <p:grpSpPr>
          <a:xfrm>
            <a:off x="10343349" y="5542542"/>
            <a:ext cx="1701734" cy="616172"/>
            <a:chOff x="6935906" y="5482318"/>
            <a:chExt cx="1701734" cy="616172"/>
          </a:xfrm>
        </p:grpSpPr>
        <p:grpSp>
          <p:nvGrpSpPr>
            <p:cNvPr id="5674" name="Google Shape;5674;p52"/>
            <p:cNvGrpSpPr/>
            <p:nvPr/>
          </p:nvGrpSpPr>
          <p:grpSpPr>
            <a:xfrm>
              <a:off x="6935906" y="5482318"/>
              <a:ext cx="1701734" cy="616172"/>
              <a:chOff x="6808463" y="5108795"/>
              <a:chExt cx="1701734" cy="616172"/>
            </a:xfrm>
          </p:grpSpPr>
          <p:sp>
            <p:nvSpPr>
              <p:cNvPr id="5675" name="Google Shape;5675;p52"/>
              <p:cNvSpPr/>
              <p:nvPr/>
            </p:nvSpPr>
            <p:spPr>
              <a:xfrm>
                <a:off x="6808463" y="5108795"/>
                <a:ext cx="1701734" cy="616172"/>
              </a:xfrm>
              <a:custGeom>
                <a:avLst/>
                <a:gdLst/>
                <a:ahLst/>
                <a:cxnLst/>
                <a:rect l="l" t="t" r="r" b="b"/>
                <a:pathLst>
                  <a:path w="11293" h="11127" extrusionOk="0">
                    <a:moveTo>
                      <a:pt x="40" y="9082"/>
                    </a:moveTo>
                    <a:cubicBezTo>
                      <a:pt x="352" y="7566"/>
                      <a:pt x="3280" y="1761"/>
                      <a:pt x="4577" y="470"/>
                    </a:cubicBezTo>
                    <a:cubicBezTo>
                      <a:pt x="5874" y="-821"/>
                      <a:pt x="6795" y="914"/>
                      <a:pt x="7822" y="1336"/>
                    </a:cubicBezTo>
                    <a:cubicBezTo>
                      <a:pt x="8849" y="1758"/>
                      <a:pt x="10193" y="1947"/>
                      <a:pt x="10740" y="3004"/>
                    </a:cubicBezTo>
                    <a:cubicBezTo>
                      <a:pt x="11287" y="4061"/>
                      <a:pt x="11468" y="6337"/>
                      <a:pt x="11102" y="7683"/>
                    </a:cubicBezTo>
                    <a:cubicBezTo>
                      <a:pt x="10736" y="9030"/>
                      <a:pt x="9940" y="10771"/>
                      <a:pt x="8541" y="11085"/>
                    </a:cubicBezTo>
                    <a:cubicBezTo>
                      <a:pt x="7141" y="11398"/>
                      <a:pt x="4122" y="9898"/>
                      <a:pt x="2705" y="9564"/>
                    </a:cubicBezTo>
                    <a:cubicBezTo>
                      <a:pt x="1288" y="9230"/>
                      <a:pt x="-272" y="10598"/>
                      <a:pt x="40" y="9082"/>
                    </a:cubicBezTo>
                    <a:close/>
                  </a:path>
                </a:pathLst>
              </a:custGeom>
              <a:solidFill>
                <a:srgbClr val="9CE0F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676" name="Google Shape;5676;p52"/>
              <p:cNvGrpSpPr/>
              <p:nvPr/>
            </p:nvGrpSpPr>
            <p:grpSpPr>
              <a:xfrm>
                <a:off x="7908175" y="5241780"/>
                <a:ext cx="536554" cy="263548"/>
                <a:chOff x="1871277" y="1576300"/>
                <a:chExt cx="1128371" cy="437861"/>
              </a:xfrm>
            </p:grpSpPr>
            <p:sp>
              <p:nvSpPr>
                <p:cNvPr id="5677" name="Google Shape;5677;p52"/>
                <p:cNvSpPr/>
                <p:nvPr/>
              </p:nvSpPr>
              <p:spPr>
                <a:xfrm rot="10800000" flipH="1">
                  <a:off x="1874446" y="1692905"/>
                  <a:ext cx="1125202" cy="321256"/>
                </a:xfrm>
                <a:prstGeom prst="ellipse">
                  <a:avLst/>
                </a:prstGeom>
                <a:gradFill>
                  <a:gsLst>
                    <a:gs pos="0">
                      <a:srgbClr val="262699"/>
                    </a:gs>
                    <a:gs pos="52999">
                      <a:srgbClr val="8383E0"/>
                    </a:gs>
                    <a:gs pos="100000">
                      <a:srgbClr val="262699"/>
                    </a:gs>
                  </a:gsLst>
                  <a:lin ang="0" scaled="0"/>
                </a:gra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kern="0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5678" name="Google Shape;5678;p52"/>
                <p:cNvSpPr/>
                <p:nvPr/>
              </p:nvSpPr>
              <p:spPr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rgbClr val="262699"/>
                    </a:gs>
                    <a:gs pos="52999">
                      <a:srgbClr val="8383E0"/>
                    </a:gs>
                    <a:gs pos="100000">
                      <a:srgbClr val="262699"/>
                    </a:gs>
                  </a:gsLst>
                  <a:lin ang="1080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kern="0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5679" name="Google Shape;5679;p52"/>
                <p:cNvSpPr/>
                <p:nvPr/>
              </p:nvSpPr>
              <p:spPr>
                <a:xfrm rot="10800000" flipH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rgbClr val="BFBFBF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kern="0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5680" name="Google Shape;5680;p52"/>
                <p:cNvSpPr/>
                <p:nvPr/>
              </p:nvSpPr>
              <p:spPr>
                <a:xfrm>
                  <a:off x="2159708" y="1673868"/>
                  <a:ext cx="548339" cy="1594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6069" h="1321259" extrusionOk="0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8383E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kern="0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5681" name="Google Shape;5681;p52"/>
                <p:cNvSpPr/>
                <p:nvPr/>
              </p:nvSpPr>
              <p:spPr>
                <a:xfrm>
                  <a:off x="2102655" y="1633412"/>
                  <a:ext cx="662444" cy="1118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3451" h="932950" extrusionOk="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kern="0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5682" name="Google Shape;5682;p52"/>
                <p:cNvSpPr/>
                <p:nvPr/>
              </p:nvSpPr>
              <p:spPr>
                <a:xfrm>
                  <a:off x="2536889" y="1728599"/>
                  <a:ext cx="244057" cy="975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6596" h="809868" extrusionOk="0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kern="0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5683" name="Google Shape;5683;p52"/>
                <p:cNvSpPr/>
                <p:nvPr/>
              </p:nvSpPr>
              <p:spPr>
                <a:xfrm>
                  <a:off x="2089977" y="1730980"/>
                  <a:ext cx="240888" cy="951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8191" h="791462" extrusionOk="0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kern="0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cxnSp>
              <p:nvCxnSpPr>
                <p:cNvPr id="5684" name="Google Shape;5684;p52"/>
                <p:cNvCxnSpPr>
                  <a:endCxn id="5679" idx="2"/>
                </p:cNvCxnSpPr>
                <p:nvPr/>
              </p:nvCxnSpPr>
              <p:spPr>
                <a:xfrm rot="10800000">
                  <a:off x="1871277" y="1736929"/>
                  <a:ext cx="3300" cy="123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40005" dist="19939" dir="5400000" algn="tl" rotWithShape="0">
                    <a:srgbClr val="000000">
                      <a:alpha val="37647"/>
                    </a:srgbClr>
                  </a:outerShdw>
                </a:effectLst>
              </p:spPr>
            </p:cxnSp>
            <p:cxnSp>
              <p:nvCxnSpPr>
                <p:cNvPr id="5685" name="Google Shape;5685;p52"/>
                <p:cNvCxnSpPr/>
                <p:nvPr/>
              </p:nvCxnSpPr>
              <p:spPr>
                <a:xfrm rot="10800000">
                  <a:off x="2996477" y="1733359"/>
                  <a:ext cx="3171" cy="123743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40005" dist="19939" dir="5400000" algn="tl" rotWithShape="0">
                    <a:srgbClr val="000000">
                      <a:alpha val="37647"/>
                    </a:srgbClr>
                  </a:outerShdw>
                </a:effectLst>
              </p:spPr>
            </p:cxnSp>
          </p:grpSp>
          <p:grpSp>
            <p:nvGrpSpPr>
              <p:cNvPr id="5686" name="Google Shape;5686;p52"/>
              <p:cNvGrpSpPr/>
              <p:nvPr/>
            </p:nvGrpSpPr>
            <p:grpSpPr>
              <a:xfrm>
                <a:off x="7876581" y="5223365"/>
                <a:ext cx="466894" cy="369332"/>
                <a:chOff x="599495" y="1708643"/>
                <a:chExt cx="491778" cy="409344"/>
              </a:xfrm>
            </p:grpSpPr>
            <p:sp>
              <p:nvSpPr>
                <p:cNvPr id="5687" name="Google Shape;5687;p52"/>
                <p:cNvSpPr/>
                <p:nvPr/>
              </p:nvSpPr>
              <p:spPr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rgbClr val="FFFFFF">
                    <a:alpha val="75686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kern="0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5688" name="Google Shape;5688;p52"/>
                <p:cNvSpPr txBox="1"/>
                <p:nvPr/>
              </p:nvSpPr>
              <p:spPr>
                <a:xfrm>
                  <a:off x="599495" y="1708643"/>
                  <a:ext cx="491778" cy="4093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rPr lang="en-US"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  X</a:t>
                  </a: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</p:grpSp>
        </p:grpSp>
        <p:cxnSp>
          <p:nvCxnSpPr>
            <p:cNvPr id="5689" name="Google Shape;5689;p52"/>
            <p:cNvCxnSpPr/>
            <p:nvPr/>
          </p:nvCxnSpPr>
          <p:spPr>
            <a:xfrm flipH="1">
              <a:off x="7158742" y="5764030"/>
              <a:ext cx="870024" cy="9999"/>
            </a:xfrm>
            <a:prstGeom prst="straightConnector1">
              <a:avLst/>
            </a:prstGeom>
            <a:solidFill>
              <a:srgbClr val="00CC99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5690" name="Google Shape;5690;p52"/>
          <p:cNvGrpSpPr/>
          <p:nvPr/>
        </p:nvGrpSpPr>
        <p:grpSpPr>
          <a:xfrm>
            <a:off x="7225656" y="5005474"/>
            <a:ext cx="2482393" cy="1088259"/>
            <a:chOff x="2281" y="2317"/>
            <a:chExt cx="1564" cy="686"/>
          </a:xfrm>
        </p:grpSpPr>
        <p:sp>
          <p:nvSpPr>
            <p:cNvPr id="5691" name="Google Shape;5691;p52"/>
            <p:cNvSpPr/>
            <p:nvPr/>
          </p:nvSpPr>
          <p:spPr>
            <a:xfrm rot="-2203107">
              <a:off x="2282" y="2446"/>
              <a:ext cx="484" cy="163"/>
            </a:xfrm>
            <a:prstGeom prst="leftArrow">
              <a:avLst>
                <a:gd name="adj1" fmla="val 50000"/>
                <a:gd name="adj2" fmla="val 69540"/>
              </a:avLst>
            </a:prstGeom>
            <a:gradFill>
              <a:gsLst>
                <a:gs pos="0">
                  <a:srgbClr val="C00000"/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2" name="Google Shape;5692;p52"/>
            <p:cNvSpPr txBox="1"/>
            <p:nvPr/>
          </p:nvSpPr>
          <p:spPr>
            <a:xfrm>
              <a:off x="2294" y="2677"/>
              <a:ext cx="1551" cy="3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eaLnBrk="1" fontAlgn="auto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BGP advertisement: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eaLnBrk="1" fontAlgn="auto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A8"/>
                </a:buClr>
                <a:buSzPts val="1600"/>
                <a:buFont typeface="Arial"/>
                <a:buNone/>
              </a:pPr>
              <a:r>
                <a:rPr lang="en-US" sz="1600" kern="0">
                  <a:solidFill>
                    <a:srgbClr val="0000A8"/>
                  </a:solidFill>
                  <a:latin typeface="Arial"/>
                  <a:ea typeface="Arial"/>
                  <a:cs typeface="Arial"/>
                  <a:sym typeface="Arial"/>
                </a:rPr>
                <a:t>AS3, X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cxnSp>
        <p:nvCxnSpPr>
          <p:cNvPr id="5693" name="Google Shape;5693;p52"/>
          <p:cNvCxnSpPr>
            <a:stCxn id="5513" idx="5"/>
            <a:endCxn id="5600" idx="1"/>
          </p:cNvCxnSpPr>
          <p:nvPr/>
        </p:nvCxnSpPr>
        <p:spPr>
          <a:xfrm rot="10800000" flipH="1">
            <a:off x="6957825" y="4543451"/>
            <a:ext cx="1398900" cy="1062900"/>
          </a:xfrm>
          <a:prstGeom prst="straightConnector1">
            <a:avLst/>
          </a:prstGeom>
          <a:solidFill>
            <a:srgbClr val="00CC99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690159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8" name="Google Shape;5698;p53"/>
          <p:cNvSpPr txBox="1">
            <a:spLocks noGrp="1"/>
          </p:cNvSpPr>
          <p:nvPr>
            <p:ph type="title"/>
          </p:nvPr>
        </p:nvSpPr>
        <p:spPr>
          <a:xfrm>
            <a:off x="838200" y="389191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lang="en-US"/>
              <a:t>Path attributes and BGP routes</a:t>
            </a:r>
            <a:endParaRPr/>
          </a:p>
        </p:txBody>
      </p:sp>
      <p:sp>
        <p:nvSpPr>
          <p:cNvPr id="5699" name="Google Shape;5699;p53"/>
          <p:cNvSpPr txBox="1">
            <a:spLocks noGrp="1"/>
          </p:cNvSpPr>
          <p:nvPr>
            <p:ph type="sldNum" idx="12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/>
              <a:t>Network Layer: 5-</a:t>
            </a:r>
            <a:fld id="{00000000-1234-1234-1234-123412341234}" type="slidenum">
              <a:rPr lang="en-US"/>
              <a:pPr/>
              <a:t>38</a:t>
            </a:fld>
            <a:endParaRPr/>
          </a:p>
        </p:txBody>
      </p:sp>
      <p:sp>
        <p:nvSpPr>
          <p:cNvPr id="5700" name="Google Shape;5700;p53"/>
          <p:cNvSpPr txBox="1"/>
          <p:nvPr/>
        </p:nvSpPr>
        <p:spPr>
          <a:xfrm>
            <a:off x="767350" y="1547660"/>
            <a:ext cx="10957012" cy="5041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52425" indent="-290513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3200"/>
              <a:buFont typeface="Noto Sans Symbols"/>
              <a:buChar char="▪"/>
            </a:pPr>
            <a:r>
              <a:rPr lang="en-US" sz="32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BGP advertised route:  prefix + attributes 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695325" lvl="1" indent="-290513" eaLnBrk="1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Arial"/>
              <a:buChar char="•"/>
            </a:pPr>
            <a:r>
              <a:rPr lang="en-US" sz="28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prefix: destination being advertised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695325" lvl="1" indent="-290513" eaLnBrk="1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Arial"/>
              <a:buChar char="•"/>
            </a:pPr>
            <a:r>
              <a:rPr lang="en-US" sz="28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two important attributes: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920750" lvl="1" indent="-211137" eaLnBrk="1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Char char="•"/>
            </a:pPr>
            <a:r>
              <a:rPr lang="en-US" sz="2400" kern="0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  <a:t>AS-PATH: </a:t>
            </a:r>
            <a:r>
              <a:rPr lang="en-US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list of ASes through which prefix advertisement has passed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920750" lvl="1" indent="-211137" eaLnBrk="1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Char char="•"/>
            </a:pPr>
            <a:r>
              <a:rPr lang="en-US" sz="2400" kern="0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  <a:t>NEXT-HO</a:t>
            </a:r>
            <a:r>
              <a:rPr lang="en-US" sz="2400" kern="0">
                <a:solidFill>
                  <a:srgbClr val="0000A8"/>
                </a:solidFill>
                <a:latin typeface="Calibri"/>
                <a:ea typeface="Calibri"/>
                <a:cs typeface="Calibri"/>
                <a:sym typeface="Calibri"/>
              </a:rPr>
              <a:t>P: </a:t>
            </a:r>
            <a:r>
              <a:rPr lang="en-US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indicates specific internal-AS router to next-hop AS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347663" indent="-285750" eaLnBrk="1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3200"/>
              <a:buFont typeface="Noto Sans Symbols"/>
              <a:buChar char="▪"/>
            </a:pPr>
            <a:r>
              <a:rPr lang="en-US" sz="3200" kern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policy-based routing: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695325" lvl="1" indent="-231775" eaLnBrk="1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Arial"/>
              <a:buChar char="•"/>
            </a:pPr>
            <a:r>
              <a:rPr lang="en-US" sz="28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gateway receiving route advertisement uses </a:t>
            </a:r>
            <a:r>
              <a:rPr lang="en-US" sz="2800" i="1" kern="0">
                <a:solidFill>
                  <a:srgbClr val="0000A8"/>
                </a:solidFill>
                <a:latin typeface="Calibri"/>
                <a:ea typeface="Calibri"/>
                <a:cs typeface="Calibri"/>
                <a:sym typeface="Calibri"/>
              </a:rPr>
              <a:t>import policy </a:t>
            </a:r>
            <a:r>
              <a:rPr lang="en-US" sz="28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 accept/decline path (e.g., never route through AS Y).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695325" lvl="1" indent="-231775" eaLnBrk="1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Arial"/>
              <a:buChar char="•"/>
            </a:pPr>
            <a:r>
              <a:rPr lang="en-US" sz="28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 policy also determines whether to </a:t>
            </a:r>
            <a:r>
              <a:rPr lang="en-US" sz="2800" i="1" kern="0">
                <a:solidFill>
                  <a:srgbClr val="0000A8"/>
                </a:solidFill>
                <a:latin typeface="Calibri"/>
                <a:ea typeface="Calibri"/>
                <a:cs typeface="Calibri"/>
                <a:sym typeface="Calibri"/>
              </a:rPr>
              <a:t>advertise</a:t>
            </a:r>
            <a:r>
              <a:rPr lang="en-US" sz="2800" kern="0">
                <a:solidFill>
                  <a:srgbClr val="0000A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path to other other neighboring ASes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695325" lvl="1" indent="-79375" eaLnBrk="1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None/>
            </a:pPr>
            <a:endParaRPr sz="2400" kern="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979409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7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7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7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7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05" name="Google Shape;5705;p54"/>
          <p:cNvGrpSpPr/>
          <p:nvPr/>
        </p:nvGrpSpPr>
        <p:grpSpPr>
          <a:xfrm>
            <a:off x="1113403" y="1064076"/>
            <a:ext cx="9801110" cy="2876474"/>
            <a:chOff x="1426553" y="3694542"/>
            <a:chExt cx="9801110" cy="2876474"/>
          </a:xfrm>
        </p:grpSpPr>
        <p:grpSp>
          <p:nvGrpSpPr>
            <p:cNvPr id="5706" name="Google Shape;5706;p54"/>
            <p:cNvGrpSpPr/>
            <p:nvPr/>
          </p:nvGrpSpPr>
          <p:grpSpPr>
            <a:xfrm>
              <a:off x="1426553" y="3694542"/>
              <a:ext cx="9249542" cy="2876474"/>
              <a:chOff x="1426553" y="3694542"/>
              <a:chExt cx="9249542" cy="2876474"/>
            </a:xfrm>
          </p:grpSpPr>
          <p:grpSp>
            <p:nvGrpSpPr>
              <p:cNvPr id="5707" name="Google Shape;5707;p54"/>
              <p:cNvGrpSpPr/>
              <p:nvPr/>
            </p:nvGrpSpPr>
            <p:grpSpPr>
              <a:xfrm>
                <a:off x="4625977" y="4850481"/>
                <a:ext cx="2545688" cy="1720535"/>
                <a:chOff x="4625977" y="4850481"/>
                <a:chExt cx="2545688" cy="1720535"/>
              </a:xfrm>
            </p:grpSpPr>
            <p:grpSp>
              <p:nvGrpSpPr>
                <p:cNvPr id="5708" name="Google Shape;5708;p54"/>
                <p:cNvGrpSpPr/>
                <p:nvPr/>
              </p:nvGrpSpPr>
              <p:grpSpPr>
                <a:xfrm>
                  <a:off x="4625977" y="4850481"/>
                  <a:ext cx="2545688" cy="1720535"/>
                  <a:chOff x="-2170772" y="2784954"/>
                  <a:chExt cx="2712783" cy="1853712"/>
                </a:xfrm>
              </p:grpSpPr>
              <p:sp>
                <p:nvSpPr>
                  <p:cNvPr id="5709" name="Google Shape;5709;p54"/>
                  <p:cNvSpPr/>
                  <p:nvPr/>
                </p:nvSpPr>
                <p:spPr>
                  <a:xfrm>
                    <a:off x="-2170772" y="2784954"/>
                    <a:ext cx="2712783" cy="185371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00" h="10795" extrusionOk="0">
                        <a:moveTo>
                          <a:pt x="45" y="5036"/>
                        </a:moveTo>
                        <a:cubicBezTo>
                          <a:pt x="272" y="4277"/>
                          <a:pt x="1931" y="3650"/>
                          <a:pt x="2738" y="2811"/>
                        </a:cubicBezTo>
                        <a:cubicBezTo>
                          <a:pt x="3545" y="1972"/>
                          <a:pt x="3352" y="117"/>
                          <a:pt x="4886" y="4"/>
                        </a:cubicBezTo>
                        <a:cubicBezTo>
                          <a:pt x="6420" y="-109"/>
                          <a:pt x="7216" y="1912"/>
                          <a:pt x="8068" y="2813"/>
                        </a:cubicBezTo>
                        <a:cubicBezTo>
                          <a:pt x="8920" y="3715"/>
                          <a:pt x="9928" y="3420"/>
                          <a:pt x="9996" y="5413"/>
                        </a:cubicBezTo>
                        <a:cubicBezTo>
                          <a:pt x="10064" y="7406"/>
                          <a:pt x="9275" y="6409"/>
                          <a:pt x="8476" y="7306"/>
                        </a:cubicBezTo>
                        <a:cubicBezTo>
                          <a:pt x="7677" y="8203"/>
                          <a:pt x="7086" y="10770"/>
                          <a:pt x="5202" y="10795"/>
                        </a:cubicBezTo>
                        <a:cubicBezTo>
                          <a:pt x="3318" y="10820"/>
                          <a:pt x="3391" y="8255"/>
                          <a:pt x="2753" y="7683"/>
                        </a:cubicBezTo>
                        <a:cubicBezTo>
                          <a:pt x="2115" y="7111"/>
                          <a:pt x="2326" y="7496"/>
                          <a:pt x="1375" y="7365"/>
                        </a:cubicBezTo>
                        <a:cubicBezTo>
                          <a:pt x="493" y="6773"/>
                          <a:pt x="-182" y="5795"/>
                          <a:pt x="45" y="5036"/>
                        </a:cubicBezTo>
                        <a:close/>
                      </a:path>
                    </a:pathLst>
                  </a:custGeom>
                  <a:solidFill>
                    <a:srgbClr val="9CE0FA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Calibri"/>
                      <a:buNone/>
                    </a:pPr>
                    <a:endParaRPr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5710" name="Google Shape;5710;p54"/>
                  <p:cNvGrpSpPr/>
                  <p:nvPr/>
                </p:nvGrpSpPr>
                <p:grpSpPr>
                  <a:xfrm>
                    <a:off x="-1935370" y="2935816"/>
                    <a:ext cx="2333625" cy="1590649"/>
                    <a:chOff x="833331" y="2873352"/>
                    <a:chExt cx="2333625" cy="1590649"/>
                  </a:xfrm>
                </p:grpSpPr>
                <p:grpSp>
                  <p:nvGrpSpPr>
                    <p:cNvPr id="5711" name="Google Shape;5711;p54"/>
                    <p:cNvGrpSpPr/>
                    <p:nvPr/>
                  </p:nvGrpSpPr>
                  <p:grpSpPr>
                    <a:xfrm>
                      <a:off x="1736090" y="2873352"/>
                      <a:ext cx="565150" cy="369332"/>
                      <a:chOff x="1736090" y="2873352"/>
                      <a:chExt cx="565150" cy="369332"/>
                    </a:xfrm>
                  </p:grpSpPr>
                  <p:grpSp>
                    <p:nvGrpSpPr>
                      <p:cNvPr id="5712" name="Google Shape;5712;p54"/>
                      <p:cNvGrpSpPr/>
                      <p:nvPr/>
                    </p:nvGrpSpPr>
                    <p:grpSpPr>
                      <a:xfrm>
                        <a:off x="1736090" y="2893762"/>
                        <a:ext cx="565150" cy="292100"/>
                        <a:chOff x="1871277" y="1576300"/>
                        <a:chExt cx="1128371" cy="437861"/>
                      </a:xfrm>
                    </p:grpSpPr>
                    <p:sp>
                      <p:nvSpPr>
                        <p:cNvPr id="5713" name="Google Shape;5713;p54"/>
                        <p:cNvSpPr/>
                        <p:nvPr/>
                      </p:nvSpPr>
                      <p:spPr>
                        <a:xfrm rot="10800000" flipH="1">
                          <a:off x="1874446" y="1692905"/>
                          <a:ext cx="1125202" cy="321256"/>
                        </a:xfrm>
                        <a:prstGeom prst="ellipse">
                          <a:avLst/>
                        </a:prstGeom>
                        <a:gradFill>
                          <a:gsLst>
                            <a:gs pos="0">
                              <a:srgbClr val="262699"/>
                            </a:gs>
                            <a:gs pos="52999">
                              <a:srgbClr val="8383E0"/>
                            </a:gs>
                            <a:gs pos="100000">
                              <a:srgbClr val="262699"/>
                            </a:gs>
                          </a:gsLst>
                          <a:lin ang="0" scaled="0"/>
                        </a:gradFill>
                        <a:ln w="9525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>
                        <a:effectLst>
                          <a:outerShdw blurRad="40000" dist="23000" dir="5400000" rotWithShape="0">
                            <a:srgbClr val="000000">
                              <a:alpha val="34901"/>
                            </a:srgbClr>
                          </a:outerShdw>
                        </a:effectLst>
                      </p:spPr>
                      <p:txBody>
                        <a:bodyPr spcFirstLastPara="1" wrap="square" lIns="91425" tIns="45700" rIns="91425" bIns="45700" anchor="ctr" anchorCtr="0">
                          <a:noAutofit/>
                        </a:bodyPr>
                        <a:lstStyle/>
                        <a:p>
                          <a:pPr algn="ctr" eaLnBrk="1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Calibri"/>
                            <a:buNone/>
                          </a:pPr>
                          <a:endParaRPr kern="0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sp>
                      <p:nvSpPr>
                        <p:cNvPr id="5714" name="Google Shape;5714;p54"/>
                        <p:cNvSpPr/>
                        <p:nvPr/>
                      </p:nvSpPr>
                      <p:spPr>
                        <a:xfrm>
                          <a:off x="1871277" y="1740499"/>
                          <a:ext cx="1128371" cy="114225"/>
                        </a:xfrm>
                        <a:prstGeom prst="rect">
                          <a:avLst/>
                        </a:prstGeom>
                        <a:gradFill>
                          <a:gsLst>
                            <a:gs pos="0">
                              <a:srgbClr val="262699"/>
                            </a:gs>
                            <a:gs pos="52999">
                              <a:srgbClr val="8383E0"/>
                            </a:gs>
                            <a:gs pos="100000">
                              <a:srgbClr val="262699"/>
                            </a:gs>
                          </a:gsLst>
                          <a:lin ang="10800000" scaled="0"/>
                        </a:gradFill>
                        <a:ln>
                          <a:noFill/>
                        </a:ln>
                      </p:spPr>
                      <p:txBody>
                        <a:bodyPr spcFirstLastPara="1" wrap="square" lIns="91425" tIns="45700" rIns="91425" bIns="45700" anchor="ctr" anchorCtr="0">
                          <a:noAutofit/>
                        </a:bodyPr>
                        <a:lstStyle/>
                        <a:p>
                          <a:pPr algn="ctr" eaLnBrk="1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Calibri"/>
                            <a:buNone/>
                          </a:pPr>
                          <a:endParaRPr kern="0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sp>
                      <p:nvSpPr>
                        <p:cNvPr id="5715" name="Google Shape;5715;p54"/>
                        <p:cNvSpPr/>
                        <p:nvPr/>
                      </p:nvSpPr>
                      <p:spPr>
                        <a:xfrm rot="10800000" flipH="1">
                          <a:off x="1871277" y="1576300"/>
                          <a:ext cx="1125200" cy="321257"/>
                        </a:xfrm>
                        <a:prstGeom prst="ellipse">
                          <a:avLst/>
                        </a:prstGeom>
                        <a:solidFill>
                          <a:srgbClr val="BFBFBF"/>
                        </a:solidFill>
                        <a:ln w="9525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>
                        <a:effectLst>
                          <a:outerShdw blurRad="40000" dist="23000" dir="5400000" rotWithShape="0">
                            <a:srgbClr val="000000">
                              <a:alpha val="34901"/>
                            </a:srgbClr>
                          </a:outerShdw>
                        </a:effectLst>
                      </p:spPr>
                      <p:txBody>
                        <a:bodyPr spcFirstLastPara="1" wrap="square" lIns="91425" tIns="45700" rIns="91425" bIns="45700" anchor="ctr" anchorCtr="0">
                          <a:noAutofit/>
                        </a:bodyPr>
                        <a:lstStyle/>
                        <a:p>
                          <a:pPr algn="ctr" eaLnBrk="1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Calibri"/>
                            <a:buNone/>
                          </a:pPr>
                          <a:endParaRPr kern="0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sp>
                      <p:nvSpPr>
                        <p:cNvPr id="5716" name="Google Shape;5716;p54"/>
                        <p:cNvSpPr/>
                        <p:nvPr/>
                      </p:nvSpPr>
                      <p:spPr>
                        <a:xfrm>
                          <a:off x="2159708" y="1673868"/>
                          <a:ext cx="548339" cy="159438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3076069" h="1321259" extrusionOk="0">
                              <a:moveTo>
                                <a:pt x="1537780" y="750825"/>
                              </a:moveTo>
                              <a:lnTo>
                                <a:pt x="313981" y="1321259"/>
                              </a:lnTo>
                              <a:lnTo>
                                <a:pt x="0" y="1228607"/>
                              </a:lnTo>
                              <a:lnTo>
                                <a:pt x="962613" y="837478"/>
                              </a:lnTo>
                              <a:lnTo>
                                <a:pt x="935005" y="450949"/>
                              </a:lnTo>
                              <a:lnTo>
                                <a:pt x="212596" y="119640"/>
                              </a:lnTo>
                              <a:lnTo>
                                <a:pt x="456466" y="50617"/>
                              </a:lnTo>
                              <a:lnTo>
                                <a:pt x="1528577" y="501566"/>
                              </a:lnTo>
                              <a:lnTo>
                                <a:pt x="2623695" y="0"/>
                              </a:lnTo>
                              <a:lnTo>
                                <a:pt x="2927383" y="96632"/>
                              </a:lnTo>
                              <a:lnTo>
                                <a:pt x="2131352" y="432543"/>
                              </a:lnTo>
                              <a:lnTo>
                                <a:pt x="2292399" y="920305"/>
                              </a:lnTo>
                              <a:lnTo>
                                <a:pt x="3076069" y="1228607"/>
                              </a:lnTo>
                              <a:lnTo>
                                <a:pt x="2808172" y="1316375"/>
                              </a:lnTo>
                              <a:lnTo>
                                <a:pt x="1537780" y="750825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8383E0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45700" rIns="91425" bIns="45700" anchor="ctr" anchorCtr="0">
                          <a:noAutofit/>
                        </a:bodyPr>
                        <a:lstStyle/>
                        <a:p>
                          <a:pPr algn="ctr" eaLnBrk="1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Calibri"/>
                            <a:buNone/>
                          </a:pPr>
                          <a:endParaRPr kern="0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sp>
                      <p:nvSpPr>
                        <p:cNvPr id="5717" name="Google Shape;5717;p54"/>
                        <p:cNvSpPr/>
                        <p:nvPr/>
                      </p:nvSpPr>
                      <p:spPr>
                        <a:xfrm>
                          <a:off x="2102655" y="1633412"/>
                          <a:ext cx="662444" cy="111846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3723451" h="932950" extrusionOk="0">
                              <a:moveTo>
                                <a:pt x="0" y="228246"/>
                              </a:moveTo>
                              <a:lnTo>
                                <a:pt x="655168" y="2690"/>
                              </a:lnTo>
                              <a:lnTo>
                                <a:pt x="1855778" y="520562"/>
                              </a:lnTo>
                              <a:lnTo>
                                <a:pt x="3001174" y="0"/>
                              </a:lnTo>
                              <a:lnTo>
                                <a:pt x="3723451" y="207149"/>
                              </a:lnTo>
                              <a:lnTo>
                                <a:pt x="3186079" y="461874"/>
                              </a:lnTo>
                              <a:lnTo>
                                <a:pt x="3013067" y="393200"/>
                              </a:lnTo>
                              <a:lnTo>
                                <a:pt x="1876873" y="932950"/>
                              </a:lnTo>
                              <a:lnTo>
                                <a:pt x="711613" y="413055"/>
                              </a:lnTo>
                              <a:lnTo>
                                <a:pt x="523214" y="469166"/>
                              </a:lnTo>
                              <a:lnTo>
                                <a:pt x="0" y="228246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262699"/>
                        </a:solidFill>
                        <a:ln>
                          <a:noFill/>
                        </a:ln>
                        <a:effectLst>
                          <a:outerShdw blurRad="40000" dist="23000" dir="5400000" rotWithShape="0">
                            <a:srgbClr val="000000">
                              <a:alpha val="34901"/>
                            </a:srgbClr>
                          </a:outerShdw>
                        </a:effectLst>
                      </p:spPr>
                      <p:txBody>
                        <a:bodyPr spcFirstLastPara="1" wrap="square" lIns="91425" tIns="45700" rIns="91425" bIns="45700" anchor="ctr" anchorCtr="0">
                          <a:noAutofit/>
                        </a:bodyPr>
                        <a:lstStyle/>
                        <a:p>
                          <a:pPr algn="ctr" eaLnBrk="1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Calibri"/>
                            <a:buNone/>
                          </a:pPr>
                          <a:endParaRPr kern="0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sp>
                      <p:nvSpPr>
                        <p:cNvPr id="5718" name="Google Shape;5718;p54"/>
                        <p:cNvSpPr/>
                        <p:nvPr/>
                      </p:nvSpPr>
                      <p:spPr>
                        <a:xfrm>
                          <a:off x="2536889" y="1728599"/>
                          <a:ext cx="244057" cy="97568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366596" h="809868" extrusionOk="0">
                              <a:moveTo>
                                <a:pt x="0" y="0"/>
                              </a:moveTo>
                              <a:lnTo>
                                <a:pt x="1366596" y="625807"/>
                              </a:lnTo>
                              <a:lnTo>
                                <a:pt x="865050" y="809868"/>
                              </a:lnTo>
                              <a:lnTo>
                                <a:pt x="4601" y="427942"/>
                              </a:lnTo>
                              <a:cubicBezTo>
                                <a:pt x="-1535" y="105836"/>
                                <a:pt x="1534" y="142647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262699"/>
                        </a:solidFill>
                        <a:ln>
                          <a:noFill/>
                        </a:ln>
                        <a:effectLst>
                          <a:outerShdw blurRad="40000" dist="23000" dir="5400000" rotWithShape="0">
                            <a:srgbClr val="000000">
                              <a:alpha val="34901"/>
                            </a:srgbClr>
                          </a:outerShdw>
                        </a:effectLst>
                      </p:spPr>
                      <p:txBody>
                        <a:bodyPr spcFirstLastPara="1" wrap="square" lIns="91425" tIns="45700" rIns="91425" bIns="45700" anchor="ctr" anchorCtr="0">
                          <a:noAutofit/>
                        </a:bodyPr>
                        <a:lstStyle/>
                        <a:p>
                          <a:pPr algn="ctr" eaLnBrk="1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Calibri"/>
                            <a:buNone/>
                          </a:pPr>
                          <a:endParaRPr kern="0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sp>
                      <p:nvSpPr>
                        <p:cNvPr id="5719" name="Google Shape;5719;p54"/>
                        <p:cNvSpPr/>
                        <p:nvPr/>
                      </p:nvSpPr>
                      <p:spPr>
                        <a:xfrm>
                          <a:off x="2089977" y="1730980"/>
                          <a:ext cx="240888" cy="95187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348191" h="791462" extrusionOk="0">
                              <a:moveTo>
                                <a:pt x="1329786" y="0"/>
                              </a:moveTo>
                              <a:lnTo>
                                <a:pt x="1348191" y="381926"/>
                              </a:lnTo>
                              <a:lnTo>
                                <a:pt x="487742" y="791462"/>
                              </a:lnTo>
                              <a:lnTo>
                                <a:pt x="0" y="612002"/>
                              </a:lnTo>
                              <a:lnTo>
                                <a:pt x="1329786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262699"/>
                        </a:solidFill>
                        <a:ln>
                          <a:noFill/>
                        </a:ln>
                        <a:effectLst>
                          <a:outerShdw blurRad="40000" dist="23000" dir="5400000" rotWithShape="0">
                            <a:srgbClr val="000000">
                              <a:alpha val="34901"/>
                            </a:srgbClr>
                          </a:outerShdw>
                        </a:effectLst>
                      </p:spPr>
                      <p:txBody>
                        <a:bodyPr spcFirstLastPara="1" wrap="square" lIns="91425" tIns="45700" rIns="91425" bIns="45700" anchor="ctr" anchorCtr="0">
                          <a:noAutofit/>
                        </a:bodyPr>
                        <a:lstStyle/>
                        <a:p>
                          <a:pPr algn="ctr" eaLnBrk="1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Calibri"/>
                            <a:buNone/>
                          </a:pPr>
                          <a:endParaRPr kern="0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cxnSp>
                      <p:nvCxnSpPr>
                        <p:cNvPr id="5720" name="Google Shape;5720;p54"/>
                        <p:cNvCxnSpPr>
                          <a:endCxn id="5715" idx="2"/>
                        </p:cNvCxnSpPr>
                        <p:nvPr/>
                      </p:nvCxnSpPr>
                      <p:spPr>
                        <a:xfrm rot="10800000">
                          <a:off x="1871277" y="1736929"/>
                          <a:ext cx="3300" cy="123600"/>
                        </a:xfrm>
                        <a:prstGeom prst="straightConnector1">
                          <a:avLst/>
                        </a:prstGeom>
                        <a:noFill/>
                        <a:ln w="9525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>
                        <a:effectLst>
                          <a:outerShdw blurRad="40005" dist="19939" dir="5400000" algn="tl" rotWithShape="0">
                            <a:srgbClr val="000000">
                              <a:alpha val="37647"/>
                            </a:srgbClr>
                          </a:outerShdw>
                        </a:effectLst>
                      </p:spPr>
                    </p:cxnSp>
                    <p:cxnSp>
                      <p:nvCxnSpPr>
                        <p:cNvPr id="5721" name="Google Shape;5721;p54"/>
                        <p:cNvCxnSpPr/>
                        <p:nvPr/>
                      </p:nvCxnSpPr>
                      <p:spPr>
                        <a:xfrm rot="10800000">
                          <a:off x="2996477" y="1733359"/>
                          <a:ext cx="3171" cy="123743"/>
                        </a:xfrm>
                        <a:prstGeom prst="straightConnector1">
                          <a:avLst/>
                        </a:prstGeom>
                        <a:noFill/>
                        <a:ln w="9525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>
                        <a:effectLst>
                          <a:outerShdw blurRad="40005" dist="19939" dir="5400000" algn="tl" rotWithShape="0">
                            <a:srgbClr val="000000">
                              <a:alpha val="37647"/>
                            </a:srgbClr>
                          </a:outerShdw>
                        </a:effectLst>
                      </p:spPr>
                    </p:cxnSp>
                  </p:grpSp>
                  <p:grpSp>
                    <p:nvGrpSpPr>
                      <p:cNvPr id="5722" name="Google Shape;5722;p54"/>
                      <p:cNvGrpSpPr/>
                      <p:nvPr/>
                    </p:nvGrpSpPr>
                    <p:grpSpPr>
                      <a:xfrm>
                        <a:off x="1770362" y="2873352"/>
                        <a:ext cx="441422" cy="369332"/>
                        <a:chOff x="667045" y="1708643"/>
                        <a:chExt cx="441422" cy="369332"/>
                      </a:xfrm>
                    </p:grpSpPr>
                    <p:sp>
                      <p:nvSpPr>
                        <p:cNvPr id="5723" name="Google Shape;5723;p54"/>
                        <p:cNvSpPr/>
                        <p:nvPr/>
                      </p:nvSpPr>
                      <p:spPr>
                        <a:xfrm>
                          <a:off x="725417" y="1787240"/>
                          <a:ext cx="356365" cy="231962"/>
                        </a:xfrm>
                        <a:prstGeom prst="ellipse">
                          <a:avLst/>
                        </a:prstGeom>
                        <a:solidFill>
                          <a:srgbClr val="FFFFFF">
                            <a:alpha val="75686"/>
                          </a:srgbClr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45700" rIns="91425" bIns="45700" anchor="ctr" anchorCtr="0">
                          <a:noAutofit/>
                        </a:bodyPr>
                        <a:lstStyle/>
                        <a:p>
                          <a:pPr algn="ctr" eaLnBrk="1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Calibri"/>
                            <a:buNone/>
                          </a:pPr>
                          <a:endParaRPr kern="0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sp>
                      <p:nvSpPr>
                        <p:cNvPr id="5724" name="Google Shape;5724;p54"/>
                        <p:cNvSpPr txBox="1"/>
                        <p:nvPr/>
                      </p:nvSpPr>
                      <p:spPr>
                        <a:xfrm>
                          <a:off x="667045" y="1708643"/>
                          <a:ext cx="441422" cy="3693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spcFirstLastPara="1" wrap="square" lIns="91425" tIns="45700" rIns="91425" bIns="45700" anchor="t" anchorCtr="0">
                          <a:spAutoFit/>
                        </a:bodyPr>
                        <a:lstStyle/>
                        <a:p>
                          <a:pPr eaLnBrk="1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Arial"/>
                            <a:buNone/>
                          </a:pPr>
                          <a:r>
                            <a:rPr lang="en-US" kern="0">
                              <a:solidFill>
                                <a:srgbClr val="000000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2b</a:t>
                          </a:r>
                          <a:endParaRPr sz="1400" kern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5725" name="Google Shape;5725;p54"/>
                    <p:cNvGrpSpPr/>
                    <p:nvPr/>
                  </p:nvGrpSpPr>
                  <p:grpSpPr>
                    <a:xfrm>
                      <a:off x="1740320" y="4094669"/>
                      <a:ext cx="565150" cy="369332"/>
                      <a:chOff x="1736090" y="2873352"/>
                      <a:chExt cx="565150" cy="369332"/>
                    </a:xfrm>
                  </p:grpSpPr>
                  <p:grpSp>
                    <p:nvGrpSpPr>
                      <p:cNvPr id="5726" name="Google Shape;5726;p54"/>
                      <p:cNvGrpSpPr/>
                      <p:nvPr/>
                    </p:nvGrpSpPr>
                    <p:grpSpPr>
                      <a:xfrm>
                        <a:off x="1736090" y="2893762"/>
                        <a:ext cx="565150" cy="292100"/>
                        <a:chOff x="1871277" y="1576300"/>
                        <a:chExt cx="1128371" cy="437861"/>
                      </a:xfrm>
                    </p:grpSpPr>
                    <p:sp>
                      <p:nvSpPr>
                        <p:cNvPr id="5727" name="Google Shape;5727;p54"/>
                        <p:cNvSpPr/>
                        <p:nvPr/>
                      </p:nvSpPr>
                      <p:spPr>
                        <a:xfrm rot="10800000" flipH="1">
                          <a:off x="1874446" y="1692905"/>
                          <a:ext cx="1125202" cy="321256"/>
                        </a:xfrm>
                        <a:prstGeom prst="ellipse">
                          <a:avLst/>
                        </a:prstGeom>
                        <a:gradFill>
                          <a:gsLst>
                            <a:gs pos="0">
                              <a:srgbClr val="262699"/>
                            </a:gs>
                            <a:gs pos="52999">
                              <a:srgbClr val="8383E0"/>
                            </a:gs>
                            <a:gs pos="100000">
                              <a:srgbClr val="262699"/>
                            </a:gs>
                          </a:gsLst>
                          <a:lin ang="0" scaled="0"/>
                        </a:gradFill>
                        <a:ln w="9525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>
                        <a:effectLst>
                          <a:outerShdw blurRad="40000" dist="23000" dir="5400000" rotWithShape="0">
                            <a:srgbClr val="000000">
                              <a:alpha val="34901"/>
                            </a:srgbClr>
                          </a:outerShdw>
                        </a:effectLst>
                      </p:spPr>
                      <p:txBody>
                        <a:bodyPr spcFirstLastPara="1" wrap="square" lIns="91425" tIns="45700" rIns="91425" bIns="45700" anchor="ctr" anchorCtr="0">
                          <a:noAutofit/>
                        </a:bodyPr>
                        <a:lstStyle/>
                        <a:p>
                          <a:pPr algn="ctr" eaLnBrk="1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Calibri"/>
                            <a:buNone/>
                          </a:pPr>
                          <a:endParaRPr kern="0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sp>
                      <p:nvSpPr>
                        <p:cNvPr id="5728" name="Google Shape;5728;p54"/>
                        <p:cNvSpPr/>
                        <p:nvPr/>
                      </p:nvSpPr>
                      <p:spPr>
                        <a:xfrm>
                          <a:off x="1871277" y="1740499"/>
                          <a:ext cx="1128371" cy="114225"/>
                        </a:xfrm>
                        <a:prstGeom prst="rect">
                          <a:avLst/>
                        </a:prstGeom>
                        <a:gradFill>
                          <a:gsLst>
                            <a:gs pos="0">
                              <a:srgbClr val="262699"/>
                            </a:gs>
                            <a:gs pos="52999">
                              <a:srgbClr val="8383E0"/>
                            </a:gs>
                            <a:gs pos="100000">
                              <a:srgbClr val="262699"/>
                            </a:gs>
                          </a:gsLst>
                          <a:lin ang="10800000" scaled="0"/>
                        </a:gradFill>
                        <a:ln>
                          <a:noFill/>
                        </a:ln>
                      </p:spPr>
                      <p:txBody>
                        <a:bodyPr spcFirstLastPara="1" wrap="square" lIns="91425" tIns="45700" rIns="91425" bIns="45700" anchor="ctr" anchorCtr="0">
                          <a:noAutofit/>
                        </a:bodyPr>
                        <a:lstStyle/>
                        <a:p>
                          <a:pPr algn="ctr" eaLnBrk="1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Calibri"/>
                            <a:buNone/>
                          </a:pPr>
                          <a:endParaRPr kern="0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sp>
                      <p:nvSpPr>
                        <p:cNvPr id="5729" name="Google Shape;5729;p54"/>
                        <p:cNvSpPr/>
                        <p:nvPr/>
                      </p:nvSpPr>
                      <p:spPr>
                        <a:xfrm rot="10800000" flipH="1">
                          <a:off x="1871277" y="1576300"/>
                          <a:ext cx="1125200" cy="321257"/>
                        </a:xfrm>
                        <a:prstGeom prst="ellipse">
                          <a:avLst/>
                        </a:prstGeom>
                        <a:solidFill>
                          <a:srgbClr val="BFBFBF"/>
                        </a:solidFill>
                        <a:ln w="9525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>
                        <a:effectLst>
                          <a:outerShdw blurRad="40000" dist="23000" dir="5400000" rotWithShape="0">
                            <a:srgbClr val="000000">
                              <a:alpha val="34901"/>
                            </a:srgbClr>
                          </a:outerShdw>
                        </a:effectLst>
                      </p:spPr>
                      <p:txBody>
                        <a:bodyPr spcFirstLastPara="1" wrap="square" lIns="91425" tIns="45700" rIns="91425" bIns="45700" anchor="ctr" anchorCtr="0">
                          <a:noAutofit/>
                        </a:bodyPr>
                        <a:lstStyle/>
                        <a:p>
                          <a:pPr algn="ctr" eaLnBrk="1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Calibri"/>
                            <a:buNone/>
                          </a:pPr>
                          <a:endParaRPr kern="0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sp>
                      <p:nvSpPr>
                        <p:cNvPr id="5730" name="Google Shape;5730;p54"/>
                        <p:cNvSpPr/>
                        <p:nvPr/>
                      </p:nvSpPr>
                      <p:spPr>
                        <a:xfrm>
                          <a:off x="2159708" y="1673868"/>
                          <a:ext cx="548339" cy="159438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3076069" h="1321259" extrusionOk="0">
                              <a:moveTo>
                                <a:pt x="1537780" y="750825"/>
                              </a:moveTo>
                              <a:lnTo>
                                <a:pt x="313981" y="1321259"/>
                              </a:lnTo>
                              <a:lnTo>
                                <a:pt x="0" y="1228607"/>
                              </a:lnTo>
                              <a:lnTo>
                                <a:pt x="962613" y="837478"/>
                              </a:lnTo>
                              <a:lnTo>
                                <a:pt x="935005" y="450949"/>
                              </a:lnTo>
                              <a:lnTo>
                                <a:pt x="212596" y="119640"/>
                              </a:lnTo>
                              <a:lnTo>
                                <a:pt x="456466" y="50617"/>
                              </a:lnTo>
                              <a:lnTo>
                                <a:pt x="1528577" y="501566"/>
                              </a:lnTo>
                              <a:lnTo>
                                <a:pt x="2623695" y="0"/>
                              </a:lnTo>
                              <a:lnTo>
                                <a:pt x="2927383" y="96632"/>
                              </a:lnTo>
                              <a:lnTo>
                                <a:pt x="2131352" y="432543"/>
                              </a:lnTo>
                              <a:lnTo>
                                <a:pt x="2292399" y="920305"/>
                              </a:lnTo>
                              <a:lnTo>
                                <a:pt x="3076069" y="1228607"/>
                              </a:lnTo>
                              <a:lnTo>
                                <a:pt x="2808172" y="1316375"/>
                              </a:lnTo>
                              <a:lnTo>
                                <a:pt x="1537780" y="750825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8383E0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45700" rIns="91425" bIns="45700" anchor="ctr" anchorCtr="0">
                          <a:noAutofit/>
                        </a:bodyPr>
                        <a:lstStyle/>
                        <a:p>
                          <a:pPr algn="ctr" eaLnBrk="1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Calibri"/>
                            <a:buNone/>
                          </a:pPr>
                          <a:endParaRPr kern="0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sp>
                      <p:nvSpPr>
                        <p:cNvPr id="5731" name="Google Shape;5731;p54"/>
                        <p:cNvSpPr/>
                        <p:nvPr/>
                      </p:nvSpPr>
                      <p:spPr>
                        <a:xfrm>
                          <a:off x="2102655" y="1633412"/>
                          <a:ext cx="662444" cy="111846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3723451" h="932950" extrusionOk="0">
                              <a:moveTo>
                                <a:pt x="0" y="228246"/>
                              </a:moveTo>
                              <a:lnTo>
                                <a:pt x="655168" y="2690"/>
                              </a:lnTo>
                              <a:lnTo>
                                <a:pt x="1855778" y="520562"/>
                              </a:lnTo>
                              <a:lnTo>
                                <a:pt x="3001174" y="0"/>
                              </a:lnTo>
                              <a:lnTo>
                                <a:pt x="3723451" y="207149"/>
                              </a:lnTo>
                              <a:lnTo>
                                <a:pt x="3186079" y="461874"/>
                              </a:lnTo>
                              <a:lnTo>
                                <a:pt x="3013067" y="393200"/>
                              </a:lnTo>
                              <a:lnTo>
                                <a:pt x="1876873" y="932950"/>
                              </a:lnTo>
                              <a:lnTo>
                                <a:pt x="711613" y="413055"/>
                              </a:lnTo>
                              <a:lnTo>
                                <a:pt x="523214" y="469166"/>
                              </a:lnTo>
                              <a:lnTo>
                                <a:pt x="0" y="228246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262699"/>
                        </a:solidFill>
                        <a:ln>
                          <a:noFill/>
                        </a:ln>
                        <a:effectLst>
                          <a:outerShdw blurRad="40000" dist="23000" dir="5400000" rotWithShape="0">
                            <a:srgbClr val="000000">
                              <a:alpha val="34901"/>
                            </a:srgbClr>
                          </a:outerShdw>
                        </a:effectLst>
                      </p:spPr>
                      <p:txBody>
                        <a:bodyPr spcFirstLastPara="1" wrap="square" lIns="91425" tIns="45700" rIns="91425" bIns="45700" anchor="ctr" anchorCtr="0">
                          <a:noAutofit/>
                        </a:bodyPr>
                        <a:lstStyle/>
                        <a:p>
                          <a:pPr algn="ctr" eaLnBrk="1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Calibri"/>
                            <a:buNone/>
                          </a:pPr>
                          <a:endParaRPr kern="0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sp>
                      <p:nvSpPr>
                        <p:cNvPr id="5732" name="Google Shape;5732;p54"/>
                        <p:cNvSpPr/>
                        <p:nvPr/>
                      </p:nvSpPr>
                      <p:spPr>
                        <a:xfrm>
                          <a:off x="2536889" y="1728599"/>
                          <a:ext cx="244057" cy="97568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366596" h="809868" extrusionOk="0">
                              <a:moveTo>
                                <a:pt x="0" y="0"/>
                              </a:moveTo>
                              <a:lnTo>
                                <a:pt x="1366596" y="625807"/>
                              </a:lnTo>
                              <a:lnTo>
                                <a:pt x="865050" y="809868"/>
                              </a:lnTo>
                              <a:lnTo>
                                <a:pt x="4601" y="427942"/>
                              </a:lnTo>
                              <a:cubicBezTo>
                                <a:pt x="-1535" y="105836"/>
                                <a:pt x="1534" y="142647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262699"/>
                        </a:solidFill>
                        <a:ln>
                          <a:noFill/>
                        </a:ln>
                        <a:effectLst>
                          <a:outerShdw blurRad="40000" dist="23000" dir="5400000" rotWithShape="0">
                            <a:srgbClr val="000000">
                              <a:alpha val="34901"/>
                            </a:srgbClr>
                          </a:outerShdw>
                        </a:effectLst>
                      </p:spPr>
                      <p:txBody>
                        <a:bodyPr spcFirstLastPara="1" wrap="square" lIns="91425" tIns="45700" rIns="91425" bIns="45700" anchor="ctr" anchorCtr="0">
                          <a:noAutofit/>
                        </a:bodyPr>
                        <a:lstStyle/>
                        <a:p>
                          <a:pPr algn="ctr" eaLnBrk="1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Calibri"/>
                            <a:buNone/>
                          </a:pPr>
                          <a:endParaRPr kern="0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sp>
                      <p:nvSpPr>
                        <p:cNvPr id="5733" name="Google Shape;5733;p54"/>
                        <p:cNvSpPr/>
                        <p:nvPr/>
                      </p:nvSpPr>
                      <p:spPr>
                        <a:xfrm>
                          <a:off x="2089977" y="1730980"/>
                          <a:ext cx="240888" cy="95187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348191" h="791462" extrusionOk="0">
                              <a:moveTo>
                                <a:pt x="1329786" y="0"/>
                              </a:moveTo>
                              <a:lnTo>
                                <a:pt x="1348191" y="381926"/>
                              </a:lnTo>
                              <a:lnTo>
                                <a:pt x="487742" y="791462"/>
                              </a:lnTo>
                              <a:lnTo>
                                <a:pt x="0" y="612002"/>
                              </a:lnTo>
                              <a:lnTo>
                                <a:pt x="1329786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262699"/>
                        </a:solidFill>
                        <a:ln>
                          <a:noFill/>
                        </a:ln>
                        <a:effectLst>
                          <a:outerShdw blurRad="40000" dist="23000" dir="5400000" rotWithShape="0">
                            <a:srgbClr val="000000">
                              <a:alpha val="34901"/>
                            </a:srgbClr>
                          </a:outerShdw>
                        </a:effectLst>
                      </p:spPr>
                      <p:txBody>
                        <a:bodyPr spcFirstLastPara="1" wrap="square" lIns="91425" tIns="45700" rIns="91425" bIns="45700" anchor="ctr" anchorCtr="0">
                          <a:noAutofit/>
                        </a:bodyPr>
                        <a:lstStyle/>
                        <a:p>
                          <a:pPr algn="ctr" eaLnBrk="1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Calibri"/>
                            <a:buNone/>
                          </a:pPr>
                          <a:endParaRPr kern="0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cxnSp>
                      <p:nvCxnSpPr>
                        <p:cNvPr id="5734" name="Google Shape;5734;p54"/>
                        <p:cNvCxnSpPr>
                          <a:endCxn id="5729" idx="2"/>
                        </p:cNvCxnSpPr>
                        <p:nvPr/>
                      </p:nvCxnSpPr>
                      <p:spPr>
                        <a:xfrm rot="10800000">
                          <a:off x="1871277" y="1736929"/>
                          <a:ext cx="3300" cy="123600"/>
                        </a:xfrm>
                        <a:prstGeom prst="straightConnector1">
                          <a:avLst/>
                        </a:prstGeom>
                        <a:noFill/>
                        <a:ln w="9525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>
                        <a:effectLst>
                          <a:outerShdw blurRad="40005" dist="19939" dir="5400000" algn="tl" rotWithShape="0">
                            <a:srgbClr val="000000">
                              <a:alpha val="37647"/>
                            </a:srgbClr>
                          </a:outerShdw>
                        </a:effectLst>
                      </p:spPr>
                    </p:cxnSp>
                    <p:cxnSp>
                      <p:nvCxnSpPr>
                        <p:cNvPr id="5735" name="Google Shape;5735;p54"/>
                        <p:cNvCxnSpPr/>
                        <p:nvPr/>
                      </p:nvCxnSpPr>
                      <p:spPr>
                        <a:xfrm rot="10800000">
                          <a:off x="2996477" y="1733359"/>
                          <a:ext cx="3171" cy="123743"/>
                        </a:xfrm>
                        <a:prstGeom prst="straightConnector1">
                          <a:avLst/>
                        </a:prstGeom>
                        <a:noFill/>
                        <a:ln w="9525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>
                        <a:effectLst>
                          <a:outerShdw blurRad="40005" dist="19939" dir="5400000" algn="tl" rotWithShape="0">
                            <a:srgbClr val="000000">
                              <a:alpha val="37647"/>
                            </a:srgbClr>
                          </a:outerShdw>
                        </a:effectLst>
                      </p:spPr>
                    </p:cxnSp>
                  </p:grpSp>
                  <p:grpSp>
                    <p:nvGrpSpPr>
                      <p:cNvPr id="5736" name="Google Shape;5736;p54"/>
                      <p:cNvGrpSpPr/>
                      <p:nvPr/>
                    </p:nvGrpSpPr>
                    <p:grpSpPr>
                      <a:xfrm>
                        <a:off x="1770362" y="2873352"/>
                        <a:ext cx="441422" cy="369332"/>
                        <a:chOff x="667045" y="1708643"/>
                        <a:chExt cx="441422" cy="369332"/>
                      </a:xfrm>
                    </p:grpSpPr>
                    <p:sp>
                      <p:nvSpPr>
                        <p:cNvPr id="5737" name="Google Shape;5737;p54"/>
                        <p:cNvSpPr/>
                        <p:nvPr/>
                      </p:nvSpPr>
                      <p:spPr>
                        <a:xfrm>
                          <a:off x="725417" y="1787240"/>
                          <a:ext cx="356365" cy="231962"/>
                        </a:xfrm>
                        <a:prstGeom prst="ellipse">
                          <a:avLst/>
                        </a:prstGeom>
                        <a:solidFill>
                          <a:srgbClr val="FFFFFF">
                            <a:alpha val="75686"/>
                          </a:srgbClr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45700" rIns="91425" bIns="45700" anchor="ctr" anchorCtr="0">
                          <a:noAutofit/>
                        </a:bodyPr>
                        <a:lstStyle/>
                        <a:p>
                          <a:pPr algn="ctr" eaLnBrk="1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Calibri"/>
                            <a:buNone/>
                          </a:pPr>
                          <a:endParaRPr kern="0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sp>
                      <p:nvSpPr>
                        <p:cNvPr id="5738" name="Google Shape;5738;p54"/>
                        <p:cNvSpPr txBox="1"/>
                        <p:nvPr/>
                      </p:nvSpPr>
                      <p:spPr>
                        <a:xfrm>
                          <a:off x="667045" y="1708643"/>
                          <a:ext cx="441422" cy="3693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spcFirstLastPara="1" wrap="square" lIns="91425" tIns="45700" rIns="91425" bIns="45700" anchor="t" anchorCtr="0">
                          <a:spAutoFit/>
                        </a:bodyPr>
                        <a:lstStyle/>
                        <a:p>
                          <a:pPr eaLnBrk="1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Arial"/>
                            <a:buNone/>
                          </a:pPr>
                          <a:r>
                            <a:rPr lang="en-US" kern="0">
                              <a:solidFill>
                                <a:srgbClr val="000000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2d</a:t>
                          </a:r>
                          <a:endParaRPr sz="1400" kern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5739" name="Google Shape;5739;p54"/>
                    <p:cNvGrpSpPr/>
                    <p:nvPr/>
                  </p:nvGrpSpPr>
                  <p:grpSpPr>
                    <a:xfrm>
                      <a:off x="2601806" y="3485072"/>
                      <a:ext cx="565150" cy="369332"/>
                      <a:chOff x="1736090" y="2873352"/>
                      <a:chExt cx="565150" cy="369332"/>
                    </a:xfrm>
                  </p:grpSpPr>
                  <p:grpSp>
                    <p:nvGrpSpPr>
                      <p:cNvPr id="5740" name="Google Shape;5740;p54"/>
                      <p:cNvGrpSpPr/>
                      <p:nvPr/>
                    </p:nvGrpSpPr>
                    <p:grpSpPr>
                      <a:xfrm>
                        <a:off x="1736090" y="2893762"/>
                        <a:ext cx="565150" cy="292100"/>
                        <a:chOff x="1871277" y="1576300"/>
                        <a:chExt cx="1128371" cy="437861"/>
                      </a:xfrm>
                    </p:grpSpPr>
                    <p:sp>
                      <p:nvSpPr>
                        <p:cNvPr id="5741" name="Google Shape;5741;p54"/>
                        <p:cNvSpPr/>
                        <p:nvPr/>
                      </p:nvSpPr>
                      <p:spPr>
                        <a:xfrm rot="10800000" flipH="1">
                          <a:off x="1874446" y="1692905"/>
                          <a:ext cx="1125202" cy="321256"/>
                        </a:xfrm>
                        <a:prstGeom prst="ellipse">
                          <a:avLst/>
                        </a:prstGeom>
                        <a:gradFill>
                          <a:gsLst>
                            <a:gs pos="0">
                              <a:srgbClr val="262699"/>
                            </a:gs>
                            <a:gs pos="52999">
                              <a:srgbClr val="8383E0"/>
                            </a:gs>
                            <a:gs pos="100000">
                              <a:srgbClr val="262699"/>
                            </a:gs>
                          </a:gsLst>
                          <a:lin ang="0" scaled="0"/>
                        </a:gradFill>
                        <a:ln w="9525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>
                        <a:effectLst>
                          <a:outerShdw blurRad="40000" dist="23000" dir="5400000" rotWithShape="0">
                            <a:srgbClr val="000000">
                              <a:alpha val="34901"/>
                            </a:srgbClr>
                          </a:outerShdw>
                        </a:effectLst>
                      </p:spPr>
                      <p:txBody>
                        <a:bodyPr spcFirstLastPara="1" wrap="square" lIns="91425" tIns="45700" rIns="91425" bIns="45700" anchor="ctr" anchorCtr="0">
                          <a:noAutofit/>
                        </a:bodyPr>
                        <a:lstStyle/>
                        <a:p>
                          <a:pPr algn="ctr" eaLnBrk="1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Calibri"/>
                            <a:buNone/>
                          </a:pPr>
                          <a:endParaRPr kern="0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sp>
                      <p:nvSpPr>
                        <p:cNvPr id="5742" name="Google Shape;5742;p54"/>
                        <p:cNvSpPr/>
                        <p:nvPr/>
                      </p:nvSpPr>
                      <p:spPr>
                        <a:xfrm>
                          <a:off x="1871277" y="1740499"/>
                          <a:ext cx="1128371" cy="114225"/>
                        </a:xfrm>
                        <a:prstGeom prst="rect">
                          <a:avLst/>
                        </a:prstGeom>
                        <a:gradFill>
                          <a:gsLst>
                            <a:gs pos="0">
                              <a:srgbClr val="262699"/>
                            </a:gs>
                            <a:gs pos="52999">
                              <a:srgbClr val="8383E0"/>
                            </a:gs>
                            <a:gs pos="100000">
                              <a:srgbClr val="262699"/>
                            </a:gs>
                          </a:gsLst>
                          <a:lin ang="10800000" scaled="0"/>
                        </a:gradFill>
                        <a:ln>
                          <a:noFill/>
                        </a:ln>
                      </p:spPr>
                      <p:txBody>
                        <a:bodyPr spcFirstLastPara="1" wrap="square" lIns="91425" tIns="45700" rIns="91425" bIns="45700" anchor="ctr" anchorCtr="0">
                          <a:noAutofit/>
                        </a:bodyPr>
                        <a:lstStyle/>
                        <a:p>
                          <a:pPr algn="ctr" eaLnBrk="1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Calibri"/>
                            <a:buNone/>
                          </a:pPr>
                          <a:endParaRPr kern="0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sp>
                      <p:nvSpPr>
                        <p:cNvPr id="5743" name="Google Shape;5743;p54"/>
                        <p:cNvSpPr/>
                        <p:nvPr/>
                      </p:nvSpPr>
                      <p:spPr>
                        <a:xfrm rot="10800000" flipH="1">
                          <a:off x="1871277" y="1576300"/>
                          <a:ext cx="1125200" cy="321257"/>
                        </a:xfrm>
                        <a:prstGeom prst="ellipse">
                          <a:avLst/>
                        </a:prstGeom>
                        <a:solidFill>
                          <a:srgbClr val="BFBFBF"/>
                        </a:solidFill>
                        <a:ln w="9525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>
                        <a:effectLst>
                          <a:outerShdw blurRad="40000" dist="23000" dir="5400000" rotWithShape="0">
                            <a:srgbClr val="000000">
                              <a:alpha val="34901"/>
                            </a:srgbClr>
                          </a:outerShdw>
                        </a:effectLst>
                      </p:spPr>
                      <p:txBody>
                        <a:bodyPr spcFirstLastPara="1" wrap="square" lIns="91425" tIns="45700" rIns="91425" bIns="45700" anchor="ctr" anchorCtr="0">
                          <a:noAutofit/>
                        </a:bodyPr>
                        <a:lstStyle/>
                        <a:p>
                          <a:pPr algn="ctr" eaLnBrk="1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Calibri"/>
                            <a:buNone/>
                          </a:pPr>
                          <a:endParaRPr kern="0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sp>
                      <p:nvSpPr>
                        <p:cNvPr id="5744" name="Google Shape;5744;p54"/>
                        <p:cNvSpPr/>
                        <p:nvPr/>
                      </p:nvSpPr>
                      <p:spPr>
                        <a:xfrm>
                          <a:off x="2159708" y="1673868"/>
                          <a:ext cx="548339" cy="159438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3076069" h="1321259" extrusionOk="0">
                              <a:moveTo>
                                <a:pt x="1537780" y="750825"/>
                              </a:moveTo>
                              <a:lnTo>
                                <a:pt x="313981" y="1321259"/>
                              </a:lnTo>
                              <a:lnTo>
                                <a:pt x="0" y="1228607"/>
                              </a:lnTo>
                              <a:lnTo>
                                <a:pt x="962613" y="837478"/>
                              </a:lnTo>
                              <a:lnTo>
                                <a:pt x="935005" y="450949"/>
                              </a:lnTo>
                              <a:lnTo>
                                <a:pt x="212596" y="119640"/>
                              </a:lnTo>
                              <a:lnTo>
                                <a:pt x="456466" y="50617"/>
                              </a:lnTo>
                              <a:lnTo>
                                <a:pt x="1528577" y="501566"/>
                              </a:lnTo>
                              <a:lnTo>
                                <a:pt x="2623695" y="0"/>
                              </a:lnTo>
                              <a:lnTo>
                                <a:pt x="2927383" y="96632"/>
                              </a:lnTo>
                              <a:lnTo>
                                <a:pt x="2131352" y="432543"/>
                              </a:lnTo>
                              <a:lnTo>
                                <a:pt x="2292399" y="920305"/>
                              </a:lnTo>
                              <a:lnTo>
                                <a:pt x="3076069" y="1228607"/>
                              </a:lnTo>
                              <a:lnTo>
                                <a:pt x="2808172" y="1316375"/>
                              </a:lnTo>
                              <a:lnTo>
                                <a:pt x="1537780" y="750825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8383E0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45700" rIns="91425" bIns="45700" anchor="ctr" anchorCtr="0">
                          <a:noAutofit/>
                        </a:bodyPr>
                        <a:lstStyle/>
                        <a:p>
                          <a:pPr algn="ctr" eaLnBrk="1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Calibri"/>
                            <a:buNone/>
                          </a:pPr>
                          <a:endParaRPr kern="0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sp>
                      <p:nvSpPr>
                        <p:cNvPr id="5745" name="Google Shape;5745;p54"/>
                        <p:cNvSpPr/>
                        <p:nvPr/>
                      </p:nvSpPr>
                      <p:spPr>
                        <a:xfrm>
                          <a:off x="2102655" y="1633412"/>
                          <a:ext cx="662444" cy="111846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3723451" h="932950" extrusionOk="0">
                              <a:moveTo>
                                <a:pt x="0" y="228246"/>
                              </a:moveTo>
                              <a:lnTo>
                                <a:pt x="655168" y="2690"/>
                              </a:lnTo>
                              <a:lnTo>
                                <a:pt x="1855778" y="520562"/>
                              </a:lnTo>
                              <a:lnTo>
                                <a:pt x="3001174" y="0"/>
                              </a:lnTo>
                              <a:lnTo>
                                <a:pt x="3723451" y="207149"/>
                              </a:lnTo>
                              <a:lnTo>
                                <a:pt x="3186079" y="461874"/>
                              </a:lnTo>
                              <a:lnTo>
                                <a:pt x="3013067" y="393200"/>
                              </a:lnTo>
                              <a:lnTo>
                                <a:pt x="1876873" y="932950"/>
                              </a:lnTo>
                              <a:lnTo>
                                <a:pt x="711613" y="413055"/>
                              </a:lnTo>
                              <a:lnTo>
                                <a:pt x="523214" y="469166"/>
                              </a:lnTo>
                              <a:lnTo>
                                <a:pt x="0" y="228246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262699"/>
                        </a:solidFill>
                        <a:ln>
                          <a:noFill/>
                        </a:ln>
                        <a:effectLst>
                          <a:outerShdw blurRad="40000" dist="23000" dir="5400000" rotWithShape="0">
                            <a:srgbClr val="000000">
                              <a:alpha val="34901"/>
                            </a:srgbClr>
                          </a:outerShdw>
                        </a:effectLst>
                      </p:spPr>
                      <p:txBody>
                        <a:bodyPr spcFirstLastPara="1" wrap="square" lIns="91425" tIns="45700" rIns="91425" bIns="45700" anchor="ctr" anchorCtr="0">
                          <a:noAutofit/>
                        </a:bodyPr>
                        <a:lstStyle/>
                        <a:p>
                          <a:pPr algn="ctr" eaLnBrk="1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Calibri"/>
                            <a:buNone/>
                          </a:pPr>
                          <a:endParaRPr kern="0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sp>
                      <p:nvSpPr>
                        <p:cNvPr id="5746" name="Google Shape;5746;p54"/>
                        <p:cNvSpPr/>
                        <p:nvPr/>
                      </p:nvSpPr>
                      <p:spPr>
                        <a:xfrm>
                          <a:off x="2536889" y="1728599"/>
                          <a:ext cx="244057" cy="97568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366596" h="809868" extrusionOk="0">
                              <a:moveTo>
                                <a:pt x="0" y="0"/>
                              </a:moveTo>
                              <a:lnTo>
                                <a:pt x="1366596" y="625807"/>
                              </a:lnTo>
                              <a:lnTo>
                                <a:pt x="865050" y="809868"/>
                              </a:lnTo>
                              <a:lnTo>
                                <a:pt x="4601" y="427942"/>
                              </a:lnTo>
                              <a:cubicBezTo>
                                <a:pt x="-1535" y="105836"/>
                                <a:pt x="1534" y="142647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262699"/>
                        </a:solidFill>
                        <a:ln>
                          <a:noFill/>
                        </a:ln>
                        <a:effectLst>
                          <a:outerShdw blurRad="40000" dist="23000" dir="5400000" rotWithShape="0">
                            <a:srgbClr val="000000">
                              <a:alpha val="34901"/>
                            </a:srgbClr>
                          </a:outerShdw>
                        </a:effectLst>
                      </p:spPr>
                      <p:txBody>
                        <a:bodyPr spcFirstLastPara="1" wrap="square" lIns="91425" tIns="45700" rIns="91425" bIns="45700" anchor="ctr" anchorCtr="0">
                          <a:noAutofit/>
                        </a:bodyPr>
                        <a:lstStyle/>
                        <a:p>
                          <a:pPr algn="ctr" eaLnBrk="1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Calibri"/>
                            <a:buNone/>
                          </a:pPr>
                          <a:endParaRPr kern="0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sp>
                      <p:nvSpPr>
                        <p:cNvPr id="5747" name="Google Shape;5747;p54"/>
                        <p:cNvSpPr/>
                        <p:nvPr/>
                      </p:nvSpPr>
                      <p:spPr>
                        <a:xfrm>
                          <a:off x="2089977" y="1730980"/>
                          <a:ext cx="240888" cy="95187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348191" h="791462" extrusionOk="0">
                              <a:moveTo>
                                <a:pt x="1329786" y="0"/>
                              </a:moveTo>
                              <a:lnTo>
                                <a:pt x="1348191" y="381926"/>
                              </a:lnTo>
                              <a:lnTo>
                                <a:pt x="487742" y="791462"/>
                              </a:lnTo>
                              <a:lnTo>
                                <a:pt x="0" y="612002"/>
                              </a:lnTo>
                              <a:lnTo>
                                <a:pt x="1329786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262699"/>
                        </a:solidFill>
                        <a:ln>
                          <a:noFill/>
                        </a:ln>
                        <a:effectLst>
                          <a:outerShdw blurRad="40000" dist="23000" dir="5400000" rotWithShape="0">
                            <a:srgbClr val="000000">
                              <a:alpha val="34901"/>
                            </a:srgbClr>
                          </a:outerShdw>
                        </a:effectLst>
                      </p:spPr>
                      <p:txBody>
                        <a:bodyPr spcFirstLastPara="1" wrap="square" lIns="91425" tIns="45700" rIns="91425" bIns="45700" anchor="ctr" anchorCtr="0">
                          <a:noAutofit/>
                        </a:bodyPr>
                        <a:lstStyle/>
                        <a:p>
                          <a:pPr algn="ctr" eaLnBrk="1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Calibri"/>
                            <a:buNone/>
                          </a:pPr>
                          <a:endParaRPr kern="0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cxnSp>
                      <p:nvCxnSpPr>
                        <p:cNvPr id="5748" name="Google Shape;5748;p54"/>
                        <p:cNvCxnSpPr>
                          <a:endCxn id="5743" idx="2"/>
                        </p:cNvCxnSpPr>
                        <p:nvPr/>
                      </p:nvCxnSpPr>
                      <p:spPr>
                        <a:xfrm rot="10800000">
                          <a:off x="1871277" y="1736929"/>
                          <a:ext cx="3300" cy="123600"/>
                        </a:xfrm>
                        <a:prstGeom prst="straightConnector1">
                          <a:avLst/>
                        </a:prstGeom>
                        <a:noFill/>
                        <a:ln w="9525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>
                        <a:effectLst>
                          <a:outerShdw blurRad="40005" dist="19939" dir="5400000" algn="tl" rotWithShape="0">
                            <a:srgbClr val="000000">
                              <a:alpha val="37647"/>
                            </a:srgbClr>
                          </a:outerShdw>
                        </a:effectLst>
                      </p:spPr>
                    </p:cxnSp>
                    <p:cxnSp>
                      <p:nvCxnSpPr>
                        <p:cNvPr id="5749" name="Google Shape;5749;p54"/>
                        <p:cNvCxnSpPr/>
                        <p:nvPr/>
                      </p:nvCxnSpPr>
                      <p:spPr>
                        <a:xfrm rot="10800000">
                          <a:off x="2996477" y="1733359"/>
                          <a:ext cx="3171" cy="123743"/>
                        </a:xfrm>
                        <a:prstGeom prst="straightConnector1">
                          <a:avLst/>
                        </a:prstGeom>
                        <a:noFill/>
                        <a:ln w="9525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>
                        <a:effectLst>
                          <a:outerShdw blurRad="40005" dist="19939" dir="5400000" algn="tl" rotWithShape="0">
                            <a:srgbClr val="000000">
                              <a:alpha val="37647"/>
                            </a:srgbClr>
                          </a:outerShdw>
                        </a:effectLst>
                      </p:spPr>
                    </p:cxnSp>
                  </p:grpSp>
                  <p:grpSp>
                    <p:nvGrpSpPr>
                      <p:cNvPr id="5750" name="Google Shape;5750;p54"/>
                      <p:cNvGrpSpPr/>
                      <p:nvPr/>
                    </p:nvGrpSpPr>
                    <p:grpSpPr>
                      <a:xfrm>
                        <a:off x="1770362" y="2873352"/>
                        <a:ext cx="428460" cy="369332"/>
                        <a:chOff x="667045" y="1708643"/>
                        <a:chExt cx="428460" cy="369332"/>
                      </a:xfrm>
                    </p:grpSpPr>
                    <p:sp>
                      <p:nvSpPr>
                        <p:cNvPr id="5751" name="Google Shape;5751;p54"/>
                        <p:cNvSpPr/>
                        <p:nvPr/>
                      </p:nvSpPr>
                      <p:spPr>
                        <a:xfrm>
                          <a:off x="725417" y="1787240"/>
                          <a:ext cx="356365" cy="231962"/>
                        </a:xfrm>
                        <a:prstGeom prst="ellipse">
                          <a:avLst/>
                        </a:prstGeom>
                        <a:solidFill>
                          <a:srgbClr val="FFFFFF">
                            <a:alpha val="75686"/>
                          </a:srgbClr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45700" rIns="91425" bIns="45700" anchor="ctr" anchorCtr="0">
                          <a:noAutofit/>
                        </a:bodyPr>
                        <a:lstStyle/>
                        <a:p>
                          <a:pPr algn="ctr" eaLnBrk="1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Calibri"/>
                            <a:buNone/>
                          </a:pPr>
                          <a:endParaRPr kern="0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sp>
                      <p:nvSpPr>
                        <p:cNvPr id="5752" name="Google Shape;5752;p54"/>
                        <p:cNvSpPr txBox="1"/>
                        <p:nvPr/>
                      </p:nvSpPr>
                      <p:spPr>
                        <a:xfrm>
                          <a:off x="667045" y="1708643"/>
                          <a:ext cx="428460" cy="3693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spcFirstLastPara="1" wrap="square" lIns="91425" tIns="45700" rIns="91425" bIns="45700" anchor="t" anchorCtr="0">
                          <a:spAutoFit/>
                        </a:bodyPr>
                        <a:lstStyle/>
                        <a:p>
                          <a:pPr eaLnBrk="1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Arial"/>
                            <a:buNone/>
                          </a:pPr>
                          <a:r>
                            <a:rPr lang="en-US" kern="0">
                              <a:solidFill>
                                <a:srgbClr val="000000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2c</a:t>
                          </a:r>
                          <a:endParaRPr sz="1400" kern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5753" name="Google Shape;5753;p54"/>
                    <p:cNvGrpSpPr/>
                    <p:nvPr/>
                  </p:nvGrpSpPr>
                  <p:grpSpPr>
                    <a:xfrm>
                      <a:off x="833331" y="3478719"/>
                      <a:ext cx="565150" cy="369332"/>
                      <a:chOff x="1736090" y="2873352"/>
                      <a:chExt cx="565150" cy="369332"/>
                    </a:xfrm>
                  </p:grpSpPr>
                  <p:grpSp>
                    <p:nvGrpSpPr>
                      <p:cNvPr id="5754" name="Google Shape;5754;p54"/>
                      <p:cNvGrpSpPr/>
                      <p:nvPr/>
                    </p:nvGrpSpPr>
                    <p:grpSpPr>
                      <a:xfrm>
                        <a:off x="1736090" y="2893762"/>
                        <a:ext cx="565150" cy="292100"/>
                        <a:chOff x="1871277" y="1576300"/>
                        <a:chExt cx="1128371" cy="437861"/>
                      </a:xfrm>
                    </p:grpSpPr>
                    <p:sp>
                      <p:nvSpPr>
                        <p:cNvPr id="5755" name="Google Shape;5755;p54"/>
                        <p:cNvSpPr/>
                        <p:nvPr/>
                      </p:nvSpPr>
                      <p:spPr>
                        <a:xfrm rot="10800000" flipH="1">
                          <a:off x="1874446" y="1692905"/>
                          <a:ext cx="1125202" cy="321256"/>
                        </a:xfrm>
                        <a:prstGeom prst="ellipse">
                          <a:avLst/>
                        </a:prstGeom>
                        <a:gradFill>
                          <a:gsLst>
                            <a:gs pos="0">
                              <a:srgbClr val="262699"/>
                            </a:gs>
                            <a:gs pos="52999">
                              <a:srgbClr val="8383E0"/>
                            </a:gs>
                            <a:gs pos="100000">
                              <a:srgbClr val="262699"/>
                            </a:gs>
                          </a:gsLst>
                          <a:lin ang="0" scaled="0"/>
                        </a:gradFill>
                        <a:ln w="9525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>
                        <a:effectLst>
                          <a:outerShdw blurRad="40000" dist="23000" dir="5400000" rotWithShape="0">
                            <a:srgbClr val="000000">
                              <a:alpha val="34901"/>
                            </a:srgbClr>
                          </a:outerShdw>
                        </a:effectLst>
                      </p:spPr>
                      <p:txBody>
                        <a:bodyPr spcFirstLastPara="1" wrap="square" lIns="91425" tIns="45700" rIns="91425" bIns="45700" anchor="ctr" anchorCtr="0">
                          <a:noAutofit/>
                        </a:bodyPr>
                        <a:lstStyle/>
                        <a:p>
                          <a:pPr algn="ctr" eaLnBrk="1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Calibri"/>
                            <a:buNone/>
                          </a:pPr>
                          <a:endParaRPr kern="0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sp>
                      <p:nvSpPr>
                        <p:cNvPr id="5756" name="Google Shape;5756;p54"/>
                        <p:cNvSpPr/>
                        <p:nvPr/>
                      </p:nvSpPr>
                      <p:spPr>
                        <a:xfrm>
                          <a:off x="1871277" y="1740499"/>
                          <a:ext cx="1128371" cy="114225"/>
                        </a:xfrm>
                        <a:prstGeom prst="rect">
                          <a:avLst/>
                        </a:prstGeom>
                        <a:gradFill>
                          <a:gsLst>
                            <a:gs pos="0">
                              <a:srgbClr val="262699"/>
                            </a:gs>
                            <a:gs pos="52999">
                              <a:srgbClr val="8383E0"/>
                            </a:gs>
                            <a:gs pos="100000">
                              <a:srgbClr val="262699"/>
                            </a:gs>
                          </a:gsLst>
                          <a:lin ang="10800000" scaled="0"/>
                        </a:gradFill>
                        <a:ln>
                          <a:noFill/>
                        </a:ln>
                      </p:spPr>
                      <p:txBody>
                        <a:bodyPr spcFirstLastPara="1" wrap="square" lIns="91425" tIns="45700" rIns="91425" bIns="45700" anchor="ctr" anchorCtr="0">
                          <a:noAutofit/>
                        </a:bodyPr>
                        <a:lstStyle/>
                        <a:p>
                          <a:pPr algn="ctr" eaLnBrk="1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Calibri"/>
                            <a:buNone/>
                          </a:pPr>
                          <a:endParaRPr kern="0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sp>
                      <p:nvSpPr>
                        <p:cNvPr id="5757" name="Google Shape;5757;p54"/>
                        <p:cNvSpPr/>
                        <p:nvPr/>
                      </p:nvSpPr>
                      <p:spPr>
                        <a:xfrm rot="10800000" flipH="1">
                          <a:off x="1871277" y="1576300"/>
                          <a:ext cx="1125200" cy="321257"/>
                        </a:xfrm>
                        <a:prstGeom prst="ellipse">
                          <a:avLst/>
                        </a:prstGeom>
                        <a:solidFill>
                          <a:srgbClr val="BFBFBF"/>
                        </a:solidFill>
                        <a:ln w="9525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>
                        <a:effectLst>
                          <a:outerShdw blurRad="40000" dist="23000" dir="5400000" rotWithShape="0">
                            <a:srgbClr val="000000">
                              <a:alpha val="34901"/>
                            </a:srgbClr>
                          </a:outerShdw>
                        </a:effectLst>
                      </p:spPr>
                      <p:txBody>
                        <a:bodyPr spcFirstLastPara="1" wrap="square" lIns="91425" tIns="45700" rIns="91425" bIns="45700" anchor="ctr" anchorCtr="0">
                          <a:noAutofit/>
                        </a:bodyPr>
                        <a:lstStyle/>
                        <a:p>
                          <a:pPr algn="ctr" eaLnBrk="1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Calibri"/>
                            <a:buNone/>
                          </a:pPr>
                          <a:endParaRPr kern="0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sp>
                      <p:nvSpPr>
                        <p:cNvPr id="5758" name="Google Shape;5758;p54"/>
                        <p:cNvSpPr/>
                        <p:nvPr/>
                      </p:nvSpPr>
                      <p:spPr>
                        <a:xfrm>
                          <a:off x="2159708" y="1673868"/>
                          <a:ext cx="548339" cy="159438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3076069" h="1321259" extrusionOk="0">
                              <a:moveTo>
                                <a:pt x="1537780" y="750825"/>
                              </a:moveTo>
                              <a:lnTo>
                                <a:pt x="313981" y="1321259"/>
                              </a:lnTo>
                              <a:lnTo>
                                <a:pt x="0" y="1228607"/>
                              </a:lnTo>
                              <a:lnTo>
                                <a:pt x="962613" y="837478"/>
                              </a:lnTo>
                              <a:lnTo>
                                <a:pt x="935005" y="450949"/>
                              </a:lnTo>
                              <a:lnTo>
                                <a:pt x="212596" y="119640"/>
                              </a:lnTo>
                              <a:lnTo>
                                <a:pt x="456466" y="50617"/>
                              </a:lnTo>
                              <a:lnTo>
                                <a:pt x="1528577" y="501566"/>
                              </a:lnTo>
                              <a:lnTo>
                                <a:pt x="2623695" y="0"/>
                              </a:lnTo>
                              <a:lnTo>
                                <a:pt x="2927383" y="96632"/>
                              </a:lnTo>
                              <a:lnTo>
                                <a:pt x="2131352" y="432543"/>
                              </a:lnTo>
                              <a:lnTo>
                                <a:pt x="2292399" y="920305"/>
                              </a:lnTo>
                              <a:lnTo>
                                <a:pt x="3076069" y="1228607"/>
                              </a:lnTo>
                              <a:lnTo>
                                <a:pt x="2808172" y="1316375"/>
                              </a:lnTo>
                              <a:lnTo>
                                <a:pt x="1537780" y="750825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8383E0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45700" rIns="91425" bIns="45700" anchor="ctr" anchorCtr="0">
                          <a:noAutofit/>
                        </a:bodyPr>
                        <a:lstStyle/>
                        <a:p>
                          <a:pPr algn="ctr" eaLnBrk="1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Calibri"/>
                            <a:buNone/>
                          </a:pPr>
                          <a:endParaRPr kern="0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sp>
                      <p:nvSpPr>
                        <p:cNvPr id="5759" name="Google Shape;5759;p54"/>
                        <p:cNvSpPr/>
                        <p:nvPr/>
                      </p:nvSpPr>
                      <p:spPr>
                        <a:xfrm>
                          <a:off x="2102655" y="1633412"/>
                          <a:ext cx="662444" cy="111846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3723451" h="932950" extrusionOk="0">
                              <a:moveTo>
                                <a:pt x="0" y="228246"/>
                              </a:moveTo>
                              <a:lnTo>
                                <a:pt x="655168" y="2690"/>
                              </a:lnTo>
                              <a:lnTo>
                                <a:pt x="1855778" y="520562"/>
                              </a:lnTo>
                              <a:lnTo>
                                <a:pt x="3001174" y="0"/>
                              </a:lnTo>
                              <a:lnTo>
                                <a:pt x="3723451" y="207149"/>
                              </a:lnTo>
                              <a:lnTo>
                                <a:pt x="3186079" y="461874"/>
                              </a:lnTo>
                              <a:lnTo>
                                <a:pt x="3013067" y="393200"/>
                              </a:lnTo>
                              <a:lnTo>
                                <a:pt x="1876873" y="932950"/>
                              </a:lnTo>
                              <a:lnTo>
                                <a:pt x="711613" y="413055"/>
                              </a:lnTo>
                              <a:lnTo>
                                <a:pt x="523214" y="469166"/>
                              </a:lnTo>
                              <a:lnTo>
                                <a:pt x="0" y="228246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262699"/>
                        </a:solidFill>
                        <a:ln>
                          <a:noFill/>
                        </a:ln>
                        <a:effectLst>
                          <a:outerShdw blurRad="40000" dist="23000" dir="5400000" rotWithShape="0">
                            <a:srgbClr val="000000">
                              <a:alpha val="34901"/>
                            </a:srgbClr>
                          </a:outerShdw>
                        </a:effectLst>
                      </p:spPr>
                      <p:txBody>
                        <a:bodyPr spcFirstLastPara="1" wrap="square" lIns="91425" tIns="45700" rIns="91425" bIns="45700" anchor="ctr" anchorCtr="0">
                          <a:noAutofit/>
                        </a:bodyPr>
                        <a:lstStyle/>
                        <a:p>
                          <a:pPr algn="ctr" eaLnBrk="1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Calibri"/>
                            <a:buNone/>
                          </a:pPr>
                          <a:endParaRPr kern="0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sp>
                      <p:nvSpPr>
                        <p:cNvPr id="5760" name="Google Shape;5760;p54"/>
                        <p:cNvSpPr/>
                        <p:nvPr/>
                      </p:nvSpPr>
                      <p:spPr>
                        <a:xfrm>
                          <a:off x="2536889" y="1728599"/>
                          <a:ext cx="244057" cy="97568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366596" h="809868" extrusionOk="0">
                              <a:moveTo>
                                <a:pt x="0" y="0"/>
                              </a:moveTo>
                              <a:lnTo>
                                <a:pt x="1366596" y="625807"/>
                              </a:lnTo>
                              <a:lnTo>
                                <a:pt x="865050" y="809868"/>
                              </a:lnTo>
                              <a:lnTo>
                                <a:pt x="4601" y="427942"/>
                              </a:lnTo>
                              <a:cubicBezTo>
                                <a:pt x="-1535" y="105836"/>
                                <a:pt x="1534" y="142647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262699"/>
                        </a:solidFill>
                        <a:ln>
                          <a:noFill/>
                        </a:ln>
                        <a:effectLst>
                          <a:outerShdw blurRad="40000" dist="23000" dir="5400000" rotWithShape="0">
                            <a:srgbClr val="000000">
                              <a:alpha val="34901"/>
                            </a:srgbClr>
                          </a:outerShdw>
                        </a:effectLst>
                      </p:spPr>
                      <p:txBody>
                        <a:bodyPr spcFirstLastPara="1" wrap="square" lIns="91425" tIns="45700" rIns="91425" bIns="45700" anchor="ctr" anchorCtr="0">
                          <a:noAutofit/>
                        </a:bodyPr>
                        <a:lstStyle/>
                        <a:p>
                          <a:pPr algn="ctr" eaLnBrk="1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Calibri"/>
                            <a:buNone/>
                          </a:pPr>
                          <a:endParaRPr kern="0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sp>
                      <p:nvSpPr>
                        <p:cNvPr id="5761" name="Google Shape;5761;p54"/>
                        <p:cNvSpPr/>
                        <p:nvPr/>
                      </p:nvSpPr>
                      <p:spPr>
                        <a:xfrm>
                          <a:off x="2089977" y="1730980"/>
                          <a:ext cx="240888" cy="95187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348191" h="791462" extrusionOk="0">
                              <a:moveTo>
                                <a:pt x="1329786" y="0"/>
                              </a:moveTo>
                              <a:lnTo>
                                <a:pt x="1348191" y="381926"/>
                              </a:lnTo>
                              <a:lnTo>
                                <a:pt x="487742" y="791462"/>
                              </a:lnTo>
                              <a:lnTo>
                                <a:pt x="0" y="612002"/>
                              </a:lnTo>
                              <a:lnTo>
                                <a:pt x="1329786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262699"/>
                        </a:solidFill>
                        <a:ln>
                          <a:noFill/>
                        </a:ln>
                        <a:effectLst>
                          <a:outerShdw blurRad="40000" dist="23000" dir="5400000" rotWithShape="0">
                            <a:srgbClr val="000000">
                              <a:alpha val="34901"/>
                            </a:srgbClr>
                          </a:outerShdw>
                        </a:effectLst>
                      </p:spPr>
                      <p:txBody>
                        <a:bodyPr spcFirstLastPara="1" wrap="square" lIns="91425" tIns="45700" rIns="91425" bIns="45700" anchor="ctr" anchorCtr="0">
                          <a:noAutofit/>
                        </a:bodyPr>
                        <a:lstStyle/>
                        <a:p>
                          <a:pPr algn="ctr" eaLnBrk="1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Calibri"/>
                            <a:buNone/>
                          </a:pPr>
                          <a:endParaRPr kern="0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cxnSp>
                      <p:nvCxnSpPr>
                        <p:cNvPr id="5762" name="Google Shape;5762;p54"/>
                        <p:cNvCxnSpPr>
                          <a:endCxn id="5757" idx="2"/>
                        </p:cNvCxnSpPr>
                        <p:nvPr/>
                      </p:nvCxnSpPr>
                      <p:spPr>
                        <a:xfrm rot="10800000">
                          <a:off x="1871277" y="1736929"/>
                          <a:ext cx="3300" cy="123600"/>
                        </a:xfrm>
                        <a:prstGeom prst="straightConnector1">
                          <a:avLst/>
                        </a:prstGeom>
                        <a:noFill/>
                        <a:ln w="9525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>
                        <a:effectLst>
                          <a:outerShdw blurRad="40005" dist="19939" dir="5400000" algn="tl" rotWithShape="0">
                            <a:srgbClr val="000000">
                              <a:alpha val="37647"/>
                            </a:srgbClr>
                          </a:outerShdw>
                        </a:effectLst>
                      </p:spPr>
                    </p:cxnSp>
                    <p:cxnSp>
                      <p:nvCxnSpPr>
                        <p:cNvPr id="5763" name="Google Shape;5763;p54"/>
                        <p:cNvCxnSpPr/>
                        <p:nvPr/>
                      </p:nvCxnSpPr>
                      <p:spPr>
                        <a:xfrm rot="10800000">
                          <a:off x="2996477" y="1733359"/>
                          <a:ext cx="3171" cy="123743"/>
                        </a:xfrm>
                        <a:prstGeom prst="straightConnector1">
                          <a:avLst/>
                        </a:prstGeom>
                        <a:noFill/>
                        <a:ln w="9525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>
                        <a:effectLst>
                          <a:outerShdw blurRad="40005" dist="19939" dir="5400000" algn="tl" rotWithShape="0">
                            <a:srgbClr val="000000">
                              <a:alpha val="37647"/>
                            </a:srgbClr>
                          </a:outerShdw>
                        </a:effectLst>
                      </p:spPr>
                    </p:cxnSp>
                  </p:grpSp>
                  <p:grpSp>
                    <p:nvGrpSpPr>
                      <p:cNvPr id="5764" name="Google Shape;5764;p54"/>
                      <p:cNvGrpSpPr/>
                      <p:nvPr/>
                    </p:nvGrpSpPr>
                    <p:grpSpPr>
                      <a:xfrm>
                        <a:off x="1770362" y="2873352"/>
                        <a:ext cx="441422" cy="369332"/>
                        <a:chOff x="667045" y="1708643"/>
                        <a:chExt cx="441422" cy="369332"/>
                      </a:xfrm>
                    </p:grpSpPr>
                    <p:sp>
                      <p:nvSpPr>
                        <p:cNvPr id="5765" name="Google Shape;5765;p54"/>
                        <p:cNvSpPr/>
                        <p:nvPr/>
                      </p:nvSpPr>
                      <p:spPr>
                        <a:xfrm>
                          <a:off x="725417" y="1787240"/>
                          <a:ext cx="356365" cy="231962"/>
                        </a:xfrm>
                        <a:prstGeom prst="ellipse">
                          <a:avLst/>
                        </a:prstGeom>
                        <a:solidFill>
                          <a:srgbClr val="FFFFFF">
                            <a:alpha val="75686"/>
                          </a:srgbClr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45700" rIns="91425" bIns="45700" anchor="ctr" anchorCtr="0">
                          <a:noAutofit/>
                        </a:bodyPr>
                        <a:lstStyle/>
                        <a:p>
                          <a:pPr algn="ctr" eaLnBrk="1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Calibri"/>
                            <a:buNone/>
                          </a:pPr>
                          <a:endParaRPr kern="0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sp>
                      <p:nvSpPr>
                        <p:cNvPr id="5766" name="Google Shape;5766;p54"/>
                        <p:cNvSpPr txBox="1"/>
                        <p:nvPr/>
                      </p:nvSpPr>
                      <p:spPr>
                        <a:xfrm>
                          <a:off x="667045" y="1708643"/>
                          <a:ext cx="441422" cy="3693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spcFirstLastPara="1" wrap="square" lIns="91425" tIns="45700" rIns="91425" bIns="45700" anchor="t" anchorCtr="0">
                          <a:spAutoFit/>
                        </a:bodyPr>
                        <a:lstStyle/>
                        <a:p>
                          <a:pPr eaLnBrk="1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Arial"/>
                            <a:buNone/>
                          </a:pPr>
                          <a:r>
                            <a:rPr lang="en-US" kern="0">
                              <a:solidFill>
                                <a:srgbClr val="000000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2a</a:t>
                          </a:r>
                          <a:endParaRPr sz="1400" kern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</p:grpSp>
                </p:grpSp>
                <p:cxnSp>
                  <p:nvCxnSpPr>
                    <p:cNvPr id="5767" name="Google Shape;5767;p54"/>
                    <p:cNvCxnSpPr>
                      <a:stCxn id="5713" idx="7"/>
                    </p:cNvCxnSpPr>
                    <p:nvPr/>
                  </p:nvCxnSpPr>
                  <p:spPr>
                    <a:xfrm>
                      <a:off x="2218708" y="3154477"/>
                      <a:ext cx="480000" cy="369900"/>
                    </a:xfrm>
                    <a:prstGeom prst="straightConnector1">
                      <a:avLst/>
                    </a:prstGeom>
                    <a:solidFill>
                      <a:srgbClr val="00CC99"/>
                    </a:solidFill>
                    <a:ln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</p:cxnSp>
                <p:cxnSp>
                  <p:nvCxnSpPr>
                    <p:cNvPr id="5768" name="Google Shape;5768;p54"/>
                    <p:cNvCxnSpPr/>
                    <p:nvPr/>
                  </p:nvCxnSpPr>
                  <p:spPr>
                    <a:xfrm>
                      <a:off x="1300073" y="3786304"/>
                      <a:ext cx="477927" cy="357071"/>
                    </a:xfrm>
                    <a:prstGeom prst="straightConnector1">
                      <a:avLst/>
                    </a:prstGeom>
                    <a:solidFill>
                      <a:srgbClr val="00CC99"/>
                    </a:solidFill>
                    <a:ln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</p:cxnSp>
                <p:cxnSp>
                  <p:nvCxnSpPr>
                    <p:cNvPr id="5769" name="Google Shape;5769;p54"/>
                    <p:cNvCxnSpPr/>
                    <p:nvPr/>
                  </p:nvCxnSpPr>
                  <p:spPr>
                    <a:xfrm flipH="1">
                      <a:off x="2196042" y="3783542"/>
                      <a:ext cx="508002" cy="349250"/>
                    </a:xfrm>
                    <a:prstGeom prst="straightConnector1">
                      <a:avLst/>
                    </a:prstGeom>
                    <a:solidFill>
                      <a:srgbClr val="00CC99"/>
                    </a:solidFill>
                    <a:ln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</p:cxnSp>
              </p:grpSp>
            </p:grpSp>
            <p:sp>
              <p:nvSpPr>
                <p:cNvPr id="5770" name="Google Shape;5770;p54"/>
                <p:cNvSpPr txBox="1"/>
                <p:nvPr/>
              </p:nvSpPr>
              <p:spPr>
                <a:xfrm>
                  <a:off x="4833576" y="4910165"/>
                  <a:ext cx="753532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rPr lang="en-US" sz="2000" kern="0">
                      <a:solidFill>
                        <a:srgbClr val="00009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AS 2</a:t>
                  </a: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771" name="Google Shape;5771;p54"/>
              <p:cNvGrpSpPr/>
              <p:nvPr/>
            </p:nvGrpSpPr>
            <p:grpSpPr>
              <a:xfrm>
                <a:off x="8100574" y="3694542"/>
                <a:ext cx="2575521" cy="1672516"/>
                <a:chOff x="8100574" y="3694542"/>
                <a:chExt cx="2575521" cy="1672516"/>
              </a:xfrm>
            </p:grpSpPr>
            <p:sp>
              <p:nvSpPr>
                <p:cNvPr id="5772" name="Google Shape;5772;p54"/>
                <p:cNvSpPr/>
                <p:nvPr/>
              </p:nvSpPr>
              <p:spPr>
                <a:xfrm>
                  <a:off x="8100574" y="3694542"/>
                  <a:ext cx="2575521" cy="16725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00" h="10795" extrusionOk="0">
                      <a:moveTo>
                        <a:pt x="45" y="5036"/>
                      </a:moveTo>
                      <a:cubicBezTo>
                        <a:pt x="272" y="4277"/>
                        <a:pt x="1931" y="3650"/>
                        <a:pt x="2738" y="2811"/>
                      </a:cubicBezTo>
                      <a:cubicBezTo>
                        <a:pt x="3545" y="1972"/>
                        <a:pt x="3352" y="117"/>
                        <a:pt x="4886" y="4"/>
                      </a:cubicBezTo>
                      <a:cubicBezTo>
                        <a:pt x="6420" y="-109"/>
                        <a:pt x="7216" y="1912"/>
                        <a:pt x="8068" y="2813"/>
                      </a:cubicBezTo>
                      <a:cubicBezTo>
                        <a:pt x="8920" y="3715"/>
                        <a:pt x="9928" y="3420"/>
                        <a:pt x="9996" y="5413"/>
                      </a:cubicBezTo>
                      <a:cubicBezTo>
                        <a:pt x="10064" y="7406"/>
                        <a:pt x="9275" y="6409"/>
                        <a:pt x="8476" y="7306"/>
                      </a:cubicBezTo>
                      <a:cubicBezTo>
                        <a:pt x="7677" y="8203"/>
                        <a:pt x="7086" y="10770"/>
                        <a:pt x="5202" y="10795"/>
                      </a:cubicBezTo>
                      <a:cubicBezTo>
                        <a:pt x="3318" y="10820"/>
                        <a:pt x="3391" y="8255"/>
                        <a:pt x="2753" y="7683"/>
                      </a:cubicBezTo>
                      <a:cubicBezTo>
                        <a:pt x="2115" y="7111"/>
                        <a:pt x="2326" y="7496"/>
                        <a:pt x="1375" y="7365"/>
                      </a:cubicBezTo>
                      <a:cubicBezTo>
                        <a:pt x="493" y="6773"/>
                        <a:pt x="-182" y="5795"/>
                        <a:pt x="45" y="5036"/>
                      </a:cubicBezTo>
                      <a:close/>
                    </a:path>
                  </a:pathLst>
                </a:custGeom>
                <a:solidFill>
                  <a:srgbClr val="9CE0FA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endParaRPr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5773" name="Google Shape;5773;p54"/>
                <p:cNvGrpSpPr/>
                <p:nvPr/>
              </p:nvGrpSpPr>
              <p:grpSpPr>
                <a:xfrm>
                  <a:off x="8136838" y="3735782"/>
                  <a:ext cx="2402775" cy="1530043"/>
                  <a:chOff x="8136838" y="3735782"/>
                  <a:chExt cx="2402775" cy="1530043"/>
                </a:xfrm>
              </p:grpSpPr>
              <p:grpSp>
                <p:nvGrpSpPr>
                  <p:cNvPr id="5774" name="Google Shape;5774;p54"/>
                  <p:cNvGrpSpPr/>
                  <p:nvPr/>
                </p:nvGrpSpPr>
                <p:grpSpPr>
                  <a:xfrm>
                    <a:off x="8324065" y="3830658"/>
                    <a:ext cx="2215548" cy="1435167"/>
                    <a:chOff x="833331" y="2873352"/>
                    <a:chExt cx="2333625" cy="1590649"/>
                  </a:xfrm>
                </p:grpSpPr>
                <p:grpSp>
                  <p:nvGrpSpPr>
                    <p:cNvPr id="5775" name="Google Shape;5775;p54"/>
                    <p:cNvGrpSpPr/>
                    <p:nvPr/>
                  </p:nvGrpSpPr>
                  <p:grpSpPr>
                    <a:xfrm>
                      <a:off x="1736090" y="2873352"/>
                      <a:ext cx="565150" cy="369332"/>
                      <a:chOff x="1736090" y="2873352"/>
                      <a:chExt cx="565150" cy="369332"/>
                    </a:xfrm>
                  </p:grpSpPr>
                  <p:grpSp>
                    <p:nvGrpSpPr>
                      <p:cNvPr id="5776" name="Google Shape;5776;p54"/>
                      <p:cNvGrpSpPr/>
                      <p:nvPr/>
                    </p:nvGrpSpPr>
                    <p:grpSpPr>
                      <a:xfrm>
                        <a:off x="1736090" y="2893762"/>
                        <a:ext cx="565150" cy="292100"/>
                        <a:chOff x="1871277" y="1576300"/>
                        <a:chExt cx="1128371" cy="437861"/>
                      </a:xfrm>
                    </p:grpSpPr>
                    <p:sp>
                      <p:nvSpPr>
                        <p:cNvPr id="5777" name="Google Shape;5777;p54"/>
                        <p:cNvSpPr/>
                        <p:nvPr/>
                      </p:nvSpPr>
                      <p:spPr>
                        <a:xfrm rot="10800000" flipH="1">
                          <a:off x="1874446" y="1692905"/>
                          <a:ext cx="1125202" cy="321256"/>
                        </a:xfrm>
                        <a:prstGeom prst="ellipse">
                          <a:avLst/>
                        </a:prstGeom>
                        <a:gradFill>
                          <a:gsLst>
                            <a:gs pos="0">
                              <a:srgbClr val="262699"/>
                            </a:gs>
                            <a:gs pos="52999">
                              <a:srgbClr val="8383E0"/>
                            </a:gs>
                            <a:gs pos="100000">
                              <a:srgbClr val="262699"/>
                            </a:gs>
                          </a:gsLst>
                          <a:lin ang="0" scaled="0"/>
                        </a:gradFill>
                        <a:ln w="9525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>
                        <a:effectLst>
                          <a:outerShdw blurRad="40000" dist="23000" dir="5400000" rotWithShape="0">
                            <a:srgbClr val="000000">
                              <a:alpha val="34901"/>
                            </a:srgbClr>
                          </a:outerShdw>
                        </a:effectLst>
                      </p:spPr>
                      <p:txBody>
                        <a:bodyPr spcFirstLastPara="1" wrap="square" lIns="91425" tIns="45700" rIns="91425" bIns="45700" anchor="ctr" anchorCtr="0">
                          <a:noAutofit/>
                        </a:bodyPr>
                        <a:lstStyle/>
                        <a:p>
                          <a:pPr algn="ctr" eaLnBrk="1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Calibri"/>
                            <a:buNone/>
                          </a:pPr>
                          <a:endParaRPr kern="0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sp>
                      <p:nvSpPr>
                        <p:cNvPr id="5778" name="Google Shape;5778;p54"/>
                        <p:cNvSpPr/>
                        <p:nvPr/>
                      </p:nvSpPr>
                      <p:spPr>
                        <a:xfrm>
                          <a:off x="1871277" y="1740499"/>
                          <a:ext cx="1128371" cy="114225"/>
                        </a:xfrm>
                        <a:prstGeom prst="rect">
                          <a:avLst/>
                        </a:prstGeom>
                        <a:gradFill>
                          <a:gsLst>
                            <a:gs pos="0">
                              <a:srgbClr val="262699"/>
                            </a:gs>
                            <a:gs pos="52999">
                              <a:srgbClr val="8383E0"/>
                            </a:gs>
                            <a:gs pos="100000">
                              <a:srgbClr val="262699"/>
                            </a:gs>
                          </a:gsLst>
                          <a:lin ang="10800000" scaled="0"/>
                        </a:gradFill>
                        <a:ln>
                          <a:noFill/>
                        </a:ln>
                      </p:spPr>
                      <p:txBody>
                        <a:bodyPr spcFirstLastPara="1" wrap="square" lIns="91425" tIns="45700" rIns="91425" bIns="45700" anchor="ctr" anchorCtr="0">
                          <a:noAutofit/>
                        </a:bodyPr>
                        <a:lstStyle/>
                        <a:p>
                          <a:pPr algn="ctr" eaLnBrk="1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Calibri"/>
                            <a:buNone/>
                          </a:pPr>
                          <a:endParaRPr kern="0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sp>
                      <p:nvSpPr>
                        <p:cNvPr id="5779" name="Google Shape;5779;p54"/>
                        <p:cNvSpPr/>
                        <p:nvPr/>
                      </p:nvSpPr>
                      <p:spPr>
                        <a:xfrm rot="10800000" flipH="1">
                          <a:off x="1871277" y="1576300"/>
                          <a:ext cx="1125200" cy="321257"/>
                        </a:xfrm>
                        <a:prstGeom prst="ellipse">
                          <a:avLst/>
                        </a:prstGeom>
                        <a:solidFill>
                          <a:srgbClr val="BFBFBF"/>
                        </a:solidFill>
                        <a:ln w="9525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>
                        <a:effectLst>
                          <a:outerShdw blurRad="40000" dist="23000" dir="5400000" rotWithShape="0">
                            <a:srgbClr val="000000">
                              <a:alpha val="34901"/>
                            </a:srgbClr>
                          </a:outerShdw>
                        </a:effectLst>
                      </p:spPr>
                      <p:txBody>
                        <a:bodyPr spcFirstLastPara="1" wrap="square" lIns="91425" tIns="45700" rIns="91425" bIns="45700" anchor="ctr" anchorCtr="0">
                          <a:noAutofit/>
                        </a:bodyPr>
                        <a:lstStyle/>
                        <a:p>
                          <a:pPr algn="ctr" eaLnBrk="1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Calibri"/>
                            <a:buNone/>
                          </a:pPr>
                          <a:endParaRPr kern="0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sp>
                      <p:nvSpPr>
                        <p:cNvPr id="5780" name="Google Shape;5780;p54"/>
                        <p:cNvSpPr/>
                        <p:nvPr/>
                      </p:nvSpPr>
                      <p:spPr>
                        <a:xfrm>
                          <a:off x="2159708" y="1673868"/>
                          <a:ext cx="548339" cy="159438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3076069" h="1321259" extrusionOk="0">
                              <a:moveTo>
                                <a:pt x="1537780" y="750825"/>
                              </a:moveTo>
                              <a:lnTo>
                                <a:pt x="313981" y="1321259"/>
                              </a:lnTo>
                              <a:lnTo>
                                <a:pt x="0" y="1228607"/>
                              </a:lnTo>
                              <a:lnTo>
                                <a:pt x="962613" y="837478"/>
                              </a:lnTo>
                              <a:lnTo>
                                <a:pt x="935005" y="450949"/>
                              </a:lnTo>
                              <a:lnTo>
                                <a:pt x="212596" y="119640"/>
                              </a:lnTo>
                              <a:lnTo>
                                <a:pt x="456466" y="50617"/>
                              </a:lnTo>
                              <a:lnTo>
                                <a:pt x="1528577" y="501566"/>
                              </a:lnTo>
                              <a:lnTo>
                                <a:pt x="2623695" y="0"/>
                              </a:lnTo>
                              <a:lnTo>
                                <a:pt x="2927383" y="96632"/>
                              </a:lnTo>
                              <a:lnTo>
                                <a:pt x="2131352" y="432543"/>
                              </a:lnTo>
                              <a:lnTo>
                                <a:pt x="2292399" y="920305"/>
                              </a:lnTo>
                              <a:lnTo>
                                <a:pt x="3076069" y="1228607"/>
                              </a:lnTo>
                              <a:lnTo>
                                <a:pt x="2808172" y="1316375"/>
                              </a:lnTo>
                              <a:lnTo>
                                <a:pt x="1537780" y="750825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8383E0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45700" rIns="91425" bIns="45700" anchor="ctr" anchorCtr="0">
                          <a:noAutofit/>
                        </a:bodyPr>
                        <a:lstStyle/>
                        <a:p>
                          <a:pPr algn="ctr" eaLnBrk="1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Calibri"/>
                            <a:buNone/>
                          </a:pPr>
                          <a:endParaRPr kern="0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sp>
                      <p:nvSpPr>
                        <p:cNvPr id="5781" name="Google Shape;5781;p54"/>
                        <p:cNvSpPr/>
                        <p:nvPr/>
                      </p:nvSpPr>
                      <p:spPr>
                        <a:xfrm>
                          <a:off x="2102655" y="1633412"/>
                          <a:ext cx="662444" cy="111846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3723451" h="932950" extrusionOk="0">
                              <a:moveTo>
                                <a:pt x="0" y="228246"/>
                              </a:moveTo>
                              <a:lnTo>
                                <a:pt x="655168" y="2690"/>
                              </a:lnTo>
                              <a:lnTo>
                                <a:pt x="1855778" y="520562"/>
                              </a:lnTo>
                              <a:lnTo>
                                <a:pt x="3001174" y="0"/>
                              </a:lnTo>
                              <a:lnTo>
                                <a:pt x="3723451" y="207149"/>
                              </a:lnTo>
                              <a:lnTo>
                                <a:pt x="3186079" y="461874"/>
                              </a:lnTo>
                              <a:lnTo>
                                <a:pt x="3013067" y="393200"/>
                              </a:lnTo>
                              <a:lnTo>
                                <a:pt x="1876873" y="932950"/>
                              </a:lnTo>
                              <a:lnTo>
                                <a:pt x="711613" y="413055"/>
                              </a:lnTo>
                              <a:lnTo>
                                <a:pt x="523214" y="469166"/>
                              </a:lnTo>
                              <a:lnTo>
                                <a:pt x="0" y="228246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262699"/>
                        </a:solidFill>
                        <a:ln>
                          <a:noFill/>
                        </a:ln>
                        <a:effectLst>
                          <a:outerShdw blurRad="40000" dist="23000" dir="5400000" rotWithShape="0">
                            <a:srgbClr val="000000">
                              <a:alpha val="34901"/>
                            </a:srgbClr>
                          </a:outerShdw>
                        </a:effectLst>
                      </p:spPr>
                      <p:txBody>
                        <a:bodyPr spcFirstLastPara="1" wrap="square" lIns="91425" tIns="45700" rIns="91425" bIns="45700" anchor="ctr" anchorCtr="0">
                          <a:noAutofit/>
                        </a:bodyPr>
                        <a:lstStyle/>
                        <a:p>
                          <a:pPr algn="ctr" eaLnBrk="1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Calibri"/>
                            <a:buNone/>
                          </a:pPr>
                          <a:endParaRPr kern="0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sp>
                      <p:nvSpPr>
                        <p:cNvPr id="5782" name="Google Shape;5782;p54"/>
                        <p:cNvSpPr/>
                        <p:nvPr/>
                      </p:nvSpPr>
                      <p:spPr>
                        <a:xfrm>
                          <a:off x="2536889" y="1728599"/>
                          <a:ext cx="244057" cy="97568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366596" h="809868" extrusionOk="0">
                              <a:moveTo>
                                <a:pt x="0" y="0"/>
                              </a:moveTo>
                              <a:lnTo>
                                <a:pt x="1366596" y="625807"/>
                              </a:lnTo>
                              <a:lnTo>
                                <a:pt x="865050" y="809868"/>
                              </a:lnTo>
                              <a:lnTo>
                                <a:pt x="4601" y="427942"/>
                              </a:lnTo>
                              <a:cubicBezTo>
                                <a:pt x="-1535" y="105836"/>
                                <a:pt x="1534" y="142647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262699"/>
                        </a:solidFill>
                        <a:ln>
                          <a:noFill/>
                        </a:ln>
                        <a:effectLst>
                          <a:outerShdw blurRad="40000" dist="23000" dir="5400000" rotWithShape="0">
                            <a:srgbClr val="000000">
                              <a:alpha val="34901"/>
                            </a:srgbClr>
                          </a:outerShdw>
                        </a:effectLst>
                      </p:spPr>
                      <p:txBody>
                        <a:bodyPr spcFirstLastPara="1" wrap="square" lIns="91425" tIns="45700" rIns="91425" bIns="45700" anchor="ctr" anchorCtr="0">
                          <a:noAutofit/>
                        </a:bodyPr>
                        <a:lstStyle/>
                        <a:p>
                          <a:pPr algn="ctr" eaLnBrk="1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Calibri"/>
                            <a:buNone/>
                          </a:pPr>
                          <a:endParaRPr kern="0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sp>
                      <p:nvSpPr>
                        <p:cNvPr id="5783" name="Google Shape;5783;p54"/>
                        <p:cNvSpPr/>
                        <p:nvPr/>
                      </p:nvSpPr>
                      <p:spPr>
                        <a:xfrm>
                          <a:off x="2089977" y="1730980"/>
                          <a:ext cx="240888" cy="95187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348191" h="791462" extrusionOk="0">
                              <a:moveTo>
                                <a:pt x="1329786" y="0"/>
                              </a:moveTo>
                              <a:lnTo>
                                <a:pt x="1348191" y="381926"/>
                              </a:lnTo>
                              <a:lnTo>
                                <a:pt x="487742" y="791462"/>
                              </a:lnTo>
                              <a:lnTo>
                                <a:pt x="0" y="612002"/>
                              </a:lnTo>
                              <a:lnTo>
                                <a:pt x="1329786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262699"/>
                        </a:solidFill>
                        <a:ln>
                          <a:noFill/>
                        </a:ln>
                        <a:effectLst>
                          <a:outerShdw blurRad="40000" dist="23000" dir="5400000" rotWithShape="0">
                            <a:srgbClr val="000000">
                              <a:alpha val="34901"/>
                            </a:srgbClr>
                          </a:outerShdw>
                        </a:effectLst>
                      </p:spPr>
                      <p:txBody>
                        <a:bodyPr spcFirstLastPara="1" wrap="square" lIns="91425" tIns="45700" rIns="91425" bIns="45700" anchor="ctr" anchorCtr="0">
                          <a:noAutofit/>
                        </a:bodyPr>
                        <a:lstStyle/>
                        <a:p>
                          <a:pPr algn="ctr" eaLnBrk="1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Calibri"/>
                            <a:buNone/>
                          </a:pPr>
                          <a:endParaRPr kern="0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cxnSp>
                      <p:nvCxnSpPr>
                        <p:cNvPr id="5784" name="Google Shape;5784;p54"/>
                        <p:cNvCxnSpPr>
                          <a:endCxn id="5779" idx="2"/>
                        </p:cNvCxnSpPr>
                        <p:nvPr/>
                      </p:nvCxnSpPr>
                      <p:spPr>
                        <a:xfrm rot="10800000">
                          <a:off x="1871277" y="1736929"/>
                          <a:ext cx="3300" cy="123600"/>
                        </a:xfrm>
                        <a:prstGeom prst="straightConnector1">
                          <a:avLst/>
                        </a:prstGeom>
                        <a:noFill/>
                        <a:ln w="9525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>
                        <a:effectLst>
                          <a:outerShdw blurRad="40005" dist="19939" dir="5400000" algn="tl" rotWithShape="0">
                            <a:srgbClr val="000000">
                              <a:alpha val="37647"/>
                            </a:srgbClr>
                          </a:outerShdw>
                        </a:effectLst>
                      </p:spPr>
                    </p:cxnSp>
                    <p:cxnSp>
                      <p:nvCxnSpPr>
                        <p:cNvPr id="5785" name="Google Shape;5785;p54"/>
                        <p:cNvCxnSpPr/>
                        <p:nvPr/>
                      </p:nvCxnSpPr>
                      <p:spPr>
                        <a:xfrm rot="10800000">
                          <a:off x="2996477" y="1733359"/>
                          <a:ext cx="3171" cy="123743"/>
                        </a:xfrm>
                        <a:prstGeom prst="straightConnector1">
                          <a:avLst/>
                        </a:prstGeom>
                        <a:noFill/>
                        <a:ln w="9525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>
                        <a:effectLst>
                          <a:outerShdw blurRad="40005" dist="19939" dir="5400000" algn="tl" rotWithShape="0">
                            <a:srgbClr val="000000">
                              <a:alpha val="37647"/>
                            </a:srgbClr>
                          </a:outerShdw>
                        </a:effectLst>
                      </p:spPr>
                    </p:cxnSp>
                  </p:grpSp>
                  <p:grpSp>
                    <p:nvGrpSpPr>
                      <p:cNvPr id="5786" name="Google Shape;5786;p54"/>
                      <p:cNvGrpSpPr/>
                      <p:nvPr/>
                    </p:nvGrpSpPr>
                    <p:grpSpPr>
                      <a:xfrm>
                        <a:off x="1770362" y="2873352"/>
                        <a:ext cx="441422" cy="369332"/>
                        <a:chOff x="667045" y="1708643"/>
                        <a:chExt cx="441422" cy="369332"/>
                      </a:xfrm>
                    </p:grpSpPr>
                    <p:sp>
                      <p:nvSpPr>
                        <p:cNvPr id="5787" name="Google Shape;5787;p54"/>
                        <p:cNvSpPr/>
                        <p:nvPr/>
                      </p:nvSpPr>
                      <p:spPr>
                        <a:xfrm>
                          <a:off x="725417" y="1787240"/>
                          <a:ext cx="356365" cy="231962"/>
                        </a:xfrm>
                        <a:prstGeom prst="ellipse">
                          <a:avLst/>
                        </a:prstGeom>
                        <a:solidFill>
                          <a:srgbClr val="FFFFFF">
                            <a:alpha val="75686"/>
                          </a:srgbClr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45700" rIns="91425" bIns="45700" anchor="ctr" anchorCtr="0">
                          <a:noAutofit/>
                        </a:bodyPr>
                        <a:lstStyle/>
                        <a:p>
                          <a:pPr algn="ctr" eaLnBrk="1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Calibri"/>
                            <a:buNone/>
                          </a:pPr>
                          <a:endParaRPr kern="0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sp>
                      <p:nvSpPr>
                        <p:cNvPr id="5788" name="Google Shape;5788;p54"/>
                        <p:cNvSpPr txBox="1"/>
                        <p:nvPr/>
                      </p:nvSpPr>
                      <p:spPr>
                        <a:xfrm>
                          <a:off x="667045" y="1708643"/>
                          <a:ext cx="441422" cy="3693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spcFirstLastPara="1" wrap="square" lIns="91425" tIns="45700" rIns="91425" bIns="45700" anchor="t" anchorCtr="0">
                          <a:spAutoFit/>
                        </a:bodyPr>
                        <a:lstStyle/>
                        <a:p>
                          <a:pPr eaLnBrk="1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Arial"/>
                            <a:buNone/>
                          </a:pPr>
                          <a:r>
                            <a:rPr lang="en-US" kern="0">
                              <a:solidFill>
                                <a:srgbClr val="000000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3b</a:t>
                          </a:r>
                          <a:endParaRPr sz="1400" kern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5789" name="Google Shape;5789;p54"/>
                    <p:cNvGrpSpPr/>
                    <p:nvPr/>
                  </p:nvGrpSpPr>
                  <p:grpSpPr>
                    <a:xfrm>
                      <a:off x="1740320" y="4094669"/>
                      <a:ext cx="565150" cy="369332"/>
                      <a:chOff x="1736090" y="2873352"/>
                      <a:chExt cx="565150" cy="369332"/>
                    </a:xfrm>
                  </p:grpSpPr>
                  <p:grpSp>
                    <p:nvGrpSpPr>
                      <p:cNvPr id="5790" name="Google Shape;5790;p54"/>
                      <p:cNvGrpSpPr/>
                      <p:nvPr/>
                    </p:nvGrpSpPr>
                    <p:grpSpPr>
                      <a:xfrm>
                        <a:off x="1736090" y="2893762"/>
                        <a:ext cx="565150" cy="292100"/>
                        <a:chOff x="1871277" y="1576300"/>
                        <a:chExt cx="1128371" cy="437861"/>
                      </a:xfrm>
                    </p:grpSpPr>
                    <p:sp>
                      <p:nvSpPr>
                        <p:cNvPr id="5791" name="Google Shape;5791;p54"/>
                        <p:cNvSpPr/>
                        <p:nvPr/>
                      </p:nvSpPr>
                      <p:spPr>
                        <a:xfrm rot="10800000" flipH="1">
                          <a:off x="1874446" y="1692905"/>
                          <a:ext cx="1125202" cy="321256"/>
                        </a:xfrm>
                        <a:prstGeom prst="ellipse">
                          <a:avLst/>
                        </a:prstGeom>
                        <a:gradFill>
                          <a:gsLst>
                            <a:gs pos="0">
                              <a:srgbClr val="262699"/>
                            </a:gs>
                            <a:gs pos="52999">
                              <a:srgbClr val="8383E0"/>
                            </a:gs>
                            <a:gs pos="100000">
                              <a:srgbClr val="262699"/>
                            </a:gs>
                          </a:gsLst>
                          <a:lin ang="0" scaled="0"/>
                        </a:gradFill>
                        <a:ln w="9525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>
                        <a:effectLst>
                          <a:outerShdw blurRad="40000" dist="23000" dir="5400000" rotWithShape="0">
                            <a:srgbClr val="000000">
                              <a:alpha val="34901"/>
                            </a:srgbClr>
                          </a:outerShdw>
                        </a:effectLst>
                      </p:spPr>
                      <p:txBody>
                        <a:bodyPr spcFirstLastPara="1" wrap="square" lIns="91425" tIns="45700" rIns="91425" bIns="45700" anchor="ctr" anchorCtr="0">
                          <a:noAutofit/>
                        </a:bodyPr>
                        <a:lstStyle/>
                        <a:p>
                          <a:pPr algn="ctr" eaLnBrk="1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Calibri"/>
                            <a:buNone/>
                          </a:pPr>
                          <a:endParaRPr kern="0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sp>
                      <p:nvSpPr>
                        <p:cNvPr id="5792" name="Google Shape;5792;p54"/>
                        <p:cNvSpPr/>
                        <p:nvPr/>
                      </p:nvSpPr>
                      <p:spPr>
                        <a:xfrm>
                          <a:off x="1871277" y="1740499"/>
                          <a:ext cx="1128371" cy="114225"/>
                        </a:xfrm>
                        <a:prstGeom prst="rect">
                          <a:avLst/>
                        </a:prstGeom>
                        <a:gradFill>
                          <a:gsLst>
                            <a:gs pos="0">
                              <a:srgbClr val="262699"/>
                            </a:gs>
                            <a:gs pos="52999">
                              <a:srgbClr val="8383E0"/>
                            </a:gs>
                            <a:gs pos="100000">
                              <a:srgbClr val="262699"/>
                            </a:gs>
                          </a:gsLst>
                          <a:lin ang="10800000" scaled="0"/>
                        </a:gradFill>
                        <a:ln>
                          <a:noFill/>
                        </a:ln>
                      </p:spPr>
                      <p:txBody>
                        <a:bodyPr spcFirstLastPara="1" wrap="square" lIns="91425" tIns="45700" rIns="91425" bIns="45700" anchor="ctr" anchorCtr="0">
                          <a:noAutofit/>
                        </a:bodyPr>
                        <a:lstStyle/>
                        <a:p>
                          <a:pPr algn="ctr" eaLnBrk="1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Calibri"/>
                            <a:buNone/>
                          </a:pPr>
                          <a:endParaRPr kern="0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sp>
                      <p:nvSpPr>
                        <p:cNvPr id="5793" name="Google Shape;5793;p54"/>
                        <p:cNvSpPr/>
                        <p:nvPr/>
                      </p:nvSpPr>
                      <p:spPr>
                        <a:xfrm rot="10800000" flipH="1">
                          <a:off x="1871277" y="1576300"/>
                          <a:ext cx="1125200" cy="321257"/>
                        </a:xfrm>
                        <a:prstGeom prst="ellipse">
                          <a:avLst/>
                        </a:prstGeom>
                        <a:solidFill>
                          <a:srgbClr val="BFBFBF"/>
                        </a:solidFill>
                        <a:ln w="9525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>
                        <a:effectLst>
                          <a:outerShdw blurRad="40000" dist="23000" dir="5400000" rotWithShape="0">
                            <a:srgbClr val="000000">
                              <a:alpha val="34901"/>
                            </a:srgbClr>
                          </a:outerShdw>
                        </a:effectLst>
                      </p:spPr>
                      <p:txBody>
                        <a:bodyPr spcFirstLastPara="1" wrap="square" lIns="91425" tIns="45700" rIns="91425" bIns="45700" anchor="ctr" anchorCtr="0">
                          <a:noAutofit/>
                        </a:bodyPr>
                        <a:lstStyle/>
                        <a:p>
                          <a:pPr algn="ctr" eaLnBrk="1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Calibri"/>
                            <a:buNone/>
                          </a:pPr>
                          <a:endParaRPr kern="0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sp>
                      <p:nvSpPr>
                        <p:cNvPr id="5794" name="Google Shape;5794;p54"/>
                        <p:cNvSpPr/>
                        <p:nvPr/>
                      </p:nvSpPr>
                      <p:spPr>
                        <a:xfrm>
                          <a:off x="2159708" y="1673868"/>
                          <a:ext cx="548339" cy="159438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3076069" h="1321259" extrusionOk="0">
                              <a:moveTo>
                                <a:pt x="1537780" y="750825"/>
                              </a:moveTo>
                              <a:lnTo>
                                <a:pt x="313981" y="1321259"/>
                              </a:lnTo>
                              <a:lnTo>
                                <a:pt x="0" y="1228607"/>
                              </a:lnTo>
                              <a:lnTo>
                                <a:pt x="962613" y="837478"/>
                              </a:lnTo>
                              <a:lnTo>
                                <a:pt x="935005" y="450949"/>
                              </a:lnTo>
                              <a:lnTo>
                                <a:pt x="212596" y="119640"/>
                              </a:lnTo>
                              <a:lnTo>
                                <a:pt x="456466" y="50617"/>
                              </a:lnTo>
                              <a:lnTo>
                                <a:pt x="1528577" y="501566"/>
                              </a:lnTo>
                              <a:lnTo>
                                <a:pt x="2623695" y="0"/>
                              </a:lnTo>
                              <a:lnTo>
                                <a:pt x="2927383" y="96632"/>
                              </a:lnTo>
                              <a:lnTo>
                                <a:pt x="2131352" y="432543"/>
                              </a:lnTo>
                              <a:lnTo>
                                <a:pt x="2292399" y="920305"/>
                              </a:lnTo>
                              <a:lnTo>
                                <a:pt x="3076069" y="1228607"/>
                              </a:lnTo>
                              <a:lnTo>
                                <a:pt x="2808172" y="1316375"/>
                              </a:lnTo>
                              <a:lnTo>
                                <a:pt x="1537780" y="750825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8383E0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45700" rIns="91425" bIns="45700" anchor="ctr" anchorCtr="0">
                          <a:noAutofit/>
                        </a:bodyPr>
                        <a:lstStyle/>
                        <a:p>
                          <a:pPr algn="ctr" eaLnBrk="1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Calibri"/>
                            <a:buNone/>
                          </a:pPr>
                          <a:endParaRPr kern="0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sp>
                      <p:nvSpPr>
                        <p:cNvPr id="5795" name="Google Shape;5795;p54"/>
                        <p:cNvSpPr/>
                        <p:nvPr/>
                      </p:nvSpPr>
                      <p:spPr>
                        <a:xfrm>
                          <a:off x="2102655" y="1633412"/>
                          <a:ext cx="662444" cy="111846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3723451" h="932950" extrusionOk="0">
                              <a:moveTo>
                                <a:pt x="0" y="228246"/>
                              </a:moveTo>
                              <a:lnTo>
                                <a:pt x="655168" y="2690"/>
                              </a:lnTo>
                              <a:lnTo>
                                <a:pt x="1855778" y="520562"/>
                              </a:lnTo>
                              <a:lnTo>
                                <a:pt x="3001174" y="0"/>
                              </a:lnTo>
                              <a:lnTo>
                                <a:pt x="3723451" y="207149"/>
                              </a:lnTo>
                              <a:lnTo>
                                <a:pt x="3186079" y="461874"/>
                              </a:lnTo>
                              <a:lnTo>
                                <a:pt x="3013067" y="393200"/>
                              </a:lnTo>
                              <a:lnTo>
                                <a:pt x="1876873" y="932950"/>
                              </a:lnTo>
                              <a:lnTo>
                                <a:pt x="711613" y="413055"/>
                              </a:lnTo>
                              <a:lnTo>
                                <a:pt x="523214" y="469166"/>
                              </a:lnTo>
                              <a:lnTo>
                                <a:pt x="0" y="228246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262699"/>
                        </a:solidFill>
                        <a:ln>
                          <a:noFill/>
                        </a:ln>
                        <a:effectLst>
                          <a:outerShdw blurRad="40000" dist="23000" dir="5400000" rotWithShape="0">
                            <a:srgbClr val="000000">
                              <a:alpha val="34901"/>
                            </a:srgbClr>
                          </a:outerShdw>
                        </a:effectLst>
                      </p:spPr>
                      <p:txBody>
                        <a:bodyPr spcFirstLastPara="1" wrap="square" lIns="91425" tIns="45700" rIns="91425" bIns="45700" anchor="ctr" anchorCtr="0">
                          <a:noAutofit/>
                        </a:bodyPr>
                        <a:lstStyle/>
                        <a:p>
                          <a:pPr algn="ctr" eaLnBrk="1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Calibri"/>
                            <a:buNone/>
                          </a:pPr>
                          <a:endParaRPr kern="0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sp>
                      <p:nvSpPr>
                        <p:cNvPr id="5796" name="Google Shape;5796;p54"/>
                        <p:cNvSpPr/>
                        <p:nvPr/>
                      </p:nvSpPr>
                      <p:spPr>
                        <a:xfrm>
                          <a:off x="2536889" y="1728599"/>
                          <a:ext cx="244057" cy="97568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366596" h="809868" extrusionOk="0">
                              <a:moveTo>
                                <a:pt x="0" y="0"/>
                              </a:moveTo>
                              <a:lnTo>
                                <a:pt x="1366596" y="625807"/>
                              </a:lnTo>
                              <a:lnTo>
                                <a:pt x="865050" y="809868"/>
                              </a:lnTo>
                              <a:lnTo>
                                <a:pt x="4601" y="427942"/>
                              </a:lnTo>
                              <a:cubicBezTo>
                                <a:pt x="-1535" y="105836"/>
                                <a:pt x="1534" y="142647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262699"/>
                        </a:solidFill>
                        <a:ln>
                          <a:noFill/>
                        </a:ln>
                        <a:effectLst>
                          <a:outerShdw blurRad="40000" dist="23000" dir="5400000" rotWithShape="0">
                            <a:srgbClr val="000000">
                              <a:alpha val="34901"/>
                            </a:srgbClr>
                          </a:outerShdw>
                        </a:effectLst>
                      </p:spPr>
                      <p:txBody>
                        <a:bodyPr spcFirstLastPara="1" wrap="square" lIns="91425" tIns="45700" rIns="91425" bIns="45700" anchor="ctr" anchorCtr="0">
                          <a:noAutofit/>
                        </a:bodyPr>
                        <a:lstStyle/>
                        <a:p>
                          <a:pPr algn="ctr" eaLnBrk="1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Calibri"/>
                            <a:buNone/>
                          </a:pPr>
                          <a:endParaRPr kern="0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sp>
                      <p:nvSpPr>
                        <p:cNvPr id="5797" name="Google Shape;5797;p54"/>
                        <p:cNvSpPr/>
                        <p:nvPr/>
                      </p:nvSpPr>
                      <p:spPr>
                        <a:xfrm>
                          <a:off x="2089977" y="1730980"/>
                          <a:ext cx="240888" cy="95187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348191" h="791462" extrusionOk="0">
                              <a:moveTo>
                                <a:pt x="1329786" y="0"/>
                              </a:moveTo>
                              <a:lnTo>
                                <a:pt x="1348191" y="381926"/>
                              </a:lnTo>
                              <a:lnTo>
                                <a:pt x="487742" y="791462"/>
                              </a:lnTo>
                              <a:lnTo>
                                <a:pt x="0" y="612002"/>
                              </a:lnTo>
                              <a:lnTo>
                                <a:pt x="1329786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262699"/>
                        </a:solidFill>
                        <a:ln>
                          <a:noFill/>
                        </a:ln>
                        <a:effectLst>
                          <a:outerShdw blurRad="40000" dist="23000" dir="5400000" rotWithShape="0">
                            <a:srgbClr val="000000">
                              <a:alpha val="34901"/>
                            </a:srgbClr>
                          </a:outerShdw>
                        </a:effectLst>
                      </p:spPr>
                      <p:txBody>
                        <a:bodyPr spcFirstLastPara="1" wrap="square" lIns="91425" tIns="45700" rIns="91425" bIns="45700" anchor="ctr" anchorCtr="0">
                          <a:noAutofit/>
                        </a:bodyPr>
                        <a:lstStyle/>
                        <a:p>
                          <a:pPr algn="ctr" eaLnBrk="1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Calibri"/>
                            <a:buNone/>
                          </a:pPr>
                          <a:endParaRPr kern="0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cxnSp>
                      <p:nvCxnSpPr>
                        <p:cNvPr id="5798" name="Google Shape;5798;p54"/>
                        <p:cNvCxnSpPr>
                          <a:endCxn id="5793" idx="2"/>
                        </p:cNvCxnSpPr>
                        <p:nvPr/>
                      </p:nvCxnSpPr>
                      <p:spPr>
                        <a:xfrm rot="10800000">
                          <a:off x="1871277" y="1736929"/>
                          <a:ext cx="3300" cy="123600"/>
                        </a:xfrm>
                        <a:prstGeom prst="straightConnector1">
                          <a:avLst/>
                        </a:prstGeom>
                        <a:noFill/>
                        <a:ln w="9525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>
                        <a:effectLst>
                          <a:outerShdw blurRad="40005" dist="19939" dir="5400000" algn="tl" rotWithShape="0">
                            <a:srgbClr val="000000">
                              <a:alpha val="37647"/>
                            </a:srgbClr>
                          </a:outerShdw>
                        </a:effectLst>
                      </p:spPr>
                    </p:cxnSp>
                    <p:cxnSp>
                      <p:nvCxnSpPr>
                        <p:cNvPr id="5799" name="Google Shape;5799;p54"/>
                        <p:cNvCxnSpPr/>
                        <p:nvPr/>
                      </p:nvCxnSpPr>
                      <p:spPr>
                        <a:xfrm rot="10800000">
                          <a:off x="2996477" y="1733359"/>
                          <a:ext cx="3171" cy="123743"/>
                        </a:xfrm>
                        <a:prstGeom prst="straightConnector1">
                          <a:avLst/>
                        </a:prstGeom>
                        <a:noFill/>
                        <a:ln w="9525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>
                        <a:effectLst>
                          <a:outerShdw blurRad="40005" dist="19939" dir="5400000" algn="tl" rotWithShape="0">
                            <a:srgbClr val="000000">
                              <a:alpha val="37647"/>
                            </a:srgbClr>
                          </a:outerShdw>
                        </a:effectLst>
                      </p:spPr>
                    </p:cxnSp>
                  </p:grpSp>
                  <p:grpSp>
                    <p:nvGrpSpPr>
                      <p:cNvPr id="5800" name="Google Shape;5800;p54"/>
                      <p:cNvGrpSpPr/>
                      <p:nvPr/>
                    </p:nvGrpSpPr>
                    <p:grpSpPr>
                      <a:xfrm>
                        <a:off x="1770362" y="2873352"/>
                        <a:ext cx="441422" cy="369332"/>
                        <a:chOff x="667045" y="1708643"/>
                        <a:chExt cx="441422" cy="369332"/>
                      </a:xfrm>
                    </p:grpSpPr>
                    <p:sp>
                      <p:nvSpPr>
                        <p:cNvPr id="5801" name="Google Shape;5801;p54"/>
                        <p:cNvSpPr/>
                        <p:nvPr/>
                      </p:nvSpPr>
                      <p:spPr>
                        <a:xfrm>
                          <a:off x="725417" y="1787240"/>
                          <a:ext cx="356365" cy="231962"/>
                        </a:xfrm>
                        <a:prstGeom prst="ellipse">
                          <a:avLst/>
                        </a:prstGeom>
                        <a:solidFill>
                          <a:srgbClr val="FFFFFF">
                            <a:alpha val="75686"/>
                          </a:srgbClr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45700" rIns="91425" bIns="45700" anchor="ctr" anchorCtr="0">
                          <a:noAutofit/>
                        </a:bodyPr>
                        <a:lstStyle/>
                        <a:p>
                          <a:pPr algn="ctr" eaLnBrk="1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Calibri"/>
                            <a:buNone/>
                          </a:pPr>
                          <a:endParaRPr kern="0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sp>
                      <p:nvSpPr>
                        <p:cNvPr id="5802" name="Google Shape;5802;p54"/>
                        <p:cNvSpPr txBox="1"/>
                        <p:nvPr/>
                      </p:nvSpPr>
                      <p:spPr>
                        <a:xfrm>
                          <a:off x="667045" y="1708643"/>
                          <a:ext cx="441422" cy="3693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spcFirstLastPara="1" wrap="square" lIns="91425" tIns="45700" rIns="91425" bIns="45700" anchor="t" anchorCtr="0">
                          <a:spAutoFit/>
                        </a:bodyPr>
                        <a:lstStyle/>
                        <a:p>
                          <a:pPr eaLnBrk="1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Arial"/>
                            <a:buNone/>
                          </a:pPr>
                          <a:r>
                            <a:rPr lang="en-US" kern="0">
                              <a:solidFill>
                                <a:srgbClr val="000000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3d</a:t>
                          </a:r>
                          <a:endParaRPr sz="1400" kern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5803" name="Google Shape;5803;p54"/>
                    <p:cNvGrpSpPr/>
                    <p:nvPr/>
                  </p:nvGrpSpPr>
                  <p:grpSpPr>
                    <a:xfrm>
                      <a:off x="2601806" y="3485072"/>
                      <a:ext cx="565150" cy="369332"/>
                      <a:chOff x="1736090" y="2873352"/>
                      <a:chExt cx="565150" cy="369332"/>
                    </a:xfrm>
                  </p:grpSpPr>
                  <p:grpSp>
                    <p:nvGrpSpPr>
                      <p:cNvPr id="5804" name="Google Shape;5804;p54"/>
                      <p:cNvGrpSpPr/>
                      <p:nvPr/>
                    </p:nvGrpSpPr>
                    <p:grpSpPr>
                      <a:xfrm>
                        <a:off x="1736090" y="2893762"/>
                        <a:ext cx="565150" cy="292100"/>
                        <a:chOff x="1871277" y="1576300"/>
                        <a:chExt cx="1128371" cy="437861"/>
                      </a:xfrm>
                    </p:grpSpPr>
                    <p:sp>
                      <p:nvSpPr>
                        <p:cNvPr id="5805" name="Google Shape;5805;p54"/>
                        <p:cNvSpPr/>
                        <p:nvPr/>
                      </p:nvSpPr>
                      <p:spPr>
                        <a:xfrm rot="10800000" flipH="1">
                          <a:off x="1874446" y="1692905"/>
                          <a:ext cx="1125202" cy="321256"/>
                        </a:xfrm>
                        <a:prstGeom prst="ellipse">
                          <a:avLst/>
                        </a:prstGeom>
                        <a:gradFill>
                          <a:gsLst>
                            <a:gs pos="0">
                              <a:srgbClr val="262699"/>
                            </a:gs>
                            <a:gs pos="52999">
                              <a:srgbClr val="8383E0"/>
                            </a:gs>
                            <a:gs pos="100000">
                              <a:srgbClr val="262699"/>
                            </a:gs>
                          </a:gsLst>
                          <a:lin ang="0" scaled="0"/>
                        </a:gradFill>
                        <a:ln w="9525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>
                        <a:effectLst>
                          <a:outerShdw blurRad="40000" dist="23000" dir="5400000" rotWithShape="0">
                            <a:srgbClr val="000000">
                              <a:alpha val="34901"/>
                            </a:srgbClr>
                          </a:outerShdw>
                        </a:effectLst>
                      </p:spPr>
                      <p:txBody>
                        <a:bodyPr spcFirstLastPara="1" wrap="square" lIns="91425" tIns="45700" rIns="91425" bIns="45700" anchor="ctr" anchorCtr="0">
                          <a:noAutofit/>
                        </a:bodyPr>
                        <a:lstStyle/>
                        <a:p>
                          <a:pPr algn="ctr" eaLnBrk="1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Calibri"/>
                            <a:buNone/>
                          </a:pPr>
                          <a:endParaRPr kern="0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sp>
                      <p:nvSpPr>
                        <p:cNvPr id="5806" name="Google Shape;5806;p54"/>
                        <p:cNvSpPr/>
                        <p:nvPr/>
                      </p:nvSpPr>
                      <p:spPr>
                        <a:xfrm>
                          <a:off x="1871277" y="1740499"/>
                          <a:ext cx="1128371" cy="114225"/>
                        </a:xfrm>
                        <a:prstGeom prst="rect">
                          <a:avLst/>
                        </a:prstGeom>
                        <a:gradFill>
                          <a:gsLst>
                            <a:gs pos="0">
                              <a:srgbClr val="262699"/>
                            </a:gs>
                            <a:gs pos="52999">
                              <a:srgbClr val="8383E0"/>
                            </a:gs>
                            <a:gs pos="100000">
                              <a:srgbClr val="262699"/>
                            </a:gs>
                          </a:gsLst>
                          <a:lin ang="10800000" scaled="0"/>
                        </a:gradFill>
                        <a:ln>
                          <a:noFill/>
                        </a:ln>
                      </p:spPr>
                      <p:txBody>
                        <a:bodyPr spcFirstLastPara="1" wrap="square" lIns="91425" tIns="45700" rIns="91425" bIns="45700" anchor="ctr" anchorCtr="0">
                          <a:noAutofit/>
                        </a:bodyPr>
                        <a:lstStyle/>
                        <a:p>
                          <a:pPr algn="ctr" eaLnBrk="1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Calibri"/>
                            <a:buNone/>
                          </a:pPr>
                          <a:endParaRPr kern="0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sp>
                      <p:nvSpPr>
                        <p:cNvPr id="5807" name="Google Shape;5807;p54"/>
                        <p:cNvSpPr/>
                        <p:nvPr/>
                      </p:nvSpPr>
                      <p:spPr>
                        <a:xfrm rot="10800000" flipH="1">
                          <a:off x="1871277" y="1576300"/>
                          <a:ext cx="1125200" cy="321257"/>
                        </a:xfrm>
                        <a:prstGeom prst="ellipse">
                          <a:avLst/>
                        </a:prstGeom>
                        <a:solidFill>
                          <a:srgbClr val="BFBFBF"/>
                        </a:solidFill>
                        <a:ln w="9525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>
                        <a:effectLst>
                          <a:outerShdw blurRad="40000" dist="23000" dir="5400000" rotWithShape="0">
                            <a:srgbClr val="000000">
                              <a:alpha val="34901"/>
                            </a:srgbClr>
                          </a:outerShdw>
                        </a:effectLst>
                      </p:spPr>
                      <p:txBody>
                        <a:bodyPr spcFirstLastPara="1" wrap="square" lIns="91425" tIns="45700" rIns="91425" bIns="45700" anchor="ctr" anchorCtr="0">
                          <a:noAutofit/>
                        </a:bodyPr>
                        <a:lstStyle/>
                        <a:p>
                          <a:pPr algn="ctr" eaLnBrk="1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Calibri"/>
                            <a:buNone/>
                          </a:pPr>
                          <a:endParaRPr kern="0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sp>
                      <p:nvSpPr>
                        <p:cNvPr id="5808" name="Google Shape;5808;p54"/>
                        <p:cNvSpPr/>
                        <p:nvPr/>
                      </p:nvSpPr>
                      <p:spPr>
                        <a:xfrm>
                          <a:off x="2159708" y="1673868"/>
                          <a:ext cx="548339" cy="159438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3076069" h="1321259" extrusionOk="0">
                              <a:moveTo>
                                <a:pt x="1537780" y="750825"/>
                              </a:moveTo>
                              <a:lnTo>
                                <a:pt x="313981" y="1321259"/>
                              </a:lnTo>
                              <a:lnTo>
                                <a:pt x="0" y="1228607"/>
                              </a:lnTo>
                              <a:lnTo>
                                <a:pt x="962613" y="837478"/>
                              </a:lnTo>
                              <a:lnTo>
                                <a:pt x="935005" y="450949"/>
                              </a:lnTo>
                              <a:lnTo>
                                <a:pt x="212596" y="119640"/>
                              </a:lnTo>
                              <a:lnTo>
                                <a:pt x="456466" y="50617"/>
                              </a:lnTo>
                              <a:lnTo>
                                <a:pt x="1528577" y="501566"/>
                              </a:lnTo>
                              <a:lnTo>
                                <a:pt x="2623695" y="0"/>
                              </a:lnTo>
                              <a:lnTo>
                                <a:pt x="2927383" y="96632"/>
                              </a:lnTo>
                              <a:lnTo>
                                <a:pt x="2131352" y="432543"/>
                              </a:lnTo>
                              <a:lnTo>
                                <a:pt x="2292399" y="920305"/>
                              </a:lnTo>
                              <a:lnTo>
                                <a:pt x="3076069" y="1228607"/>
                              </a:lnTo>
                              <a:lnTo>
                                <a:pt x="2808172" y="1316375"/>
                              </a:lnTo>
                              <a:lnTo>
                                <a:pt x="1537780" y="750825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8383E0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45700" rIns="91425" bIns="45700" anchor="ctr" anchorCtr="0">
                          <a:noAutofit/>
                        </a:bodyPr>
                        <a:lstStyle/>
                        <a:p>
                          <a:pPr algn="ctr" eaLnBrk="1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Calibri"/>
                            <a:buNone/>
                          </a:pPr>
                          <a:endParaRPr kern="0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sp>
                      <p:nvSpPr>
                        <p:cNvPr id="5809" name="Google Shape;5809;p54"/>
                        <p:cNvSpPr/>
                        <p:nvPr/>
                      </p:nvSpPr>
                      <p:spPr>
                        <a:xfrm>
                          <a:off x="2102655" y="1633412"/>
                          <a:ext cx="662444" cy="111846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3723451" h="932950" extrusionOk="0">
                              <a:moveTo>
                                <a:pt x="0" y="228246"/>
                              </a:moveTo>
                              <a:lnTo>
                                <a:pt x="655168" y="2690"/>
                              </a:lnTo>
                              <a:lnTo>
                                <a:pt x="1855778" y="520562"/>
                              </a:lnTo>
                              <a:lnTo>
                                <a:pt x="3001174" y="0"/>
                              </a:lnTo>
                              <a:lnTo>
                                <a:pt x="3723451" y="207149"/>
                              </a:lnTo>
                              <a:lnTo>
                                <a:pt x="3186079" y="461874"/>
                              </a:lnTo>
                              <a:lnTo>
                                <a:pt x="3013067" y="393200"/>
                              </a:lnTo>
                              <a:lnTo>
                                <a:pt x="1876873" y="932950"/>
                              </a:lnTo>
                              <a:lnTo>
                                <a:pt x="711613" y="413055"/>
                              </a:lnTo>
                              <a:lnTo>
                                <a:pt x="523214" y="469166"/>
                              </a:lnTo>
                              <a:lnTo>
                                <a:pt x="0" y="228246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262699"/>
                        </a:solidFill>
                        <a:ln>
                          <a:noFill/>
                        </a:ln>
                        <a:effectLst>
                          <a:outerShdw blurRad="40000" dist="23000" dir="5400000" rotWithShape="0">
                            <a:srgbClr val="000000">
                              <a:alpha val="34901"/>
                            </a:srgbClr>
                          </a:outerShdw>
                        </a:effectLst>
                      </p:spPr>
                      <p:txBody>
                        <a:bodyPr spcFirstLastPara="1" wrap="square" lIns="91425" tIns="45700" rIns="91425" bIns="45700" anchor="ctr" anchorCtr="0">
                          <a:noAutofit/>
                        </a:bodyPr>
                        <a:lstStyle/>
                        <a:p>
                          <a:pPr algn="ctr" eaLnBrk="1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Calibri"/>
                            <a:buNone/>
                          </a:pPr>
                          <a:endParaRPr kern="0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sp>
                      <p:nvSpPr>
                        <p:cNvPr id="5810" name="Google Shape;5810;p54"/>
                        <p:cNvSpPr/>
                        <p:nvPr/>
                      </p:nvSpPr>
                      <p:spPr>
                        <a:xfrm>
                          <a:off x="2536889" y="1728599"/>
                          <a:ext cx="244057" cy="97568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366596" h="809868" extrusionOk="0">
                              <a:moveTo>
                                <a:pt x="0" y="0"/>
                              </a:moveTo>
                              <a:lnTo>
                                <a:pt x="1366596" y="625807"/>
                              </a:lnTo>
                              <a:lnTo>
                                <a:pt x="865050" y="809868"/>
                              </a:lnTo>
                              <a:lnTo>
                                <a:pt x="4601" y="427942"/>
                              </a:lnTo>
                              <a:cubicBezTo>
                                <a:pt x="-1535" y="105836"/>
                                <a:pt x="1534" y="142647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262699"/>
                        </a:solidFill>
                        <a:ln>
                          <a:noFill/>
                        </a:ln>
                        <a:effectLst>
                          <a:outerShdw blurRad="40000" dist="23000" dir="5400000" rotWithShape="0">
                            <a:srgbClr val="000000">
                              <a:alpha val="34901"/>
                            </a:srgbClr>
                          </a:outerShdw>
                        </a:effectLst>
                      </p:spPr>
                      <p:txBody>
                        <a:bodyPr spcFirstLastPara="1" wrap="square" lIns="91425" tIns="45700" rIns="91425" bIns="45700" anchor="ctr" anchorCtr="0">
                          <a:noAutofit/>
                        </a:bodyPr>
                        <a:lstStyle/>
                        <a:p>
                          <a:pPr algn="ctr" eaLnBrk="1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Calibri"/>
                            <a:buNone/>
                          </a:pPr>
                          <a:endParaRPr kern="0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sp>
                      <p:nvSpPr>
                        <p:cNvPr id="5811" name="Google Shape;5811;p54"/>
                        <p:cNvSpPr/>
                        <p:nvPr/>
                      </p:nvSpPr>
                      <p:spPr>
                        <a:xfrm>
                          <a:off x="2089977" y="1730980"/>
                          <a:ext cx="240888" cy="95187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348191" h="791462" extrusionOk="0">
                              <a:moveTo>
                                <a:pt x="1329786" y="0"/>
                              </a:moveTo>
                              <a:lnTo>
                                <a:pt x="1348191" y="381926"/>
                              </a:lnTo>
                              <a:lnTo>
                                <a:pt x="487742" y="791462"/>
                              </a:lnTo>
                              <a:lnTo>
                                <a:pt x="0" y="612002"/>
                              </a:lnTo>
                              <a:lnTo>
                                <a:pt x="1329786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262699"/>
                        </a:solidFill>
                        <a:ln>
                          <a:noFill/>
                        </a:ln>
                        <a:effectLst>
                          <a:outerShdw blurRad="40000" dist="23000" dir="5400000" rotWithShape="0">
                            <a:srgbClr val="000000">
                              <a:alpha val="34901"/>
                            </a:srgbClr>
                          </a:outerShdw>
                        </a:effectLst>
                      </p:spPr>
                      <p:txBody>
                        <a:bodyPr spcFirstLastPara="1" wrap="square" lIns="91425" tIns="45700" rIns="91425" bIns="45700" anchor="ctr" anchorCtr="0">
                          <a:noAutofit/>
                        </a:bodyPr>
                        <a:lstStyle/>
                        <a:p>
                          <a:pPr algn="ctr" eaLnBrk="1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Calibri"/>
                            <a:buNone/>
                          </a:pPr>
                          <a:endParaRPr kern="0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cxnSp>
                      <p:nvCxnSpPr>
                        <p:cNvPr id="5812" name="Google Shape;5812;p54"/>
                        <p:cNvCxnSpPr>
                          <a:endCxn id="5807" idx="2"/>
                        </p:cNvCxnSpPr>
                        <p:nvPr/>
                      </p:nvCxnSpPr>
                      <p:spPr>
                        <a:xfrm rot="10800000">
                          <a:off x="1871277" y="1736929"/>
                          <a:ext cx="3300" cy="123600"/>
                        </a:xfrm>
                        <a:prstGeom prst="straightConnector1">
                          <a:avLst/>
                        </a:prstGeom>
                        <a:noFill/>
                        <a:ln w="9525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>
                        <a:effectLst>
                          <a:outerShdw blurRad="40005" dist="19939" dir="5400000" algn="tl" rotWithShape="0">
                            <a:srgbClr val="000000">
                              <a:alpha val="37647"/>
                            </a:srgbClr>
                          </a:outerShdw>
                        </a:effectLst>
                      </p:spPr>
                    </p:cxnSp>
                    <p:cxnSp>
                      <p:nvCxnSpPr>
                        <p:cNvPr id="5813" name="Google Shape;5813;p54"/>
                        <p:cNvCxnSpPr/>
                        <p:nvPr/>
                      </p:nvCxnSpPr>
                      <p:spPr>
                        <a:xfrm rot="10800000">
                          <a:off x="2996477" y="1733359"/>
                          <a:ext cx="3171" cy="123743"/>
                        </a:xfrm>
                        <a:prstGeom prst="straightConnector1">
                          <a:avLst/>
                        </a:prstGeom>
                        <a:noFill/>
                        <a:ln w="9525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>
                        <a:effectLst>
                          <a:outerShdw blurRad="40005" dist="19939" dir="5400000" algn="tl" rotWithShape="0">
                            <a:srgbClr val="000000">
                              <a:alpha val="37647"/>
                            </a:srgbClr>
                          </a:outerShdw>
                        </a:effectLst>
                      </p:spPr>
                    </p:cxnSp>
                  </p:grpSp>
                  <p:grpSp>
                    <p:nvGrpSpPr>
                      <p:cNvPr id="5814" name="Google Shape;5814;p54"/>
                      <p:cNvGrpSpPr/>
                      <p:nvPr/>
                    </p:nvGrpSpPr>
                    <p:grpSpPr>
                      <a:xfrm>
                        <a:off x="1770362" y="2873352"/>
                        <a:ext cx="428460" cy="369332"/>
                        <a:chOff x="667045" y="1708643"/>
                        <a:chExt cx="428460" cy="369332"/>
                      </a:xfrm>
                    </p:grpSpPr>
                    <p:sp>
                      <p:nvSpPr>
                        <p:cNvPr id="5815" name="Google Shape;5815;p54"/>
                        <p:cNvSpPr/>
                        <p:nvPr/>
                      </p:nvSpPr>
                      <p:spPr>
                        <a:xfrm>
                          <a:off x="725417" y="1787240"/>
                          <a:ext cx="356365" cy="231962"/>
                        </a:xfrm>
                        <a:prstGeom prst="ellipse">
                          <a:avLst/>
                        </a:prstGeom>
                        <a:solidFill>
                          <a:srgbClr val="FFFFFF">
                            <a:alpha val="75686"/>
                          </a:srgbClr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45700" rIns="91425" bIns="45700" anchor="ctr" anchorCtr="0">
                          <a:noAutofit/>
                        </a:bodyPr>
                        <a:lstStyle/>
                        <a:p>
                          <a:pPr algn="ctr" eaLnBrk="1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Calibri"/>
                            <a:buNone/>
                          </a:pPr>
                          <a:endParaRPr kern="0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sp>
                      <p:nvSpPr>
                        <p:cNvPr id="5816" name="Google Shape;5816;p54"/>
                        <p:cNvSpPr txBox="1"/>
                        <p:nvPr/>
                      </p:nvSpPr>
                      <p:spPr>
                        <a:xfrm>
                          <a:off x="667045" y="1708643"/>
                          <a:ext cx="428460" cy="3693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spcFirstLastPara="1" wrap="square" lIns="91425" tIns="45700" rIns="91425" bIns="45700" anchor="t" anchorCtr="0">
                          <a:spAutoFit/>
                        </a:bodyPr>
                        <a:lstStyle/>
                        <a:p>
                          <a:pPr eaLnBrk="1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Arial"/>
                            <a:buNone/>
                          </a:pPr>
                          <a:r>
                            <a:rPr lang="en-US" kern="0">
                              <a:solidFill>
                                <a:srgbClr val="000000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3c</a:t>
                          </a:r>
                          <a:endParaRPr sz="1400" kern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5817" name="Google Shape;5817;p54"/>
                    <p:cNvGrpSpPr/>
                    <p:nvPr/>
                  </p:nvGrpSpPr>
                  <p:grpSpPr>
                    <a:xfrm>
                      <a:off x="833331" y="3478719"/>
                      <a:ext cx="565150" cy="369332"/>
                      <a:chOff x="1736090" y="2873352"/>
                      <a:chExt cx="565150" cy="369332"/>
                    </a:xfrm>
                  </p:grpSpPr>
                  <p:grpSp>
                    <p:nvGrpSpPr>
                      <p:cNvPr id="5818" name="Google Shape;5818;p54"/>
                      <p:cNvGrpSpPr/>
                      <p:nvPr/>
                    </p:nvGrpSpPr>
                    <p:grpSpPr>
                      <a:xfrm>
                        <a:off x="1736090" y="2893762"/>
                        <a:ext cx="565150" cy="292100"/>
                        <a:chOff x="1871277" y="1576300"/>
                        <a:chExt cx="1128371" cy="437861"/>
                      </a:xfrm>
                    </p:grpSpPr>
                    <p:sp>
                      <p:nvSpPr>
                        <p:cNvPr id="5819" name="Google Shape;5819;p54"/>
                        <p:cNvSpPr/>
                        <p:nvPr/>
                      </p:nvSpPr>
                      <p:spPr>
                        <a:xfrm rot="10800000" flipH="1">
                          <a:off x="1874446" y="1692905"/>
                          <a:ext cx="1125202" cy="321256"/>
                        </a:xfrm>
                        <a:prstGeom prst="ellipse">
                          <a:avLst/>
                        </a:prstGeom>
                        <a:gradFill>
                          <a:gsLst>
                            <a:gs pos="0">
                              <a:srgbClr val="262699"/>
                            </a:gs>
                            <a:gs pos="52999">
                              <a:srgbClr val="8383E0"/>
                            </a:gs>
                            <a:gs pos="100000">
                              <a:srgbClr val="262699"/>
                            </a:gs>
                          </a:gsLst>
                          <a:lin ang="0" scaled="0"/>
                        </a:gradFill>
                        <a:ln w="9525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>
                        <a:effectLst>
                          <a:outerShdw blurRad="40000" dist="23000" dir="5400000" rotWithShape="0">
                            <a:srgbClr val="000000">
                              <a:alpha val="34901"/>
                            </a:srgbClr>
                          </a:outerShdw>
                        </a:effectLst>
                      </p:spPr>
                      <p:txBody>
                        <a:bodyPr spcFirstLastPara="1" wrap="square" lIns="91425" tIns="45700" rIns="91425" bIns="45700" anchor="ctr" anchorCtr="0">
                          <a:noAutofit/>
                        </a:bodyPr>
                        <a:lstStyle/>
                        <a:p>
                          <a:pPr algn="ctr" eaLnBrk="1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Calibri"/>
                            <a:buNone/>
                          </a:pPr>
                          <a:endParaRPr kern="0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sp>
                      <p:nvSpPr>
                        <p:cNvPr id="5820" name="Google Shape;5820;p54"/>
                        <p:cNvSpPr/>
                        <p:nvPr/>
                      </p:nvSpPr>
                      <p:spPr>
                        <a:xfrm>
                          <a:off x="1871277" y="1740499"/>
                          <a:ext cx="1128371" cy="114225"/>
                        </a:xfrm>
                        <a:prstGeom prst="rect">
                          <a:avLst/>
                        </a:prstGeom>
                        <a:gradFill>
                          <a:gsLst>
                            <a:gs pos="0">
                              <a:srgbClr val="262699"/>
                            </a:gs>
                            <a:gs pos="52999">
                              <a:srgbClr val="8383E0"/>
                            </a:gs>
                            <a:gs pos="100000">
                              <a:srgbClr val="262699"/>
                            </a:gs>
                          </a:gsLst>
                          <a:lin ang="10800000" scaled="0"/>
                        </a:gradFill>
                        <a:ln>
                          <a:noFill/>
                        </a:ln>
                      </p:spPr>
                      <p:txBody>
                        <a:bodyPr spcFirstLastPara="1" wrap="square" lIns="91425" tIns="45700" rIns="91425" bIns="45700" anchor="ctr" anchorCtr="0">
                          <a:noAutofit/>
                        </a:bodyPr>
                        <a:lstStyle/>
                        <a:p>
                          <a:pPr algn="ctr" eaLnBrk="1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Calibri"/>
                            <a:buNone/>
                          </a:pPr>
                          <a:endParaRPr kern="0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sp>
                      <p:nvSpPr>
                        <p:cNvPr id="5821" name="Google Shape;5821;p54"/>
                        <p:cNvSpPr/>
                        <p:nvPr/>
                      </p:nvSpPr>
                      <p:spPr>
                        <a:xfrm rot="10800000" flipH="1">
                          <a:off x="1871277" y="1576300"/>
                          <a:ext cx="1125200" cy="321257"/>
                        </a:xfrm>
                        <a:prstGeom prst="ellipse">
                          <a:avLst/>
                        </a:prstGeom>
                        <a:solidFill>
                          <a:srgbClr val="BFBFBF"/>
                        </a:solidFill>
                        <a:ln w="9525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>
                        <a:effectLst>
                          <a:outerShdw blurRad="40000" dist="23000" dir="5400000" rotWithShape="0">
                            <a:srgbClr val="000000">
                              <a:alpha val="34901"/>
                            </a:srgbClr>
                          </a:outerShdw>
                        </a:effectLst>
                      </p:spPr>
                      <p:txBody>
                        <a:bodyPr spcFirstLastPara="1" wrap="square" lIns="91425" tIns="45700" rIns="91425" bIns="45700" anchor="ctr" anchorCtr="0">
                          <a:noAutofit/>
                        </a:bodyPr>
                        <a:lstStyle/>
                        <a:p>
                          <a:pPr algn="ctr" eaLnBrk="1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Calibri"/>
                            <a:buNone/>
                          </a:pPr>
                          <a:endParaRPr kern="0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sp>
                      <p:nvSpPr>
                        <p:cNvPr id="5822" name="Google Shape;5822;p54"/>
                        <p:cNvSpPr/>
                        <p:nvPr/>
                      </p:nvSpPr>
                      <p:spPr>
                        <a:xfrm>
                          <a:off x="2159708" y="1673868"/>
                          <a:ext cx="548339" cy="159438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3076069" h="1321259" extrusionOk="0">
                              <a:moveTo>
                                <a:pt x="1537780" y="750825"/>
                              </a:moveTo>
                              <a:lnTo>
                                <a:pt x="313981" y="1321259"/>
                              </a:lnTo>
                              <a:lnTo>
                                <a:pt x="0" y="1228607"/>
                              </a:lnTo>
                              <a:lnTo>
                                <a:pt x="962613" y="837478"/>
                              </a:lnTo>
                              <a:lnTo>
                                <a:pt x="935005" y="450949"/>
                              </a:lnTo>
                              <a:lnTo>
                                <a:pt x="212596" y="119640"/>
                              </a:lnTo>
                              <a:lnTo>
                                <a:pt x="456466" y="50617"/>
                              </a:lnTo>
                              <a:lnTo>
                                <a:pt x="1528577" y="501566"/>
                              </a:lnTo>
                              <a:lnTo>
                                <a:pt x="2623695" y="0"/>
                              </a:lnTo>
                              <a:lnTo>
                                <a:pt x="2927383" y="96632"/>
                              </a:lnTo>
                              <a:lnTo>
                                <a:pt x="2131352" y="432543"/>
                              </a:lnTo>
                              <a:lnTo>
                                <a:pt x="2292399" y="920305"/>
                              </a:lnTo>
                              <a:lnTo>
                                <a:pt x="3076069" y="1228607"/>
                              </a:lnTo>
                              <a:lnTo>
                                <a:pt x="2808172" y="1316375"/>
                              </a:lnTo>
                              <a:lnTo>
                                <a:pt x="1537780" y="750825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8383E0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45700" rIns="91425" bIns="45700" anchor="ctr" anchorCtr="0">
                          <a:noAutofit/>
                        </a:bodyPr>
                        <a:lstStyle/>
                        <a:p>
                          <a:pPr algn="ctr" eaLnBrk="1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Calibri"/>
                            <a:buNone/>
                          </a:pPr>
                          <a:endParaRPr kern="0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sp>
                      <p:nvSpPr>
                        <p:cNvPr id="5823" name="Google Shape;5823;p54"/>
                        <p:cNvSpPr/>
                        <p:nvPr/>
                      </p:nvSpPr>
                      <p:spPr>
                        <a:xfrm>
                          <a:off x="2102655" y="1633412"/>
                          <a:ext cx="662444" cy="111846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3723451" h="932950" extrusionOk="0">
                              <a:moveTo>
                                <a:pt x="0" y="228246"/>
                              </a:moveTo>
                              <a:lnTo>
                                <a:pt x="655168" y="2690"/>
                              </a:lnTo>
                              <a:lnTo>
                                <a:pt x="1855778" y="520562"/>
                              </a:lnTo>
                              <a:lnTo>
                                <a:pt x="3001174" y="0"/>
                              </a:lnTo>
                              <a:lnTo>
                                <a:pt x="3723451" y="207149"/>
                              </a:lnTo>
                              <a:lnTo>
                                <a:pt x="3186079" y="461874"/>
                              </a:lnTo>
                              <a:lnTo>
                                <a:pt x="3013067" y="393200"/>
                              </a:lnTo>
                              <a:lnTo>
                                <a:pt x="1876873" y="932950"/>
                              </a:lnTo>
                              <a:lnTo>
                                <a:pt x="711613" y="413055"/>
                              </a:lnTo>
                              <a:lnTo>
                                <a:pt x="523214" y="469166"/>
                              </a:lnTo>
                              <a:lnTo>
                                <a:pt x="0" y="228246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262699"/>
                        </a:solidFill>
                        <a:ln>
                          <a:noFill/>
                        </a:ln>
                        <a:effectLst>
                          <a:outerShdw blurRad="40000" dist="23000" dir="5400000" rotWithShape="0">
                            <a:srgbClr val="000000">
                              <a:alpha val="34901"/>
                            </a:srgbClr>
                          </a:outerShdw>
                        </a:effectLst>
                      </p:spPr>
                      <p:txBody>
                        <a:bodyPr spcFirstLastPara="1" wrap="square" lIns="91425" tIns="45700" rIns="91425" bIns="45700" anchor="ctr" anchorCtr="0">
                          <a:noAutofit/>
                        </a:bodyPr>
                        <a:lstStyle/>
                        <a:p>
                          <a:pPr algn="ctr" eaLnBrk="1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Calibri"/>
                            <a:buNone/>
                          </a:pPr>
                          <a:endParaRPr kern="0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sp>
                      <p:nvSpPr>
                        <p:cNvPr id="5824" name="Google Shape;5824;p54"/>
                        <p:cNvSpPr/>
                        <p:nvPr/>
                      </p:nvSpPr>
                      <p:spPr>
                        <a:xfrm>
                          <a:off x="2536889" y="1728599"/>
                          <a:ext cx="244057" cy="97568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366596" h="809868" extrusionOk="0">
                              <a:moveTo>
                                <a:pt x="0" y="0"/>
                              </a:moveTo>
                              <a:lnTo>
                                <a:pt x="1366596" y="625807"/>
                              </a:lnTo>
                              <a:lnTo>
                                <a:pt x="865050" y="809868"/>
                              </a:lnTo>
                              <a:lnTo>
                                <a:pt x="4601" y="427942"/>
                              </a:lnTo>
                              <a:cubicBezTo>
                                <a:pt x="-1535" y="105836"/>
                                <a:pt x="1534" y="142647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262699"/>
                        </a:solidFill>
                        <a:ln>
                          <a:noFill/>
                        </a:ln>
                        <a:effectLst>
                          <a:outerShdw blurRad="40000" dist="23000" dir="5400000" rotWithShape="0">
                            <a:srgbClr val="000000">
                              <a:alpha val="34901"/>
                            </a:srgbClr>
                          </a:outerShdw>
                        </a:effectLst>
                      </p:spPr>
                      <p:txBody>
                        <a:bodyPr spcFirstLastPara="1" wrap="square" lIns="91425" tIns="45700" rIns="91425" bIns="45700" anchor="ctr" anchorCtr="0">
                          <a:noAutofit/>
                        </a:bodyPr>
                        <a:lstStyle/>
                        <a:p>
                          <a:pPr algn="ctr" eaLnBrk="1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Calibri"/>
                            <a:buNone/>
                          </a:pPr>
                          <a:endParaRPr kern="0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sp>
                      <p:nvSpPr>
                        <p:cNvPr id="5825" name="Google Shape;5825;p54"/>
                        <p:cNvSpPr/>
                        <p:nvPr/>
                      </p:nvSpPr>
                      <p:spPr>
                        <a:xfrm>
                          <a:off x="2089977" y="1730980"/>
                          <a:ext cx="240888" cy="95187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348191" h="791462" extrusionOk="0">
                              <a:moveTo>
                                <a:pt x="1329786" y="0"/>
                              </a:moveTo>
                              <a:lnTo>
                                <a:pt x="1348191" y="381926"/>
                              </a:lnTo>
                              <a:lnTo>
                                <a:pt x="487742" y="791462"/>
                              </a:lnTo>
                              <a:lnTo>
                                <a:pt x="0" y="612002"/>
                              </a:lnTo>
                              <a:lnTo>
                                <a:pt x="1329786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262699"/>
                        </a:solidFill>
                        <a:ln>
                          <a:noFill/>
                        </a:ln>
                        <a:effectLst>
                          <a:outerShdw blurRad="40000" dist="23000" dir="5400000" rotWithShape="0">
                            <a:srgbClr val="000000">
                              <a:alpha val="34901"/>
                            </a:srgbClr>
                          </a:outerShdw>
                        </a:effectLst>
                      </p:spPr>
                      <p:txBody>
                        <a:bodyPr spcFirstLastPara="1" wrap="square" lIns="91425" tIns="45700" rIns="91425" bIns="45700" anchor="ctr" anchorCtr="0">
                          <a:noAutofit/>
                        </a:bodyPr>
                        <a:lstStyle/>
                        <a:p>
                          <a:pPr algn="ctr" eaLnBrk="1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Calibri"/>
                            <a:buNone/>
                          </a:pPr>
                          <a:endParaRPr kern="0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cxnSp>
                      <p:nvCxnSpPr>
                        <p:cNvPr id="5826" name="Google Shape;5826;p54"/>
                        <p:cNvCxnSpPr>
                          <a:endCxn id="5821" idx="2"/>
                        </p:cNvCxnSpPr>
                        <p:nvPr/>
                      </p:nvCxnSpPr>
                      <p:spPr>
                        <a:xfrm rot="10800000">
                          <a:off x="1871277" y="1736929"/>
                          <a:ext cx="3300" cy="123600"/>
                        </a:xfrm>
                        <a:prstGeom prst="straightConnector1">
                          <a:avLst/>
                        </a:prstGeom>
                        <a:noFill/>
                        <a:ln w="9525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>
                        <a:effectLst>
                          <a:outerShdw blurRad="40005" dist="19939" dir="5400000" algn="tl" rotWithShape="0">
                            <a:srgbClr val="000000">
                              <a:alpha val="37647"/>
                            </a:srgbClr>
                          </a:outerShdw>
                        </a:effectLst>
                      </p:spPr>
                    </p:cxnSp>
                    <p:cxnSp>
                      <p:nvCxnSpPr>
                        <p:cNvPr id="5827" name="Google Shape;5827;p54"/>
                        <p:cNvCxnSpPr/>
                        <p:nvPr/>
                      </p:nvCxnSpPr>
                      <p:spPr>
                        <a:xfrm rot="10800000">
                          <a:off x="2996477" y="1733359"/>
                          <a:ext cx="3171" cy="123743"/>
                        </a:xfrm>
                        <a:prstGeom prst="straightConnector1">
                          <a:avLst/>
                        </a:prstGeom>
                        <a:noFill/>
                        <a:ln w="9525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>
                        <a:effectLst>
                          <a:outerShdw blurRad="40005" dist="19939" dir="5400000" algn="tl" rotWithShape="0">
                            <a:srgbClr val="000000">
                              <a:alpha val="37647"/>
                            </a:srgbClr>
                          </a:outerShdw>
                        </a:effectLst>
                      </p:spPr>
                    </p:cxnSp>
                  </p:grpSp>
                  <p:grpSp>
                    <p:nvGrpSpPr>
                      <p:cNvPr id="5828" name="Google Shape;5828;p54"/>
                      <p:cNvGrpSpPr/>
                      <p:nvPr/>
                    </p:nvGrpSpPr>
                    <p:grpSpPr>
                      <a:xfrm>
                        <a:off x="1770362" y="2873352"/>
                        <a:ext cx="441422" cy="369332"/>
                        <a:chOff x="667045" y="1708643"/>
                        <a:chExt cx="441422" cy="369332"/>
                      </a:xfrm>
                    </p:grpSpPr>
                    <p:sp>
                      <p:nvSpPr>
                        <p:cNvPr id="5829" name="Google Shape;5829;p54"/>
                        <p:cNvSpPr/>
                        <p:nvPr/>
                      </p:nvSpPr>
                      <p:spPr>
                        <a:xfrm>
                          <a:off x="725417" y="1787240"/>
                          <a:ext cx="356365" cy="231962"/>
                        </a:xfrm>
                        <a:prstGeom prst="ellipse">
                          <a:avLst/>
                        </a:prstGeom>
                        <a:solidFill>
                          <a:srgbClr val="FFFFFF">
                            <a:alpha val="75686"/>
                          </a:srgbClr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45700" rIns="91425" bIns="45700" anchor="ctr" anchorCtr="0">
                          <a:noAutofit/>
                        </a:bodyPr>
                        <a:lstStyle/>
                        <a:p>
                          <a:pPr algn="ctr" eaLnBrk="1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Calibri"/>
                            <a:buNone/>
                          </a:pPr>
                          <a:endParaRPr kern="0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sp>
                      <p:nvSpPr>
                        <p:cNvPr id="5830" name="Google Shape;5830;p54"/>
                        <p:cNvSpPr txBox="1"/>
                        <p:nvPr/>
                      </p:nvSpPr>
                      <p:spPr>
                        <a:xfrm>
                          <a:off x="667045" y="1708643"/>
                          <a:ext cx="441422" cy="3693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spcFirstLastPara="1" wrap="square" lIns="91425" tIns="45700" rIns="91425" bIns="45700" anchor="t" anchorCtr="0">
                          <a:spAutoFit/>
                        </a:bodyPr>
                        <a:lstStyle/>
                        <a:p>
                          <a:pPr eaLnBrk="1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Arial"/>
                            <a:buNone/>
                          </a:pPr>
                          <a:r>
                            <a:rPr lang="en-US" kern="0">
                              <a:solidFill>
                                <a:srgbClr val="000000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3a</a:t>
                          </a:r>
                          <a:endParaRPr sz="1400" kern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</p:grpSp>
                </p:grpSp>
                <p:cxnSp>
                  <p:nvCxnSpPr>
                    <p:cNvPr id="5831" name="Google Shape;5831;p54"/>
                    <p:cNvCxnSpPr>
                      <a:stCxn id="5788" idx="2"/>
                      <a:endCxn id="5802" idx="0"/>
                    </p:cNvCxnSpPr>
                    <p:nvPr/>
                  </p:nvCxnSpPr>
                  <p:spPr>
                    <a:xfrm>
                      <a:off x="1991073" y="3242684"/>
                      <a:ext cx="4200" cy="852000"/>
                    </a:xfrm>
                    <a:prstGeom prst="straightConnector1">
                      <a:avLst/>
                    </a:prstGeom>
                    <a:solidFill>
                      <a:srgbClr val="00CC99"/>
                    </a:solidFill>
                    <a:ln w="19050" cap="flat" cmpd="sng">
                      <a:solidFill>
                        <a:srgbClr val="000090"/>
                      </a:solidFill>
                      <a:prstDash val="dash"/>
                      <a:round/>
                      <a:headEnd type="none" w="sm" len="sm"/>
                      <a:tailEnd type="none" w="sm" len="sm"/>
                    </a:ln>
                  </p:spPr>
                </p:cxnSp>
                <p:cxnSp>
                  <p:nvCxnSpPr>
                    <p:cNvPr id="5832" name="Google Shape;5832;p54"/>
                    <p:cNvCxnSpPr/>
                    <p:nvPr/>
                  </p:nvCxnSpPr>
                  <p:spPr>
                    <a:xfrm>
                      <a:off x="1407477" y="3648621"/>
                      <a:ext cx="1204913" cy="6353"/>
                    </a:xfrm>
                    <a:prstGeom prst="straightConnector1">
                      <a:avLst/>
                    </a:prstGeom>
                    <a:solidFill>
                      <a:srgbClr val="00CC99"/>
                    </a:solidFill>
                    <a:ln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</p:cxnSp>
                <p:cxnSp>
                  <p:nvCxnSpPr>
                    <p:cNvPr id="5833" name="Google Shape;5833;p54"/>
                    <p:cNvCxnSpPr>
                      <a:stCxn id="5777" idx="7"/>
                    </p:cNvCxnSpPr>
                    <p:nvPr/>
                  </p:nvCxnSpPr>
                  <p:spPr>
                    <a:xfrm>
                      <a:off x="2218708" y="3154477"/>
                      <a:ext cx="480000" cy="369900"/>
                    </a:xfrm>
                    <a:prstGeom prst="straightConnector1">
                      <a:avLst/>
                    </a:prstGeom>
                    <a:solidFill>
                      <a:srgbClr val="00CC99"/>
                    </a:solidFill>
                    <a:ln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</p:cxnSp>
                <p:cxnSp>
                  <p:nvCxnSpPr>
                    <p:cNvPr id="5834" name="Google Shape;5834;p54"/>
                    <p:cNvCxnSpPr/>
                    <p:nvPr/>
                  </p:nvCxnSpPr>
                  <p:spPr>
                    <a:xfrm>
                      <a:off x="1300073" y="3786304"/>
                      <a:ext cx="477927" cy="357071"/>
                    </a:xfrm>
                    <a:prstGeom prst="straightConnector1">
                      <a:avLst/>
                    </a:prstGeom>
                    <a:solidFill>
                      <a:srgbClr val="00CC99"/>
                    </a:solidFill>
                    <a:ln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</p:cxnSp>
                <p:cxnSp>
                  <p:nvCxnSpPr>
                    <p:cNvPr id="5835" name="Google Shape;5835;p54"/>
                    <p:cNvCxnSpPr/>
                    <p:nvPr/>
                  </p:nvCxnSpPr>
                  <p:spPr>
                    <a:xfrm flipH="1">
                      <a:off x="1287553" y="3166946"/>
                      <a:ext cx="508002" cy="349250"/>
                    </a:xfrm>
                    <a:prstGeom prst="straightConnector1">
                      <a:avLst/>
                    </a:prstGeom>
                    <a:solidFill>
                      <a:srgbClr val="00CC99"/>
                    </a:solidFill>
                    <a:ln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</p:cxnSp>
              </p:grpSp>
              <p:sp>
                <p:nvSpPr>
                  <p:cNvPr id="5836" name="Google Shape;5836;p54"/>
                  <p:cNvSpPr txBox="1"/>
                  <p:nvPr/>
                </p:nvSpPr>
                <p:spPr>
                  <a:xfrm>
                    <a:off x="8136838" y="3735782"/>
                    <a:ext cx="753532" cy="40011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spAutoFit/>
                  </a:bodyPr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rPr lang="en-US" sz="2000" kern="0">
                        <a:solidFill>
                          <a:srgbClr val="00009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AS 3</a:t>
                    </a:r>
                    <a:endParaRPr sz="1400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grpSp>
            <p:nvGrpSpPr>
              <p:cNvPr id="5837" name="Google Shape;5837;p54"/>
              <p:cNvGrpSpPr/>
              <p:nvPr/>
            </p:nvGrpSpPr>
            <p:grpSpPr>
              <a:xfrm>
                <a:off x="1426553" y="4136253"/>
                <a:ext cx="3452487" cy="1719017"/>
                <a:chOff x="1426553" y="4136253"/>
                <a:chExt cx="3452487" cy="1719017"/>
              </a:xfrm>
            </p:grpSpPr>
            <p:grpSp>
              <p:nvGrpSpPr>
                <p:cNvPr id="5838" name="Google Shape;5838;p54"/>
                <p:cNvGrpSpPr/>
                <p:nvPr/>
              </p:nvGrpSpPr>
              <p:grpSpPr>
                <a:xfrm>
                  <a:off x="1426553" y="4136253"/>
                  <a:ext cx="2557336" cy="1719017"/>
                  <a:chOff x="-2170772" y="2784954"/>
                  <a:chExt cx="2712783" cy="1853712"/>
                </a:xfrm>
              </p:grpSpPr>
              <p:sp>
                <p:nvSpPr>
                  <p:cNvPr id="5839" name="Google Shape;5839;p54"/>
                  <p:cNvSpPr/>
                  <p:nvPr/>
                </p:nvSpPr>
                <p:spPr>
                  <a:xfrm>
                    <a:off x="-2170772" y="2784954"/>
                    <a:ext cx="2712783" cy="185371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00" h="10795" extrusionOk="0">
                        <a:moveTo>
                          <a:pt x="45" y="5036"/>
                        </a:moveTo>
                        <a:cubicBezTo>
                          <a:pt x="272" y="4277"/>
                          <a:pt x="1931" y="3650"/>
                          <a:pt x="2738" y="2811"/>
                        </a:cubicBezTo>
                        <a:cubicBezTo>
                          <a:pt x="3545" y="1972"/>
                          <a:pt x="3352" y="117"/>
                          <a:pt x="4886" y="4"/>
                        </a:cubicBezTo>
                        <a:cubicBezTo>
                          <a:pt x="6420" y="-109"/>
                          <a:pt x="7216" y="1912"/>
                          <a:pt x="8068" y="2813"/>
                        </a:cubicBezTo>
                        <a:cubicBezTo>
                          <a:pt x="8920" y="3715"/>
                          <a:pt x="9928" y="3420"/>
                          <a:pt x="9996" y="5413"/>
                        </a:cubicBezTo>
                        <a:cubicBezTo>
                          <a:pt x="10064" y="7406"/>
                          <a:pt x="9275" y="6409"/>
                          <a:pt x="8476" y="7306"/>
                        </a:cubicBezTo>
                        <a:cubicBezTo>
                          <a:pt x="7677" y="8203"/>
                          <a:pt x="7086" y="10770"/>
                          <a:pt x="5202" y="10795"/>
                        </a:cubicBezTo>
                        <a:cubicBezTo>
                          <a:pt x="3318" y="10820"/>
                          <a:pt x="3391" y="8255"/>
                          <a:pt x="2753" y="7683"/>
                        </a:cubicBezTo>
                        <a:cubicBezTo>
                          <a:pt x="2115" y="7111"/>
                          <a:pt x="2326" y="7496"/>
                          <a:pt x="1375" y="7365"/>
                        </a:cubicBezTo>
                        <a:cubicBezTo>
                          <a:pt x="493" y="6773"/>
                          <a:pt x="-182" y="5795"/>
                          <a:pt x="45" y="5036"/>
                        </a:cubicBezTo>
                        <a:close/>
                      </a:path>
                    </a:pathLst>
                  </a:custGeom>
                  <a:solidFill>
                    <a:srgbClr val="9CE0FA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Calibri"/>
                      <a:buNone/>
                    </a:pPr>
                    <a:endParaRPr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5840" name="Google Shape;5840;p54"/>
                  <p:cNvGrpSpPr/>
                  <p:nvPr/>
                </p:nvGrpSpPr>
                <p:grpSpPr>
                  <a:xfrm>
                    <a:off x="-1935370" y="2935816"/>
                    <a:ext cx="2333625" cy="1590649"/>
                    <a:chOff x="833331" y="2873352"/>
                    <a:chExt cx="2333625" cy="1590649"/>
                  </a:xfrm>
                </p:grpSpPr>
                <p:grpSp>
                  <p:nvGrpSpPr>
                    <p:cNvPr id="5841" name="Google Shape;5841;p54"/>
                    <p:cNvGrpSpPr/>
                    <p:nvPr/>
                  </p:nvGrpSpPr>
                  <p:grpSpPr>
                    <a:xfrm>
                      <a:off x="1736090" y="2873352"/>
                      <a:ext cx="565150" cy="369332"/>
                      <a:chOff x="1736090" y="2873352"/>
                      <a:chExt cx="565150" cy="369332"/>
                    </a:xfrm>
                  </p:grpSpPr>
                  <p:grpSp>
                    <p:nvGrpSpPr>
                      <p:cNvPr id="5842" name="Google Shape;5842;p54"/>
                      <p:cNvGrpSpPr/>
                      <p:nvPr/>
                    </p:nvGrpSpPr>
                    <p:grpSpPr>
                      <a:xfrm>
                        <a:off x="1736090" y="2893762"/>
                        <a:ext cx="565150" cy="292100"/>
                        <a:chOff x="1871277" y="1576300"/>
                        <a:chExt cx="1128371" cy="437861"/>
                      </a:xfrm>
                    </p:grpSpPr>
                    <p:sp>
                      <p:nvSpPr>
                        <p:cNvPr id="5843" name="Google Shape;5843;p54"/>
                        <p:cNvSpPr/>
                        <p:nvPr/>
                      </p:nvSpPr>
                      <p:spPr>
                        <a:xfrm rot="10800000" flipH="1">
                          <a:off x="1874446" y="1692905"/>
                          <a:ext cx="1125202" cy="321256"/>
                        </a:xfrm>
                        <a:prstGeom prst="ellipse">
                          <a:avLst/>
                        </a:prstGeom>
                        <a:gradFill>
                          <a:gsLst>
                            <a:gs pos="0">
                              <a:srgbClr val="262699"/>
                            </a:gs>
                            <a:gs pos="52999">
                              <a:srgbClr val="8383E0"/>
                            </a:gs>
                            <a:gs pos="100000">
                              <a:srgbClr val="262699"/>
                            </a:gs>
                          </a:gsLst>
                          <a:lin ang="0" scaled="0"/>
                        </a:gradFill>
                        <a:ln w="9525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>
                        <a:effectLst>
                          <a:outerShdw blurRad="40000" dist="23000" dir="5400000" rotWithShape="0">
                            <a:srgbClr val="000000">
                              <a:alpha val="34901"/>
                            </a:srgbClr>
                          </a:outerShdw>
                        </a:effectLst>
                      </p:spPr>
                      <p:txBody>
                        <a:bodyPr spcFirstLastPara="1" wrap="square" lIns="91425" tIns="45700" rIns="91425" bIns="45700" anchor="ctr" anchorCtr="0">
                          <a:noAutofit/>
                        </a:bodyPr>
                        <a:lstStyle/>
                        <a:p>
                          <a:pPr algn="ctr" eaLnBrk="1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Calibri"/>
                            <a:buNone/>
                          </a:pPr>
                          <a:endParaRPr kern="0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sp>
                      <p:nvSpPr>
                        <p:cNvPr id="5844" name="Google Shape;5844;p54"/>
                        <p:cNvSpPr/>
                        <p:nvPr/>
                      </p:nvSpPr>
                      <p:spPr>
                        <a:xfrm>
                          <a:off x="1871277" y="1740499"/>
                          <a:ext cx="1128371" cy="114225"/>
                        </a:xfrm>
                        <a:prstGeom prst="rect">
                          <a:avLst/>
                        </a:prstGeom>
                        <a:gradFill>
                          <a:gsLst>
                            <a:gs pos="0">
                              <a:srgbClr val="262699"/>
                            </a:gs>
                            <a:gs pos="52999">
                              <a:srgbClr val="8383E0"/>
                            </a:gs>
                            <a:gs pos="100000">
                              <a:srgbClr val="262699"/>
                            </a:gs>
                          </a:gsLst>
                          <a:lin ang="10800000" scaled="0"/>
                        </a:gradFill>
                        <a:ln>
                          <a:noFill/>
                        </a:ln>
                      </p:spPr>
                      <p:txBody>
                        <a:bodyPr spcFirstLastPara="1" wrap="square" lIns="91425" tIns="45700" rIns="91425" bIns="45700" anchor="ctr" anchorCtr="0">
                          <a:noAutofit/>
                        </a:bodyPr>
                        <a:lstStyle/>
                        <a:p>
                          <a:pPr algn="ctr" eaLnBrk="1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Calibri"/>
                            <a:buNone/>
                          </a:pPr>
                          <a:endParaRPr kern="0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sp>
                      <p:nvSpPr>
                        <p:cNvPr id="5845" name="Google Shape;5845;p54"/>
                        <p:cNvSpPr/>
                        <p:nvPr/>
                      </p:nvSpPr>
                      <p:spPr>
                        <a:xfrm rot="10800000" flipH="1">
                          <a:off x="1871277" y="1576300"/>
                          <a:ext cx="1125200" cy="321257"/>
                        </a:xfrm>
                        <a:prstGeom prst="ellipse">
                          <a:avLst/>
                        </a:prstGeom>
                        <a:solidFill>
                          <a:srgbClr val="BFBFBF"/>
                        </a:solidFill>
                        <a:ln w="9525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>
                        <a:effectLst>
                          <a:outerShdw blurRad="40000" dist="23000" dir="5400000" rotWithShape="0">
                            <a:srgbClr val="000000">
                              <a:alpha val="34901"/>
                            </a:srgbClr>
                          </a:outerShdw>
                        </a:effectLst>
                      </p:spPr>
                      <p:txBody>
                        <a:bodyPr spcFirstLastPara="1" wrap="square" lIns="91425" tIns="45700" rIns="91425" bIns="45700" anchor="ctr" anchorCtr="0">
                          <a:noAutofit/>
                        </a:bodyPr>
                        <a:lstStyle/>
                        <a:p>
                          <a:pPr algn="ctr" eaLnBrk="1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Calibri"/>
                            <a:buNone/>
                          </a:pPr>
                          <a:endParaRPr kern="0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sp>
                      <p:nvSpPr>
                        <p:cNvPr id="5846" name="Google Shape;5846;p54"/>
                        <p:cNvSpPr/>
                        <p:nvPr/>
                      </p:nvSpPr>
                      <p:spPr>
                        <a:xfrm>
                          <a:off x="2159708" y="1673868"/>
                          <a:ext cx="548339" cy="159438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3076069" h="1321259" extrusionOk="0">
                              <a:moveTo>
                                <a:pt x="1537780" y="750825"/>
                              </a:moveTo>
                              <a:lnTo>
                                <a:pt x="313981" y="1321259"/>
                              </a:lnTo>
                              <a:lnTo>
                                <a:pt x="0" y="1228607"/>
                              </a:lnTo>
                              <a:lnTo>
                                <a:pt x="962613" y="837478"/>
                              </a:lnTo>
                              <a:lnTo>
                                <a:pt x="935005" y="450949"/>
                              </a:lnTo>
                              <a:lnTo>
                                <a:pt x="212596" y="119640"/>
                              </a:lnTo>
                              <a:lnTo>
                                <a:pt x="456466" y="50617"/>
                              </a:lnTo>
                              <a:lnTo>
                                <a:pt x="1528577" y="501566"/>
                              </a:lnTo>
                              <a:lnTo>
                                <a:pt x="2623695" y="0"/>
                              </a:lnTo>
                              <a:lnTo>
                                <a:pt x="2927383" y="96632"/>
                              </a:lnTo>
                              <a:lnTo>
                                <a:pt x="2131352" y="432543"/>
                              </a:lnTo>
                              <a:lnTo>
                                <a:pt x="2292399" y="920305"/>
                              </a:lnTo>
                              <a:lnTo>
                                <a:pt x="3076069" y="1228607"/>
                              </a:lnTo>
                              <a:lnTo>
                                <a:pt x="2808172" y="1316375"/>
                              </a:lnTo>
                              <a:lnTo>
                                <a:pt x="1537780" y="750825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8383E0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45700" rIns="91425" bIns="45700" anchor="ctr" anchorCtr="0">
                          <a:noAutofit/>
                        </a:bodyPr>
                        <a:lstStyle/>
                        <a:p>
                          <a:pPr algn="ctr" eaLnBrk="1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Calibri"/>
                            <a:buNone/>
                          </a:pPr>
                          <a:endParaRPr kern="0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sp>
                      <p:nvSpPr>
                        <p:cNvPr id="5847" name="Google Shape;5847;p54"/>
                        <p:cNvSpPr/>
                        <p:nvPr/>
                      </p:nvSpPr>
                      <p:spPr>
                        <a:xfrm>
                          <a:off x="2102655" y="1633412"/>
                          <a:ext cx="662444" cy="111846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3723451" h="932950" extrusionOk="0">
                              <a:moveTo>
                                <a:pt x="0" y="228246"/>
                              </a:moveTo>
                              <a:lnTo>
                                <a:pt x="655168" y="2690"/>
                              </a:lnTo>
                              <a:lnTo>
                                <a:pt x="1855778" y="520562"/>
                              </a:lnTo>
                              <a:lnTo>
                                <a:pt x="3001174" y="0"/>
                              </a:lnTo>
                              <a:lnTo>
                                <a:pt x="3723451" y="207149"/>
                              </a:lnTo>
                              <a:lnTo>
                                <a:pt x="3186079" y="461874"/>
                              </a:lnTo>
                              <a:lnTo>
                                <a:pt x="3013067" y="393200"/>
                              </a:lnTo>
                              <a:lnTo>
                                <a:pt x="1876873" y="932950"/>
                              </a:lnTo>
                              <a:lnTo>
                                <a:pt x="711613" y="413055"/>
                              </a:lnTo>
                              <a:lnTo>
                                <a:pt x="523214" y="469166"/>
                              </a:lnTo>
                              <a:lnTo>
                                <a:pt x="0" y="228246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262699"/>
                        </a:solidFill>
                        <a:ln>
                          <a:noFill/>
                        </a:ln>
                        <a:effectLst>
                          <a:outerShdw blurRad="40000" dist="23000" dir="5400000" rotWithShape="0">
                            <a:srgbClr val="000000">
                              <a:alpha val="34901"/>
                            </a:srgbClr>
                          </a:outerShdw>
                        </a:effectLst>
                      </p:spPr>
                      <p:txBody>
                        <a:bodyPr spcFirstLastPara="1" wrap="square" lIns="91425" tIns="45700" rIns="91425" bIns="45700" anchor="ctr" anchorCtr="0">
                          <a:noAutofit/>
                        </a:bodyPr>
                        <a:lstStyle/>
                        <a:p>
                          <a:pPr algn="ctr" eaLnBrk="1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Calibri"/>
                            <a:buNone/>
                          </a:pPr>
                          <a:endParaRPr kern="0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sp>
                      <p:nvSpPr>
                        <p:cNvPr id="5848" name="Google Shape;5848;p54"/>
                        <p:cNvSpPr/>
                        <p:nvPr/>
                      </p:nvSpPr>
                      <p:spPr>
                        <a:xfrm>
                          <a:off x="2536889" y="1728599"/>
                          <a:ext cx="244057" cy="97568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366596" h="809868" extrusionOk="0">
                              <a:moveTo>
                                <a:pt x="0" y="0"/>
                              </a:moveTo>
                              <a:lnTo>
                                <a:pt x="1366596" y="625807"/>
                              </a:lnTo>
                              <a:lnTo>
                                <a:pt x="865050" y="809868"/>
                              </a:lnTo>
                              <a:lnTo>
                                <a:pt x="4601" y="427942"/>
                              </a:lnTo>
                              <a:cubicBezTo>
                                <a:pt x="-1535" y="105836"/>
                                <a:pt x="1534" y="142647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262699"/>
                        </a:solidFill>
                        <a:ln>
                          <a:noFill/>
                        </a:ln>
                        <a:effectLst>
                          <a:outerShdw blurRad="40000" dist="23000" dir="5400000" rotWithShape="0">
                            <a:srgbClr val="000000">
                              <a:alpha val="34901"/>
                            </a:srgbClr>
                          </a:outerShdw>
                        </a:effectLst>
                      </p:spPr>
                      <p:txBody>
                        <a:bodyPr spcFirstLastPara="1" wrap="square" lIns="91425" tIns="45700" rIns="91425" bIns="45700" anchor="ctr" anchorCtr="0">
                          <a:noAutofit/>
                        </a:bodyPr>
                        <a:lstStyle/>
                        <a:p>
                          <a:pPr algn="ctr" eaLnBrk="1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Calibri"/>
                            <a:buNone/>
                          </a:pPr>
                          <a:endParaRPr kern="0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sp>
                      <p:nvSpPr>
                        <p:cNvPr id="5849" name="Google Shape;5849;p54"/>
                        <p:cNvSpPr/>
                        <p:nvPr/>
                      </p:nvSpPr>
                      <p:spPr>
                        <a:xfrm>
                          <a:off x="2089977" y="1730980"/>
                          <a:ext cx="240888" cy="95187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348191" h="791462" extrusionOk="0">
                              <a:moveTo>
                                <a:pt x="1329786" y="0"/>
                              </a:moveTo>
                              <a:lnTo>
                                <a:pt x="1348191" y="381926"/>
                              </a:lnTo>
                              <a:lnTo>
                                <a:pt x="487742" y="791462"/>
                              </a:lnTo>
                              <a:lnTo>
                                <a:pt x="0" y="612002"/>
                              </a:lnTo>
                              <a:lnTo>
                                <a:pt x="1329786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262699"/>
                        </a:solidFill>
                        <a:ln>
                          <a:noFill/>
                        </a:ln>
                        <a:effectLst>
                          <a:outerShdw blurRad="40000" dist="23000" dir="5400000" rotWithShape="0">
                            <a:srgbClr val="000000">
                              <a:alpha val="34901"/>
                            </a:srgbClr>
                          </a:outerShdw>
                        </a:effectLst>
                      </p:spPr>
                      <p:txBody>
                        <a:bodyPr spcFirstLastPara="1" wrap="square" lIns="91425" tIns="45700" rIns="91425" bIns="45700" anchor="ctr" anchorCtr="0">
                          <a:noAutofit/>
                        </a:bodyPr>
                        <a:lstStyle/>
                        <a:p>
                          <a:pPr algn="ctr" eaLnBrk="1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Calibri"/>
                            <a:buNone/>
                          </a:pPr>
                          <a:endParaRPr kern="0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cxnSp>
                      <p:nvCxnSpPr>
                        <p:cNvPr id="5850" name="Google Shape;5850;p54"/>
                        <p:cNvCxnSpPr>
                          <a:endCxn id="5845" idx="2"/>
                        </p:cNvCxnSpPr>
                        <p:nvPr/>
                      </p:nvCxnSpPr>
                      <p:spPr>
                        <a:xfrm rot="10800000">
                          <a:off x="1871277" y="1736929"/>
                          <a:ext cx="3300" cy="123600"/>
                        </a:xfrm>
                        <a:prstGeom prst="straightConnector1">
                          <a:avLst/>
                        </a:prstGeom>
                        <a:noFill/>
                        <a:ln w="9525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>
                        <a:effectLst>
                          <a:outerShdw blurRad="40005" dist="19939" dir="5400000" algn="tl" rotWithShape="0">
                            <a:srgbClr val="000000">
                              <a:alpha val="37647"/>
                            </a:srgbClr>
                          </a:outerShdw>
                        </a:effectLst>
                      </p:spPr>
                    </p:cxnSp>
                    <p:cxnSp>
                      <p:nvCxnSpPr>
                        <p:cNvPr id="5851" name="Google Shape;5851;p54"/>
                        <p:cNvCxnSpPr/>
                        <p:nvPr/>
                      </p:nvCxnSpPr>
                      <p:spPr>
                        <a:xfrm rot="10800000">
                          <a:off x="2996477" y="1733359"/>
                          <a:ext cx="3171" cy="123743"/>
                        </a:xfrm>
                        <a:prstGeom prst="straightConnector1">
                          <a:avLst/>
                        </a:prstGeom>
                        <a:noFill/>
                        <a:ln w="9525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>
                        <a:effectLst>
                          <a:outerShdw blurRad="40005" dist="19939" dir="5400000" algn="tl" rotWithShape="0">
                            <a:srgbClr val="000000">
                              <a:alpha val="37647"/>
                            </a:srgbClr>
                          </a:outerShdw>
                        </a:effectLst>
                      </p:spPr>
                    </p:cxnSp>
                  </p:grpSp>
                  <p:grpSp>
                    <p:nvGrpSpPr>
                      <p:cNvPr id="5852" name="Google Shape;5852;p54"/>
                      <p:cNvGrpSpPr/>
                      <p:nvPr/>
                    </p:nvGrpSpPr>
                    <p:grpSpPr>
                      <a:xfrm>
                        <a:off x="1770362" y="2873352"/>
                        <a:ext cx="441422" cy="369332"/>
                        <a:chOff x="667045" y="1708643"/>
                        <a:chExt cx="441422" cy="369332"/>
                      </a:xfrm>
                    </p:grpSpPr>
                    <p:sp>
                      <p:nvSpPr>
                        <p:cNvPr id="5853" name="Google Shape;5853;p54"/>
                        <p:cNvSpPr/>
                        <p:nvPr/>
                      </p:nvSpPr>
                      <p:spPr>
                        <a:xfrm>
                          <a:off x="725417" y="1787240"/>
                          <a:ext cx="356365" cy="231962"/>
                        </a:xfrm>
                        <a:prstGeom prst="ellipse">
                          <a:avLst/>
                        </a:prstGeom>
                        <a:solidFill>
                          <a:srgbClr val="FFFFFF">
                            <a:alpha val="75686"/>
                          </a:srgbClr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45700" rIns="91425" bIns="45700" anchor="ctr" anchorCtr="0">
                          <a:noAutofit/>
                        </a:bodyPr>
                        <a:lstStyle/>
                        <a:p>
                          <a:pPr algn="ctr" eaLnBrk="1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Calibri"/>
                            <a:buNone/>
                          </a:pPr>
                          <a:endParaRPr kern="0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sp>
                      <p:nvSpPr>
                        <p:cNvPr id="5854" name="Google Shape;5854;p54"/>
                        <p:cNvSpPr txBox="1"/>
                        <p:nvPr/>
                      </p:nvSpPr>
                      <p:spPr>
                        <a:xfrm>
                          <a:off x="667045" y="1708643"/>
                          <a:ext cx="441422" cy="3693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spcFirstLastPara="1" wrap="square" lIns="91425" tIns="45700" rIns="91425" bIns="45700" anchor="t" anchorCtr="0">
                          <a:spAutoFit/>
                        </a:bodyPr>
                        <a:lstStyle/>
                        <a:p>
                          <a:pPr eaLnBrk="1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Arial"/>
                            <a:buNone/>
                          </a:pPr>
                          <a:r>
                            <a:rPr lang="en-US" kern="0">
                              <a:solidFill>
                                <a:srgbClr val="000000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1b</a:t>
                          </a:r>
                          <a:endParaRPr sz="1400" kern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5855" name="Google Shape;5855;p54"/>
                    <p:cNvGrpSpPr/>
                    <p:nvPr/>
                  </p:nvGrpSpPr>
                  <p:grpSpPr>
                    <a:xfrm>
                      <a:off x="1740320" y="4094669"/>
                      <a:ext cx="565150" cy="369332"/>
                      <a:chOff x="1736090" y="2873352"/>
                      <a:chExt cx="565150" cy="369332"/>
                    </a:xfrm>
                  </p:grpSpPr>
                  <p:grpSp>
                    <p:nvGrpSpPr>
                      <p:cNvPr id="5856" name="Google Shape;5856;p54"/>
                      <p:cNvGrpSpPr/>
                      <p:nvPr/>
                    </p:nvGrpSpPr>
                    <p:grpSpPr>
                      <a:xfrm>
                        <a:off x="1736090" y="2893762"/>
                        <a:ext cx="565150" cy="292100"/>
                        <a:chOff x="1871277" y="1576300"/>
                        <a:chExt cx="1128371" cy="437861"/>
                      </a:xfrm>
                    </p:grpSpPr>
                    <p:sp>
                      <p:nvSpPr>
                        <p:cNvPr id="5857" name="Google Shape;5857;p54"/>
                        <p:cNvSpPr/>
                        <p:nvPr/>
                      </p:nvSpPr>
                      <p:spPr>
                        <a:xfrm rot="10800000" flipH="1">
                          <a:off x="1874446" y="1692905"/>
                          <a:ext cx="1125202" cy="321256"/>
                        </a:xfrm>
                        <a:prstGeom prst="ellipse">
                          <a:avLst/>
                        </a:prstGeom>
                        <a:gradFill>
                          <a:gsLst>
                            <a:gs pos="0">
                              <a:srgbClr val="262699"/>
                            </a:gs>
                            <a:gs pos="52999">
                              <a:srgbClr val="8383E0"/>
                            </a:gs>
                            <a:gs pos="100000">
                              <a:srgbClr val="262699"/>
                            </a:gs>
                          </a:gsLst>
                          <a:lin ang="0" scaled="0"/>
                        </a:gradFill>
                        <a:ln w="9525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>
                        <a:effectLst>
                          <a:outerShdw blurRad="40000" dist="23000" dir="5400000" rotWithShape="0">
                            <a:srgbClr val="000000">
                              <a:alpha val="34901"/>
                            </a:srgbClr>
                          </a:outerShdw>
                        </a:effectLst>
                      </p:spPr>
                      <p:txBody>
                        <a:bodyPr spcFirstLastPara="1" wrap="square" lIns="91425" tIns="45700" rIns="91425" bIns="45700" anchor="ctr" anchorCtr="0">
                          <a:noAutofit/>
                        </a:bodyPr>
                        <a:lstStyle/>
                        <a:p>
                          <a:pPr algn="ctr" eaLnBrk="1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Calibri"/>
                            <a:buNone/>
                          </a:pPr>
                          <a:endParaRPr kern="0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sp>
                      <p:nvSpPr>
                        <p:cNvPr id="5858" name="Google Shape;5858;p54"/>
                        <p:cNvSpPr/>
                        <p:nvPr/>
                      </p:nvSpPr>
                      <p:spPr>
                        <a:xfrm>
                          <a:off x="1871277" y="1740499"/>
                          <a:ext cx="1128371" cy="114225"/>
                        </a:xfrm>
                        <a:prstGeom prst="rect">
                          <a:avLst/>
                        </a:prstGeom>
                        <a:gradFill>
                          <a:gsLst>
                            <a:gs pos="0">
                              <a:srgbClr val="262699"/>
                            </a:gs>
                            <a:gs pos="52999">
                              <a:srgbClr val="8383E0"/>
                            </a:gs>
                            <a:gs pos="100000">
                              <a:srgbClr val="262699"/>
                            </a:gs>
                          </a:gsLst>
                          <a:lin ang="10800000" scaled="0"/>
                        </a:gradFill>
                        <a:ln>
                          <a:noFill/>
                        </a:ln>
                      </p:spPr>
                      <p:txBody>
                        <a:bodyPr spcFirstLastPara="1" wrap="square" lIns="91425" tIns="45700" rIns="91425" bIns="45700" anchor="ctr" anchorCtr="0">
                          <a:noAutofit/>
                        </a:bodyPr>
                        <a:lstStyle/>
                        <a:p>
                          <a:pPr algn="ctr" eaLnBrk="1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Calibri"/>
                            <a:buNone/>
                          </a:pPr>
                          <a:endParaRPr kern="0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sp>
                      <p:nvSpPr>
                        <p:cNvPr id="5859" name="Google Shape;5859;p54"/>
                        <p:cNvSpPr/>
                        <p:nvPr/>
                      </p:nvSpPr>
                      <p:spPr>
                        <a:xfrm rot="10800000" flipH="1">
                          <a:off x="1871277" y="1576300"/>
                          <a:ext cx="1125200" cy="321257"/>
                        </a:xfrm>
                        <a:prstGeom prst="ellipse">
                          <a:avLst/>
                        </a:prstGeom>
                        <a:solidFill>
                          <a:srgbClr val="BFBFBF"/>
                        </a:solidFill>
                        <a:ln w="9525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>
                        <a:effectLst>
                          <a:outerShdw blurRad="40000" dist="23000" dir="5400000" rotWithShape="0">
                            <a:srgbClr val="000000">
                              <a:alpha val="34901"/>
                            </a:srgbClr>
                          </a:outerShdw>
                        </a:effectLst>
                      </p:spPr>
                      <p:txBody>
                        <a:bodyPr spcFirstLastPara="1" wrap="square" lIns="91425" tIns="45700" rIns="91425" bIns="45700" anchor="ctr" anchorCtr="0">
                          <a:noAutofit/>
                        </a:bodyPr>
                        <a:lstStyle/>
                        <a:p>
                          <a:pPr algn="ctr" eaLnBrk="1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Calibri"/>
                            <a:buNone/>
                          </a:pPr>
                          <a:endParaRPr kern="0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sp>
                      <p:nvSpPr>
                        <p:cNvPr id="5860" name="Google Shape;5860;p54"/>
                        <p:cNvSpPr/>
                        <p:nvPr/>
                      </p:nvSpPr>
                      <p:spPr>
                        <a:xfrm>
                          <a:off x="2159708" y="1673868"/>
                          <a:ext cx="548339" cy="159438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3076069" h="1321259" extrusionOk="0">
                              <a:moveTo>
                                <a:pt x="1537780" y="750825"/>
                              </a:moveTo>
                              <a:lnTo>
                                <a:pt x="313981" y="1321259"/>
                              </a:lnTo>
                              <a:lnTo>
                                <a:pt x="0" y="1228607"/>
                              </a:lnTo>
                              <a:lnTo>
                                <a:pt x="962613" y="837478"/>
                              </a:lnTo>
                              <a:lnTo>
                                <a:pt x="935005" y="450949"/>
                              </a:lnTo>
                              <a:lnTo>
                                <a:pt x="212596" y="119640"/>
                              </a:lnTo>
                              <a:lnTo>
                                <a:pt x="456466" y="50617"/>
                              </a:lnTo>
                              <a:lnTo>
                                <a:pt x="1528577" y="501566"/>
                              </a:lnTo>
                              <a:lnTo>
                                <a:pt x="2623695" y="0"/>
                              </a:lnTo>
                              <a:lnTo>
                                <a:pt x="2927383" y="96632"/>
                              </a:lnTo>
                              <a:lnTo>
                                <a:pt x="2131352" y="432543"/>
                              </a:lnTo>
                              <a:lnTo>
                                <a:pt x="2292399" y="920305"/>
                              </a:lnTo>
                              <a:lnTo>
                                <a:pt x="3076069" y="1228607"/>
                              </a:lnTo>
                              <a:lnTo>
                                <a:pt x="2808172" y="1316375"/>
                              </a:lnTo>
                              <a:lnTo>
                                <a:pt x="1537780" y="750825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8383E0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45700" rIns="91425" bIns="45700" anchor="ctr" anchorCtr="0">
                          <a:noAutofit/>
                        </a:bodyPr>
                        <a:lstStyle/>
                        <a:p>
                          <a:pPr algn="ctr" eaLnBrk="1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Calibri"/>
                            <a:buNone/>
                          </a:pPr>
                          <a:endParaRPr kern="0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sp>
                      <p:nvSpPr>
                        <p:cNvPr id="5861" name="Google Shape;5861;p54"/>
                        <p:cNvSpPr/>
                        <p:nvPr/>
                      </p:nvSpPr>
                      <p:spPr>
                        <a:xfrm>
                          <a:off x="2102655" y="1633412"/>
                          <a:ext cx="662444" cy="111846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3723451" h="932950" extrusionOk="0">
                              <a:moveTo>
                                <a:pt x="0" y="228246"/>
                              </a:moveTo>
                              <a:lnTo>
                                <a:pt x="655168" y="2690"/>
                              </a:lnTo>
                              <a:lnTo>
                                <a:pt x="1855778" y="520562"/>
                              </a:lnTo>
                              <a:lnTo>
                                <a:pt x="3001174" y="0"/>
                              </a:lnTo>
                              <a:lnTo>
                                <a:pt x="3723451" y="207149"/>
                              </a:lnTo>
                              <a:lnTo>
                                <a:pt x="3186079" y="461874"/>
                              </a:lnTo>
                              <a:lnTo>
                                <a:pt x="3013067" y="393200"/>
                              </a:lnTo>
                              <a:lnTo>
                                <a:pt x="1876873" y="932950"/>
                              </a:lnTo>
                              <a:lnTo>
                                <a:pt x="711613" y="413055"/>
                              </a:lnTo>
                              <a:lnTo>
                                <a:pt x="523214" y="469166"/>
                              </a:lnTo>
                              <a:lnTo>
                                <a:pt x="0" y="228246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262699"/>
                        </a:solidFill>
                        <a:ln>
                          <a:noFill/>
                        </a:ln>
                        <a:effectLst>
                          <a:outerShdw blurRad="40000" dist="23000" dir="5400000" rotWithShape="0">
                            <a:srgbClr val="000000">
                              <a:alpha val="34901"/>
                            </a:srgbClr>
                          </a:outerShdw>
                        </a:effectLst>
                      </p:spPr>
                      <p:txBody>
                        <a:bodyPr spcFirstLastPara="1" wrap="square" lIns="91425" tIns="45700" rIns="91425" bIns="45700" anchor="ctr" anchorCtr="0">
                          <a:noAutofit/>
                        </a:bodyPr>
                        <a:lstStyle/>
                        <a:p>
                          <a:pPr algn="ctr" eaLnBrk="1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Calibri"/>
                            <a:buNone/>
                          </a:pPr>
                          <a:endParaRPr kern="0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sp>
                      <p:nvSpPr>
                        <p:cNvPr id="5862" name="Google Shape;5862;p54"/>
                        <p:cNvSpPr/>
                        <p:nvPr/>
                      </p:nvSpPr>
                      <p:spPr>
                        <a:xfrm>
                          <a:off x="2536889" y="1728599"/>
                          <a:ext cx="244057" cy="97568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366596" h="809868" extrusionOk="0">
                              <a:moveTo>
                                <a:pt x="0" y="0"/>
                              </a:moveTo>
                              <a:lnTo>
                                <a:pt x="1366596" y="625807"/>
                              </a:lnTo>
                              <a:lnTo>
                                <a:pt x="865050" y="809868"/>
                              </a:lnTo>
                              <a:lnTo>
                                <a:pt x="4601" y="427942"/>
                              </a:lnTo>
                              <a:cubicBezTo>
                                <a:pt x="-1535" y="105836"/>
                                <a:pt x="1534" y="142647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262699"/>
                        </a:solidFill>
                        <a:ln>
                          <a:noFill/>
                        </a:ln>
                        <a:effectLst>
                          <a:outerShdw blurRad="40000" dist="23000" dir="5400000" rotWithShape="0">
                            <a:srgbClr val="000000">
                              <a:alpha val="34901"/>
                            </a:srgbClr>
                          </a:outerShdw>
                        </a:effectLst>
                      </p:spPr>
                      <p:txBody>
                        <a:bodyPr spcFirstLastPara="1" wrap="square" lIns="91425" tIns="45700" rIns="91425" bIns="45700" anchor="ctr" anchorCtr="0">
                          <a:noAutofit/>
                        </a:bodyPr>
                        <a:lstStyle/>
                        <a:p>
                          <a:pPr algn="ctr" eaLnBrk="1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Calibri"/>
                            <a:buNone/>
                          </a:pPr>
                          <a:endParaRPr kern="0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sp>
                      <p:nvSpPr>
                        <p:cNvPr id="5863" name="Google Shape;5863;p54"/>
                        <p:cNvSpPr/>
                        <p:nvPr/>
                      </p:nvSpPr>
                      <p:spPr>
                        <a:xfrm>
                          <a:off x="2089977" y="1730980"/>
                          <a:ext cx="240888" cy="95187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348191" h="791462" extrusionOk="0">
                              <a:moveTo>
                                <a:pt x="1329786" y="0"/>
                              </a:moveTo>
                              <a:lnTo>
                                <a:pt x="1348191" y="381926"/>
                              </a:lnTo>
                              <a:lnTo>
                                <a:pt x="487742" y="791462"/>
                              </a:lnTo>
                              <a:lnTo>
                                <a:pt x="0" y="612002"/>
                              </a:lnTo>
                              <a:lnTo>
                                <a:pt x="1329786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262699"/>
                        </a:solidFill>
                        <a:ln>
                          <a:noFill/>
                        </a:ln>
                        <a:effectLst>
                          <a:outerShdw blurRad="40000" dist="23000" dir="5400000" rotWithShape="0">
                            <a:srgbClr val="000000">
                              <a:alpha val="34901"/>
                            </a:srgbClr>
                          </a:outerShdw>
                        </a:effectLst>
                      </p:spPr>
                      <p:txBody>
                        <a:bodyPr spcFirstLastPara="1" wrap="square" lIns="91425" tIns="45700" rIns="91425" bIns="45700" anchor="ctr" anchorCtr="0">
                          <a:noAutofit/>
                        </a:bodyPr>
                        <a:lstStyle/>
                        <a:p>
                          <a:pPr algn="ctr" eaLnBrk="1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Calibri"/>
                            <a:buNone/>
                          </a:pPr>
                          <a:endParaRPr kern="0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cxnSp>
                      <p:nvCxnSpPr>
                        <p:cNvPr id="5864" name="Google Shape;5864;p54"/>
                        <p:cNvCxnSpPr>
                          <a:endCxn id="5859" idx="2"/>
                        </p:cNvCxnSpPr>
                        <p:nvPr/>
                      </p:nvCxnSpPr>
                      <p:spPr>
                        <a:xfrm rot="10800000">
                          <a:off x="1871277" y="1736929"/>
                          <a:ext cx="3300" cy="123600"/>
                        </a:xfrm>
                        <a:prstGeom prst="straightConnector1">
                          <a:avLst/>
                        </a:prstGeom>
                        <a:noFill/>
                        <a:ln w="9525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>
                        <a:effectLst>
                          <a:outerShdw blurRad="40005" dist="19939" dir="5400000" algn="tl" rotWithShape="0">
                            <a:srgbClr val="000000">
                              <a:alpha val="37647"/>
                            </a:srgbClr>
                          </a:outerShdw>
                        </a:effectLst>
                      </p:spPr>
                    </p:cxnSp>
                    <p:cxnSp>
                      <p:nvCxnSpPr>
                        <p:cNvPr id="5865" name="Google Shape;5865;p54"/>
                        <p:cNvCxnSpPr/>
                        <p:nvPr/>
                      </p:nvCxnSpPr>
                      <p:spPr>
                        <a:xfrm rot="10800000">
                          <a:off x="2996477" y="1733359"/>
                          <a:ext cx="3171" cy="123743"/>
                        </a:xfrm>
                        <a:prstGeom prst="straightConnector1">
                          <a:avLst/>
                        </a:prstGeom>
                        <a:noFill/>
                        <a:ln w="9525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>
                        <a:effectLst>
                          <a:outerShdw blurRad="40005" dist="19939" dir="5400000" algn="tl" rotWithShape="0">
                            <a:srgbClr val="000000">
                              <a:alpha val="37647"/>
                            </a:srgbClr>
                          </a:outerShdw>
                        </a:effectLst>
                      </p:spPr>
                    </p:cxnSp>
                  </p:grpSp>
                  <p:grpSp>
                    <p:nvGrpSpPr>
                      <p:cNvPr id="5866" name="Google Shape;5866;p54"/>
                      <p:cNvGrpSpPr/>
                      <p:nvPr/>
                    </p:nvGrpSpPr>
                    <p:grpSpPr>
                      <a:xfrm>
                        <a:off x="1770362" y="2873352"/>
                        <a:ext cx="441422" cy="369332"/>
                        <a:chOff x="667045" y="1708643"/>
                        <a:chExt cx="441422" cy="369332"/>
                      </a:xfrm>
                    </p:grpSpPr>
                    <p:sp>
                      <p:nvSpPr>
                        <p:cNvPr id="5867" name="Google Shape;5867;p54"/>
                        <p:cNvSpPr/>
                        <p:nvPr/>
                      </p:nvSpPr>
                      <p:spPr>
                        <a:xfrm>
                          <a:off x="725417" y="1787240"/>
                          <a:ext cx="356365" cy="231962"/>
                        </a:xfrm>
                        <a:prstGeom prst="ellipse">
                          <a:avLst/>
                        </a:prstGeom>
                        <a:solidFill>
                          <a:srgbClr val="FFFFFF">
                            <a:alpha val="75686"/>
                          </a:srgbClr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45700" rIns="91425" bIns="45700" anchor="ctr" anchorCtr="0">
                          <a:noAutofit/>
                        </a:bodyPr>
                        <a:lstStyle/>
                        <a:p>
                          <a:pPr algn="ctr" eaLnBrk="1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Calibri"/>
                            <a:buNone/>
                          </a:pPr>
                          <a:endParaRPr kern="0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sp>
                      <p:nvSpPr>
                        <p:cNvPr id="5868" name="Google Shape;5868;p54"/>
                        <p:cNvSpPr txBox="1"/>
                        <p:nvPr/>
                      </p:nvSpPr>
                      <p:spPr>
                        <a:xfrm>
                          <a:off x="667045" y="1708643"/>
                          <a:ext cx="441422" cy="3693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spcFirstLastPara="1" wrap="square" lIns="91425" tIns="45700" rIns="91425" bIns="45700" anchor="t" anchorCtr="0">
                          <a:spAutoFit/>
                        </a:bodyPr>
                        <a:lstStyle/>
                        <a:p>
                          <a:pPr eaLnBrk="1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Arial"/>
                            <a:buNone/>
                          </a:pPr>
                          <a:r>
                            <a:rPr lang="en-US" kern="0">
                              <a:solidFill>
                                <a:srgbClr val="000000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1d</a:t>
                          </a:r>
                          <a:endParaRPr sz="1400" kern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5869" name="Google Shape;5869;p54"/>
                    <p:cNvGrpSpPr/>
                    <p:nvPr/>
                  </p:nvGrpSpPr>
                  <p:grpSpPr>
                    <a:xfrm>
                      <a:off x="2601806" y="3485072"/>
                      <a:ext cx="565150" cy="369332"/>
                      <a:chOff x="1736090" y="2873352"/>
                      <a:chExt cx="565150" cy="369332"/>
                    </a:xfrm>
                  </p:grpSpPr>
                  <p:grpSp>
                    <p:nvGrpSpPr>
                      <p:cNvPr id="5870" name="Google Shape;5870;p54"/>
                      <p:cNvGrpSpPr/>
                      <p:nvPr/>
                    </p:nvGrpSpPr>
                    <p:grpSpPr>
                      <a:xfrm>
                        <a:off x="1736090" y="2893762"/>
                        <a:ext cx="565150" cy="292100"/>
                        <a:chOff x="1871277" y="1576300"/>
                        <a:chExt cx="1128371" cy="437861"/>
                      </a:xfrm>
                    </p:grpSpPr>
                    <p:sp>
                      <p:nvSpPr>
                        <p:cNvPr id="5871" name="Google Shape;5871;p54"/>
                        <p:cNvSpPr/>
                        <p:nvPr/>
                      </p:nvSpPr>
                      <p:spPr>
                        <a:xfrm rot="10800000" flipH="1">
                          <a:off x="1874446" y="1692905"/>
                          <a:ext cx="1125202" cy="321256"/>
                        </a:xfrm>
                        <a:prstGeom prst="ellipse">
                          <a:avLst/>
                        </a:prstGeom>
                        <a:gradFill>
                          <a:gsLst>
                            <a:gs pos="0">
                              <a:srgbClr val="262699"/>
                            </a:gs>
                            <a:gs pos="52999">
                              <a:srgbClr val="8383E0"/>
                            </a:gs>
                            <a:gs pos="100000">
                              <a:srgbClr val="262699"/>
                            </a:gs>
                          </a:gsLst>
                          <a:lin ang="0" scaled="0"/>
                        </a:gradFill>
                        <a:ln w="9525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>
                        <a:effectLst>
                          <a:outerShdw blurRad="40000" dist="23000" dir="5400000" rotWithShape="0">
                            <a:srgbClr val="000000">
                              <a:alpha val="34901"/>
                            </a:srgbClr>
                          </a:outerShdw>
                        </a:effectLst>
                      </p:spPr>
                      <p:txBody>
                        <a:bodyPr spcFirstLastPara="1" wrap="square" lIns="91425" tIns="45700" rIns="91425" bIns="45700" anchor="ctr" anchorCtr="0">
                          <a:noAutofit/>
                        </a:bodyPr>
                        <a:lstStyle/>
                        <a:p>
                          <a:pPr algn="ctr" eaLnBrk="1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Calibri"/>
                            <a:buNone/>
                          </a:pPr>
                          <a:endParaRPr kern="0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sp>
                      <p:nvSpPr>
                        <p:cNvPr id="5872" name="Google Shape;5872;p54"/>
                        <p:cNvSpPr/>
                        <p:nvPr/>
                      </p:nvSpPr>
                      <p:spPr>
                        <a:xfrm>
                          <a:off x="1871277" y="1740499"/>
                          <a:ext cx="1128371" cy="114225"/>
                        </a:xfrm>
                        <a:prstGeom prst="rect">
                          <a:avLst/>
                        </a:prstGeom>
                        <a:gradFill>
                          <a:gsLst>
                            <a:gs pos="0">
                              <a:srgbClr val="262699"/>
                            </a:gs>
                            <a:gs pos="52999">
                              <a:srgbClr val="8383E0"/>
                            </a:gs>
                            <a:gs pos="100000">
                              <a:srgbClr val="262699"/>
                            </a:gs>
                          </a:gsLst>
                          <a:lin ang="10800000" scaled="0"/>
                        </a:gradFill>
                        <a:ln>
                          <a:noFill/>
                        </a:ln>
                      </p:spPr>
                      <p:txBody>
                        <a:bodyPr spcFirstLastPara="1" wrap="square" lIns="91425" tIns="45700" rIns="91425" bIns="45700" anchor="ctr" anchorCtr="0">
                          <a:noAutofit/>
                        </a:bodyPr>
                        <a:lstStyle/>
                        <a:p>
                          <a:pPr algn="ctr" eaLnBrk="1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Calibri"/>
                            <a:buNone/>
                          </a:pPr>
                          <a:endParaRPr kern="0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sp>
                      <p:nvSpPr>
                        <p:cNvPr id="5873" name="Google Shape;5873;p54"/>
                        <p:cNvSpPr/>
                        <p:nvPr/>
                      </p:nvSpPr>
                      <p:spPr>
                        <a:xfrm rot="10800000" flipH="1">
                          <a:off x="1871277" y="1576300"/>
                          <a:ext cx="1125200" cy="321257"/>
                        </a:xfrm>
                        <a:prstGeom prst="ellipse">
                          <a:avLst/>
                        </a:prstGeom>
                        <a:solidFill>
                          <a:srgbClr val="BFBFBF"/>
                        </a:solidFill>
                        <a:ln w="9525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>
                        <a:effectLst>
                          <a:outerShdw blurRad="40000" dist="23000" dir="5400000" rotWithShape="0">
                            <a:srgbClr val="000000">
                              <a:alpha val="34901"/>
                            </a:srgbClr>
                          </a:outerShdw>
                        </a:effectLst>
                      </p:spPr>
                      <p:txBody>
                        <a:bodyPr spcFirstLastPara="1" wrap="square" lIns="91425" tIns="45700" rIns="91425" bIns="45700" anchor="ctr" anchorCtr="0">
                          <a:noAutofit/>
                        </a:bodyPr>
                        <a:lstStyle/>
                        <a:p>
                          <a:pPr algn="ctr" eaLnBrk="1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Calibri"/>
                            <a:buNone/>
                          </a:pPr>
                          <a:endParaRPr kern="0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sp>
                      <p:nvSpPr>
                        <p:cNvPr id="5874" name="Google Shape;5874;p54"/>
                        <p:cNvSpPr/>
                        <p:nvPr/>
                      </p:nvSpPr>
                      <p:spPr>
                        <a:xfrm>
                          <a:off x="2159708" y="1673868"/>
                          <a:ext cx="548339" cy="159438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3076069" h="1321259" extrusionOk="0">
                              <a:moveTo>
                                <a:pt x="1537780" y="750825"/>
                              </a:moveTo>
                              <a:lnTo>
                                <a:pt x="313981" y="1321259"/>
                              </a:lnTo>
                              <a:lnTo>
                                <a:pt x="0" y="1228607"/>
                              </a:lnTo>
                              <a:lnTo>
                                <a:pt x="962613" y="837478"/>
                              </a:lnTo>
                              <a:lnTo>
                                <a:pt x="935005" y="450949"/>
                              </a:lnTo>
                              <a:lnTo>
                                <a:pt x="212596" y="119640"/>
                              </a:lnTo>
                              <a:lnTo>
                                <a:pt x="456466" y="50617"/>
                              </a:lnTo>
                              <a:lnTo>
                                <a:pt x="1528577" y="501566"/>
                              </a:lnTo>
                              <a:lnTo>
                                <a:pt x="2623695" y="0"/>
                              </a:lnTo>
                              <a:lnTo>
                                <a:pt x="2927383" y="96632"/>
                              </a:lnTo>
                              <a:lnTo>
                                <a:pt x="2131352" y="432543"/>
                              </a:lnTo>
                              <a:lnTo>
                                <a:pt x="2292399" y="920305"/>
                              </a:lnTo>
                              <a:lnTo>
                                <a:pt x="3076069" y="1228607"/>
                              </a:lnTo>
                              <a:lnTo>
                                <a:pt x="2808172" y="1316375"/>
                              </a:lnTo>
                              <a:lnTo>
                                <a:pt x="1537780" y="750825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8383E0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45700" rIns="91425" bIns="45700" anchor="ctr" anchorCtr="0">
                          <a:noAutofit/>
                        </a:bodyPr>
                        <a:lstStyle/>
                        <a:p>
                          <a:pPr algn="ctr" eaLnBrk="1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Calibri"/>
                            <a:buNone/>
                          </a:pPr>
                          <a:endParaRPr kern="0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sp>
                      <p:nvSpPr>
                        <p:cNvPr id="5875" name="Google Shape;5875;p54"/>
                        <p:cNvSpPr/>
                        <p:nvPr/>
                      </p:nvSpPr>
                      <p:spPr>
                        <a:xfrm>
                          <a:off x="2102655" y="1633412"/>
                          <a:ext cx="662444" cy="111846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3723451" h="932950" extrusionOk="0">
                              <a:moveTo>
                                <a:pt x="0" y="228246"/>
                              </a:moveTo>
                              <a:lnTo>
                                <a:pt x="655168" y="2690"/>
                              </a:lnTo>
                              <a:lnTo>
                                <a:pt x="1855778" y="520562"/>
                              </a:lnTo>
                              <a:lnTo>
                                <a:pt x="3001174" y="0"/>
                              </a:lnTo>
                              <a:lnTo>
                                <a:pt x="3723451" y="207149"/>
                              </a:lnTo>
                              <a:lnTo>
                                <a:pt x="3186079" y="461874"/>
                              </a:lnTo>
                              <a:lnTo>
                                <a:pt x="3013067" y="393200"/>
                              </a:lnTo>
                              <a:lnTo>
                                <a:pt x="1876873" y="932950"/>
                              </a:lnTo>
                              <a:lnTo>
                                <a:pt x="711613" y="413055"/>
                              </a:lnTo>
                              <a:lnTo>
                                <a:pt x="523214" y="469166"/>
                              </a:lnTo>
                              <a:lnTo>
                                <a:pt x="0" y="228246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262699"/>
                        </a:solidFill>
                        <a:ln>
                          <a:noFill/>
                        </a:ln>
                        <a:effectLst>
                          <a:outerShdw blurRad="40000" dist="23000" dir="5400000" rotWithShape="0">
                            <a:srgbClr val="000000">
                              <a:alpha val="34901"/>
                            </a:srgbClr>
                          </a:outerShdw>
                        </a:effectLst>
                      </p:spPr>
                      <p:txBody>
                        <a:bodyPr spcFirstLastPara="1" wrap="square" lIns="91425" tIns="45700" rIns="91425" bIns="45700" anchor="ctr" anchorCtr="0">
                          <a:noAutofit/>
                        </a:bodyPr>
                        <a:lstStyle/>
                        <a:p>
                          <a:pPr algn="ctr" eaLnBrk="1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Calibri"/>
                            <a:buNone/>
                          </a:pPr>
                          <a:endParaRPr kern="0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sp>
                      <p:nvSpPr>
                        <p:cNvPr id="5876" name="Google Shape;5876;p54"/>
                        <p:cNvSpPr/>
                        <p:nvPr/>
                      </p:nvSpPr>
                      <p:spPr>
                        <a:xfrm>
                          <a:off x="2536889" y="1728599"/>
                          <a:ext cx="244057" cy="97568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366596" h="809868" extrusionOk="0">
                              <a:moveTo>
                                <a:pt x="0" y="0"/>
                              </a:moveTo>
                              <a:lnTo>
                                <a:pt x="1366596" y="625807"/>
                              </a:lnTo>
                              <a:lnTo>
                                <a:pt x="865050" y="809868"/>
                              </a:lnTo>
                              <a:lnTo>
                                <a:pt x="4601" y="427942"/>
                              </a:lnTo>
                              <a:cubicBezTo>
                                <a:pt x="-1535" y="105836"/>
                                <a:pt x="1534" y="142647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262699"/>
                        </a:solidFill>
                        <a:ln>
                          <a:noFill/>
                        </a:ln>
                        <a:effectLst>
                          <a:outerShdw blurRad="40000" dist="23000" dir="5400000" rotWithShape="0">
                            <a:srgbClr val="000000">
                              <a:alpha val="34901"/>
                            </a:srgbClr>
                          </a:outerShdw>
                        </a:effectLst>
                      </p:spPr>
                      <p:txBody>
                        <a:bodyPr spcFirstLastPara="1" wrap="square" lIns="91425" tIns="45700" rIns="91425" bIns="45700" anchor="ctr" anchorCtr="0">
                          <a:noAutofit/>
                        </a:bodyPr>
                        <a:lstStyle/>
                        <a:p>
                          <a:pPr algn="ctr" eaLnBrk="1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Calibri"/>
                            <a:buNone/>
                          </a:pPr>
                          <a:endParaRPr kern="0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sp>
                      <p:nvSpPr>
                        <p:cNvPr id="5877" name="Google Shape;5877;p54"/>
                        <p:cNvSpPr/>
                        <p:nvPr/>
                      </p:nvSpPr>
                      <p:spPr>
                        <a:xfrm>
                          <a:off x="2089977" y="1730980"/>
                          <a:ext cx="240888" cy="95187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348191" h="791462" extrusionOk="0">
                              <a:moveTo>
                                <a:pt x="1329786" y="0"/>
                              </a:moveTo>
                              <a:lnTo>
                                <a:pt x="1348191" y="381926"/>
                              </a:lnTo>
                              <a:lnTo>
                                <a:pt x="487742" y="791462"/>
                              </a:lnTo>
                              <a:lnTo>
                                <a:pt x="0" y="612002"/>
                              </a:lnTo>
                              <a:lnTo>
                                <a:pt x="1329786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262699"/>
                        </a:solidFill>
                        <a:ln>
                          <a:noFill/>
                        </a:ln>
                        <a:effectLst>
                          <a:outerShdw blurRad="40000" dist="23000" dir="5400000" rotWithShape="0">
                            <a:srgbClr val="000000">
                              <a:alpha val="34901"/>
                            </a:srgbClr>
                          </a:outerShdw>
                        </a:effectLst>
                      </p:spPr>
                      <p:txBody>
                        <a:bodyPr spcFirstLastPara="1" wrap="square" lIns="91425" tIns="45700" rIns="91425" bIns="45700" anchor="ctr" anchorCtr="0">
                          <a:noAutofit/>
                        </a:bodyPr>
                        <a:lstStyle/>
                        <a:p>
                          <a:pPr algn="ctr" eaLnBrk="1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Calibri"/>
                            <a:buNone/>
                          </a:pPr>
                          <a:endParaRPr kern="0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cxnSp>
                      <p:nvCxnSpPr>
                        <p:cNvPr id="5878" name="Google Shape;5878;p54"/>
                        <p:cNvCxnSpPr>
                          <a:endCxn id="5873" idx="2"/>
                        </p:cNvCxnSpPr>
                        <p:nvPr/>
                      </p:nvCxnSpPr>
                      <p:spPr>
                        <a:xfrm rot="10800000">
                          <a:off x="1871277" y="1736929"/>
                          <a:ext cx="3300" cy="123600"/>
                        </a:xfrm>
                        <a:prstGeom prst="straightConnector1">
                          <a:avLst/>
                        </a:prstGeom>
                        <a:noFill/>
                        <a:ln w="9525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>
                        <a:effectLst>
                          <a:outerShdw blurRad="40005" dist="19939" dir="5400000" algn="tl" rotWithShape="0">
                            <a:srgbClr val="000000">
                              <a:alpha val="37647"/>
                            </a:srgbClr>
                          </a:outerShdw>
                        </a:effectLst>
                      </p:spPr>
                    </p:cxnSp>
                    <p:cxnSp>
                      <p:nvCxnSpPr>
                        <p:cNvPr id="5879" name="Google Shape;5879;p54"/>
                        <p:cNvCxnSpPr/>
                        <p:nvPr/>
                      </p:nvCxnSpPr>
                      <p:spPr>
                        <a:xfrm rot="10800000">
                          <a:off x="2996477" y="1733359"/>
                          <a:ext cx="3171" cy="123743"/>
                        </a:xfrm>
                        <a:prstGeom prst="straightConnector1">
                          <a:avLst/>
                        </a:prstGeom>
                        <a:noFill/>
                        <a:ln w="9525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>
                        <a:effectLst>
                          <a:outerShdw blurRad="40005" dist="19939" dir="5400000" algn="tl" rotWithShape="0">
                            <a:srgbClr val="000000">
                              <a:alpha val="37647"/>
                            </a:srgbClr>
                          </a:outerShdw>
                        </a:effectLst>
                      </p:spPr>
                    </p:cxnSp>
                  </p:grpSp>
                  <p:grpSp>
                    <p:nvGrpSpPr>
                      <p:cNvPr id="5880" name="Google Shape;5880;p54"/>
                      <p:cNvGrpSpPr/>
                      <p:nvPr/>
                    </p:nvGrpSpPr>
                    <p:grpSpPr>
                      <a:xfrm>
                        <a:off x="1770362" y="2873352"/>
                        <a:ext cx="428460" cy="369332"/>
                        <a:chOff x="667045" y="1708643"/>
                        <a:chExt cx="428460" cy="369332"/>
                      </a:xfrm>
                    </p:grpSpPr>
                    <p:sp>
                      <p:nvSpPr>
                        <p:cNvPr id="5881" name="Google Shape;5881;p54"/>
                        <p:cNvSpPr/>
                        <p:nvPr/>
                      </p:nvSpPr>
                      <p:spPr>
                        <a:xfrm>
                          <a:off x="725417" y="1787240"/>
                          <a:ext cx="356365" cy="231962"/>
                        </a:xfrm>
                        <a:prstGeom prst="ellipse">
                          <a:avLst/>
                        </a:prstGeom>
                        <a:solidFill>
                          <a:srgbClr val="FFFFFF">
                            <a:alpha val="75686"/>
                          </a:srgbClr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45700" rIns="91425" bIns="45700" anchor="ctr" anchorCtr="0">
                          <a:noAutofit/>
                        </a:bodyPr>
                        <a:lstStyle/>
                        <a:p>
                          <a:pPr algn="ctr" eaLnBrk="1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Calibri"/>
                            <a:buNone/>
                          </a:pPr>
                          <a:endParaRPr kern="0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sp>
                      <p:nvSpPr>
                        <p:cNvPr id="5882" name="Google Shape;5882;p54"/>
                        <p:cNvSpPr txBox="1"/>
                        <p:nvPr/>
                      </p:nvSpPr>
                      <p:spPr>
                        <a:xfrm>
                          <a:off x="667045" y="1708643"/>
                          <a:ext cx="428460" cy="3693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spcFirstLastPara="1" wrap="square" lIns="91425" tIns="45700" rIns="91425" bIns="45700" anchor="t" anchorCtr="0">
                          <a:spAutoFit/>
                        </a:bodyPr>
                        <a:lstStyle/>
                        <a:p>
                          <a:pPr eaLnBrk="1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Arial"/>
                            <a:buNone/>
                          </a:pPr>
                          <a:r>
                            <a:rPr lang="en-US" kern="0">
                              <a:solidFill>
                                <a:srgbClr val="000000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1c</a:t>
                          </a:r>
                          <a:endParaRPr sz="1400" kern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5883" name="Google Shape;5883;p54"/>
                    <p:cNvGrpSpPr/>
                    <p:nvPr/>
                  </p:nvGrpSpPr>
                  <p:grpSpPr>
                    <a:xfrm>
                      <a:off x="833331" y="3478719"/>
                      <a:ext cx="565150" cy="369332"/>
                      <a:chOff x="1736090" y="2873352"/>
                      <a:chExt cx="565150" cy="369332"/>
                    </a:xfrm>
                  </p:grpSpPr>
                  <p:grpSp>
                    <p:nvGrpSpPr>
                      <p:cNvPr id="5884" name="Google Shape;5884;p54"/>
                      <p:cNvGrpSpPr/>
                      <p:nvPr/>
                    </p:nvGrpSpPr>
                    <p:grpSpPr>
                      <a:xfrm>
                        <a:off x="1736090" y="2893762"/>
                        <a:ext cx="565150" cy="292100"/>
                        <a:chOff x="1871277" y="1576300"/>
                        <a:chExt cx="1128371" cy="437861"/>
                      </a:xfrm>
                    </p:grpSpPr>
                    <p:sp>
                      <p:nvSpPr>
                        <p:cNvPr id="5885" name="Google Shape;5885;p54"/>
                        <p:cNvSpPr/>
                        <p:nvPr/>
                      </p:nvSpPr>
                      <p:spPr>
                        <a:xfrm rot="10800000" flipH="1">
                          <a:off x="1874446" y="1692905"/>
                          <a:ext cx="1125202" cy="321256"/>
                        </a:xfrm>
                        <a:prstGeom prst="ellipse">
                          <a:avLst/>
                        </a:prstGeom>
                        <a:gradFill>
                          <a:gsLst>
                            <a:gs pos="0">
                              <a:srgbClr val="262699"/>
                            </a:gs>
                            <a:gs pos="52999">
                              <a:srgbClr val="8383E0"/>
                            </a:gs>
                            <a:gs pos="100000">
                              <a:srgbClr val="262699"/>
                            </a:gs>
                          </a:gsLst>
                          <a:lin ang="0" scaled="0"/>
                        </a:gradFill>
                        <a:ln w="9525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>
                        <a:effectLst>
                          <a:outerShdw blurRad="40000" dist="23000" dir="5400000" rotWithShape="0">
                            <a:srgbClr val="000000">
                              <a:alpha val="34901"/>
                            </a:srgbClr>
                          </a:outerShdw>
                        </a:effectLst>
                      </p:spPr>
                      <p:txBody>
                        <a:bodyPr spcFirstLastPara="1" wrap="square" lIns="91425" tIns="45700" rIns="91425" bIns="45700" anchor="ctr" anchorCtr="0">
                          <a:noAutofit/>
                        </a:bodyPr>
                        <a:lstStyle/>
                        <a:p>
                          <a:pPr algn="ctr" eaLnBrk="1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Calibri"/>
                            <a:buNone/>
                          </a:pPr>
                          <a:endParaRPr kern="0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sp>
                      <p:nvSpPr>
                        <p:cNvPr id="5886" name="Google Shape;5886;p54"/>
                        <p:cNvSpPr/>
                        <p:nvPr/>
                      </p:nvSpPr>
                      <p:spPr>
                        <a:xfrm>
                          <a:off x="1871277" y="1740499"/>
                          <a:ext cx="1128371" cy="114225"/>
                        </a:xfrm>
                        <a:prstGeom prst="rect">
                          <a:avLst/>
                        </a:prstGeom>
                        <a:gradFill>
                          <a:gsLst>
                            <a:gs pos="0">
                              <a:srgbClr val="262699"/>
                            </a:gs>
                            <a:gs pos="52999">
                              <a:srgbClr val="8383E0"/>
                            </a:gs>
                            <a:gs pos="100000">
                              <a:srgbClr val="262699"/>
                            </a:gs>
                          </a:gsLst>
                          <a:lin ang="10800000" scaled="0"/>
                        </a:gradFill>
                        <a:ln>
                          <a:noFill/>
                        </a:ln>
                      </p:spPr>
                      <p:txBody>
                        <a:bodyPr spcFirstLastPara="1" wrap="square" lIns="91425" tIns="45700" rIns="91425" bIns="45700" anchor="ctr" anchorCtr="0">
                          <a:noAutofit/>
                        </a:bodyPr>
                        <a:lstStyle/>
                        <a:p>
                          <a:pPr algn="ctr" eaLnBrk="1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Calibri"/>
                            <a:buNone/>
                          </a:pPr>
                          <a:endParaRPr kern="0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sp>
                      <p:nvSpPr>
                        <p:cNvPr id="5887" name="Google Shape;5887;p54"/>
                        <p:cNvSpPr/>
                        <p:nvPr/>
                      </p:nvSpPr>
                      <p:spPr>
                        <a:xfrm rot="10800000" flipH="1">
                          <a:off x="1871277" y="1576300"/>
                          <a:ext cx="1125200" cy="321257"/>
                        </a:xfrm>
                        <a:prstGeom prst="ellipse">
                          <a:avLst/>
                        </a:prstGeom>
                        <a:solidFill>
                          <a:srgbClr val="BFBFBF"/>
                        </a:solidFill>
                        <a:ln w="9525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>
                        <a:effectLst>
                          <a:outerShdw blurRad="40000" dist="23000" dir="5400000" rotWithShape="0">
                            <a:srgbClr val="000000">
                              <a:alpha val="34901"/>
                            </a:srgbClr>
                          </a:outerShdw>
                        </a:effectLst>
                      </p:spPr>
                      <p:txBody>
                        <a:bodyPr spcFirstLastPara="1" wrap="square" lIns="91425" tIns="45700" rIns="91425" bIns="45700" anchor="ctr" anchorCtr="0">
                          <a:noAutofit/>
                        </a:bodyPr>
                        <a:lstStyle/>
                        <a:p>
                          <a:pPr algn="ctr" eaLnBrk="1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Calibri"/>
                            <a:buNone/>
                          </a:pPr>
                          <a:endParaRPr kern="0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sp>
                      <p:nvSpPr>
                        <p:cNvPr id="5888" name="Google Shape;5888;p54"/>
                        <p:cNvSpPr/>
                        <p:nvPr/>
                      </p:nvSpPr>
                      <p:spPr>
                        <a:xfrm>
                          <a:off x="2159708" y="1673868"/>
                          <a:ext cx="548339" cy="159438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3076069" h="1321259" extrusionOk="0">
                              <a:moveTo>
                                <a:pt x="1537780" y="750825"/>
                              </a:moveTo>
                              <a:lnTo>
                                <a:pt x="313981" y="1321259"/>
                              </a:lnTo>
                              <a:lnTo>
                                <a:pt x="0" y="1228607"/>
                              </a:lnTo>
                              <a:lnTo>
                                <a:pt x="962613" y="837478"/>
                              </a:lnTo>
                              <a:lnTo>
                                <a:pt x="935005" y="450949"/>
                              </a:lnTo>
                              <a:lnTo>
                                <a:pt x="212596" y="119640"/>
                              </a:lnTo>
                              <a:lnTo>
                                <a:pt x="456466" y="50617"/>
                              </a:lnTo>
                              <a:lnTo>
                                <a:pt x="1528577" y="501566"/>
                              </a:lnTo>
                              <a:lnTo>
                                <a:pt x="2623695" y="0"/>
                              </a:lnTo>
                              <a:lnTo>
                                <a:pt x="2927383" y="96632"/>
                              </a:lnTo>
                              <a:lnTo>
                                <a:pt x="2131352" y="432543"/>
                              </a:lnTo>
                              <a:lnTo>
                                <a:pt x="2292399" y="920305"/>
                              </a:lnTo>
                              <a:lnTo>
                                <a:pt x="3076069" y="1228607"/>
                              </a:lnTo>
                              <a:lnTo>
                                <a:pt x="2808172" y="1316375"/>
                              </a:lnTo>
                              <a:lnTo>
                                <a:pt x="1537780" y="750825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8383E0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45700" rIns="91425" bIns="45700" anchor="ctr" anchorCtr="0">
                          <a:noAutofit/>
                        </a:bodyPr>
                        <a:lstStyle/>
                        <a:p>
                          <a:pPr algn="ctr" eaLnBrk="1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Calibri"/>
                            <a:buNone/>
                          </a:pPr>
                          <a:endParaRPr kern="0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sp>
                      <p:nvSpPr>
                        <p:cNvPr id="5889" name="Google Shape;5889;p54"/>
                        <p:cNvSpPr/>
                        <p:nvPr/>
                      </p:nvSpPr>
                      <p:spPr>
                        <a:xfrm>
                          <a:off x="2102655" y="1633412"/>
                          <a:ext cx="662444" cy="111846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3723451" h="932950" extrusionOk="0">
                              <a:moveTo>
                                <a:pt x="0" y="228246"/>
                              </a:moveTo>
                              <a:lnTo>
                                <a:pt x="655168" y="2690"/>
                              </a:lnTo>
                              <a:lnTo>
                                <a:pt x="1855778" y="520562"/>
                              </a:lnTo>
                              <a:lnTo>
                                <a:pt x="3001174" y="0"/>
                              </a:lnTo>
                              <a:lnTo>
                                <a:pt x="3723451" y="207149"/>
                              </a:lnTo>
                              <a:lnTo>
                                <a:pt x="3186079" y="461874"/>
                              </a:lnTo>
                              <a:lnTo>
                                <a:pt x="3013067" y="393200"/>
                              </a:lnTo>
                              <a:lnTo>
                                <a:pt x="1876873" y="932950"/>
                              </a:lnTo>
                              <a:lnTo>
                                <a:pt x="711613" y="413055"/>
                              </a:lnTo>
                              <a:lnTo>
                                <a:pt x="523214" y="469166"/>
                              </a:lnTo>
                              <a:lnTo>
                                <a:pt x="0" y="228246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262699"/>
                        </a:solidFill>
                        <a:ln>
                          <a:noFill/>
                        </a:ln>
                        <a:effectLst>
                          <a:outerShdw blurRad="40000" dist="23000" dir="5400000" rotWithShape="0">
                            <a:srgbClr val="000000">
                              <a:alpha val="34901"/>
                            </a:srgbClr>
                          </a:outerShdw>
                        </a:effectLst>
                      </p:spPr>
                      <p:txBody>
                        <a:bodyPr spcFirstLastPara="1" wrap="square" lIns="91425" tIns="45700" rIns="91425" bIns="45700" anchor="ctr" anchorCtr="0">
                          <a:noAutofit/>
                        </a:bodyPr>
                        <a:lstStyle/>
                        <a:p>
                          <a:pPr algn="ctr" eaLnBrk="1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Calibri"/>
                            <a:buNone/>
                          </a:pPr>
                          <a:endParaRPr kern="0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sp>
                      <p:nvSpPr>
                        <p:cNvPr id="5890" name="Google Shape;5890;p54"/>
                        <p:cNvSpPr/>
                        <p:nvPr/>
                      </p:nvSpPr>
                      <p:spPr>
                        <a:xfrm>
                          <a:off x="2536889" y="1728599"/>
                          <a:ext cx="244057" cy="97568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366596" h="809868" extrusionOk="0">
                              <a:moveTo>
                                <a:pt x="0" y="0"/>
                              </a:moveTo>
                              <a:lnTo>
                                <a:pt x="1366596" y="625807"/>
                              </a:lnTo>
                              <a:lnTo>
                                <a:pt x="865050" y="809868"/>
                              </a:lnTo>
                              <a:lnTo>
                                <a:pt x="4601" y="427942"/>
                              </a:lnTo>
                              <a:cubicBezTo>
                                <a:pt x="-1535" y="105836"/>
                                <a:pt x="1534" y="142647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262699"/>
                        </a:solidFill>
                        <a:ln>
                          <a:noFill/>
                        </a:ln>
                        <a:effectLst>
                          <a:outerShdw blurRad="40000" dist="23000" dir="5400000" rotWithShape="0">
                            <a:srgbClr val="000000">
                              <a:alpha val="34901"/>
                            </a:srgbClr>
                          </a:outerShdw>
                        </a:effectLst>
                      </p:spPr>
                      <p:txBody>
                        <a:bodyPr spcFirstLastPara="1" wrap="square" lIns="91425" tIns="45700" rIns="91425" bIns="45700" anchor="ctr" anchorCtr="0">
                          <a:noAutofit/>
                        </a:bodyPr>
                        <a:lstStyle/>
                        <a:p>
                          <a:pPr algn="ctr" eaLnBrk="1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Calibri"/>
                            <a:buNone/>
                          </a:pPr>
                          <a:endParaRPr kern="0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sp>
                      <p:nvSpPr>
                        <p:cNvPr id="5891" name="Google Shape;5891;p54"/>
                        <p:cNvSpPr/>
                        <p:nvPr/>
                      </p:nvSpPr>
                      <p:spPr>
                        <a:xfrm>
                          <a:off x="2089977" y="1730980"/>
                          <a:ext cx="240888" cy="95187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348191" h="791462" extrusionOk="0">
                              <a:moveTo>
                                <a:pt x="1329786" y="0"/>
                              </a:moveTo>
                              <a:lnTo>
                                <a:pt x="1348191" y="381926"/>
                              </a:lnTo>
                              <a:lnTo>
                                <a:pt x="487742" y="791462"/>
                              </a:lnTo>
                              <a:lnTo>
                                <a:pt x="0" y="612002"/>
                              </a:lnTo>
                              <a:lnTo>
                                <a:pt x="1329786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262699"/>
                        </a:solidFill>
                        <a:ln>
                          <a:noFill/>
                        </a:ln>
                        <a:effectLst>
                          <a:outerShdw blurRad="40000" dist="23000" dir="5400000" rotWithShape="0">
                            <a:srgbClr val="000000">
                              <a:alpha val="34901"/>
                            </a:srgbClr>
                          </a:outerShdw>
                        </a:effectLst>
                      </p:spPr>
                      <p:txBody>
                        <a:bodyPr spcFirstLastPara="1" wrap="square" lIns="91425" tIns="45700" rIns="91425" bIns="45700" anchor="ctr" anchorCtr="0">
                          <a:noAutofit/>
                        </a:bodyPr>
                        <a:lstStyle/>
                        <a:p>
                          <a:pPr algn="ctr" eaLnBrk="1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Calibri"/>
                            <a:buNone/>
                          </a:pPr>
                          <a:endParaRPr kern="0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cxnSp>
                      <p:nvCxnSpPr>
                        <p:cNvPr id="5892" name="Google Shape;5892;p54"/>
                        <p:cNvCxnSpPr>
                          <a:endCxn id="5887" idx="2"/>
                        </p:cNvCxnSpPr>
                        <p:nvPr/>
                      </p:nvCxnSpPr>
                      <p:spPr>
                        <a:xfrm rot="10800000">
                          <a:off x="1871277" y="1736929"/>
                          <a:ext cx="3300" cy="123600"/>
                        </a:xfrm>
                        <a:prstGeom prst="straightConnector1">
                          <a:avLst/>
                        </a:prstGeom>
                        <a:noFill/>
                        <a:ln w="9525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>
                        <a:effectLst>
                          <a:outerShdw blurRad="40005" dist="19939" dir="5400000" algn="tl" rotWithShape="0">
                            <a:srgbClr val="000000">
                              <a:alpha val="37647"/>
                            </a:srgbClr>
                          </a:outerShdw>
                        </a:effectLst>
                      </p:spPr>
                    </p:cxnSp>
                    <p:cxnSp>
                      <p:nvCxnSpPr>
                        <p:cNvPr id="5893" name="Google Shape;5893;p54"/>
                        <p:cNvCxnSpPr/>
                        <p:nvPr/>
                      </p:nvCxnSpPr>
                      <p:spPr>
                        <a:xfrm rot="10800000">
                          <a:off x="2996477" y="1733359"/>
                          <a:ext cx="3171" cy="123743"/>
                        </a:xfrm>
                        <a:prstGeom prst="straightConnector1">
                          <a:avLst/>
                        </a:prstGeom>
                        <a:noFill/>
                        <a:ln w="9525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>
                        <a:effectLst>
                          <a:outerShdw blurRad="40005" dist="19939" dir="5400000" algn="tl" rotWithShape="0">
                            <a:srgbClr val="000000">
                              <a:alpha val="37647"/>
                            </a:srgbClr>
                          </a:outerShdw>
                        </a:effectLst>
                      </p:spPr>
                    </p:cxnSp>
                  </p:grpSp>
                  <p:grpSp>
                    <p:nvGrpSpPr>
                      <p:cNvPr id="5894" name="Google Shape;5894;p54"/>
                      <p:cNvGrpSpPr/>
                      <p:nvPr/>
                    </p:nvGrpSpPr>
                    <p:grpSpPr>
                      <a:xfrm>
                        <a:off x="1770362" y="2873352"/>
                        <a:ext cx="441422" cy="369332"/>
                        <a:chOff x="667045" y="1708643"/>
                        <a:chExt cx="441422" cy="369332"/>
                      </a:xfrm>
                    </p:grpSpPr>
                    <p:sp>
                      <p:nvSpPr>
                        <p:cNvPr id="5895" name="Google Shape;5895;p54"/>
                        <p:cNvSpPr/>
                        <p:nvPr/>
                      </p:nvSpPr>
                      <p:spPr>
                        <a:xfrm>
                          <a:off x="725417" y="1787240"/>
                          <a:ext cx="356365" cy="231962"/>
                        </a:xfrm>
                        <a:prstGeom prst="ellipse">
                          <a:avLst/>
                        </a:prstGeom>
                        <a:solidFill>
                          <a:srgbClr val="FFFFFF">
                            <a:alpha val="75686"/>
                          </a:srgbClr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45700" rIns="91425" bIns="45700" anchor="ctr" anchorCtr="0">
                          <a:noAutofit/>
                        </a:bodyPr>
                        <a:lstStyle/>
                        <a:p>
                          <a:pPr algn="ctr" eaLnBrk="1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Calibri"/>
                            <a:buNone/>
                          </a:pPr>
                          <a:endParaRPr kern="0">
                            <a:solidFill>
                              <a:srgbClr val="FFFFFF"/>
                            </a:solidFill>
                            <a:latin typeface="Gill Sans"/>
                            <a:ea typeface="Gill Sans"/>
                            <a:cs typeface="Gill Sans"/>
                            <a:sym typeface="Gill Sans"/>
                          </a:endParaRPr>
                        </a:p>
                      </p:txBody>
                    </p:sp>
                    <p:sp>
                      <p:nvSpPr>
                        <p:cNvPr id="5896" name="Google Shape;5896;p54"/>
                        <p:cNvSpPr txBox="1"/>
                        <p:nvPr/>
                      </p:nvSpPr>
                      <p:spPr>
                        <a:xfrm>
                          <a:off x="667045" y="1708643"/>
                          <a:ext cx="441422" cy="3693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spcFirstLastPara="1" wrap="square" lIns="91425" tIns="45700" rIns="91425" bIns="45700" anchor="t" anchorCtr="0">
                          <a:spAutoFit/>
                        </a:bodyPr>
                        <a:lstStyle/>
                        <a:p>
                          <a:pPr eaLnBrk="1" fontAlgn="auto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Pts val="1800"/>
                            <a:buFont typeface="Arial"/>
                            <a:buNone/>
                          </a:pPr>
                          <a:r>
                            <a:rPr lang="en-US" kern="0">
                              <a:solidFill>
                                <a:srgbClr val="000000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1a</a:t>
                          </a:r>
                          <a:endParaRPr sz="1400" kern="0">
                            <a:solidFill>
                              <a:srgbClr val="000000"/>
                            </a:solidFill>
                            <a:latin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</p:grpSp>
                </p:grpSp>
                <p:cxnSp>
                  <p:nvCxnSpPr>
                    <p:cNvPr id="5897" name="Google Shape;5897;p54"/>
                    <p:cNvCxnSpPr>
                      <a:stCxn id="5843" idx="7"/>
                    </p:cNvCxnSpPr>
                    <p:nvPr/>
                  </p:nvCxnSpPr>
                  <p:spPr>
                    <a:xfrm>
                      <a:off x="2218708" y="3154477"/>
                      <a:ext cx="480000" cy="369900"/>
                    </a:xfrm>
                    <a:prstGeom prst="straightConnector1">
                      <a:avLst/>
                    </a:prstGeom>
                    <a:solidFill>
                      <a:srgbClr val="00CC99"/>
                    </a:solidFill>
                    <a:ln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</p:cxnSp>
                <p:cxnSp>
                  <p:nvCxnSpPr>
                    <p:cNvPr id="5898" name="Google Shape;5898;p54"/>
                    <p:cNvCxnSpPr/>
                    <p:nvPr/>
                  </p:nvCxnSpPr>
                  <p:spPr>
                    <a:xfrm>
                      <a:off x="1300073" y="3786304"/>
                      <a:ext cx="477927" cy="357071"/>
                    </a:xfrm>
                    <a:prstGeom prst="straightConnector1">
                      <a:avLst/>
                    </a:prstGeom>
                    <a:solidFill>
                      <a:srgbClr val="00CC99"/>
                    </a:solidFill>
                    <a:ln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</p:cxnSp>
                <p:cxnSp>
                  <p:nvCxnSpPr>
                    <p:cNvPr id="5899" name="Google Shape;5899;p54"/>
                    <p:cNvCxnSpPr/>
                    <p:nvPr/>
                  </p:nvCxnSpPr>
                  <p:spPr>
                    <a:xfrm flipH="1">
                      <a:off x="2196042" y="3783542"/>
                      <a:ext cx="508002" cy="349250"/>
                    </a:xfrm>
                    <a:prstGeom prst="straightConnector1">
                      <a:avLst/>
                    </a:prstGeom>
                    <a:solidFill>
                      <a:srgbClr val="00CC99"/>
                    </a:solidFill>
                    <a:ln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</p:cxnSp>
                <p:cxnSp>
                  <p:nvCxnSpPr>
                    <p:cNvPr id="5900" name="Google Shape;5900;p54"/>
                    <p:cNvCxnSpPr/>
                    <p:nvPr/>
                  </p:nvCxnSpPr>
                  <p:spPr>
                    <a:xfrm flipH="1">
                      <a:off x="1287553" y="3166946"/>
                      <a:ext cx="508002" cy="349250"/>
                    </a:xfrm>
                    <a:prstGeom prst="straightConnector1">
                      <a:avLst/>
                    </a:prstGeom>
                    <a:solidFill>
                      <a:srgbClr val="00CC99"/>
                    </a:solidFill>
                    <a:ln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</p:cxnSp>
              </p:grpSp>
            </p:grpSp>
            <p:sp>
              <p:nvSpPr>
                <p:cNvPr id="5901" name="Google Shape;5901;p54"/>
                <p:cNvSpPr txBox="1"/>
                <p:nvPr/>
              </p:nvSpPr>
              <p:spPr>
                <a:xfrm>
                  <a:off x="1430686" y="4247082"/>
                  <a:ext cx="753532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rPr lang="en-US" sz="2000" kern="0">
                      <a:solidFill>
                        <a:srgbClr val="00009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AS 1</a:t>
                  </a: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5902" name="Google Shape;5902;p54"/>
                <p:cNvCxnSpPr>
                  <a:stCxn id="5766" idx="1"/>
                </p:cNvCxnSpPr>
                <p:nvPr/>
              </p:nvCxnSpPr>
              <p:spPr>
                <a:xfrm rot="10800000">
                  <a:off x="3848240" y="5024779"/>
                  <a:ext cx="1030800" cy="699000"/>
                </a:xfrm>
                <a:prstGeom prst="straightConnector1">
                  <a:avLst/>
                </a:prstGeom>
                <a:solidFill>
                  <a:srgbClr val="00CC99"/>
                </a:solidFill>
                <a:ln w="381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5903" name="Google Shape;5903;p54"/>
              <p:cNvCxnSpPr>
                <a:stCxn id="5743" idx="5"/>
                <a:endCxn id="5830" idx="1"/>
              </p:cNvCxnSpPr>
              <p:nvPr/>
            </p:nvCxnSpPr>
            <p:spPr>
              <a:xfrm rot="10800000" flipH="1">
                <a:off x="6957825" y="4543451"/>
                <a:ext cx="1398900" cy="1062900"/>
              </a:xfrm>
              <a:prstGeom prst="straightConnector1">
                <a:avLst/>
              </a:prstGeom>
              <a:solidFill>
                <a:srgbClr val="00CC99"/>
              </a:solidFill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5904" name="Google Shape;5904;p54"/>
            <p:cNvGrpSpPr/>
            <p:nvPr/>
          </p:nvGrpSpPr>
          <p:grpSpPr>
            <a:xfrm>
              <a:off x="9525929" y="4809915"/>
              <a:ext cx="1701734" cy="616172"/>
              <a:chOff x="6935906" y="5482318"/>
              <a:chExt cx="1701734" cy="616172"/>
            </a:xfrm>
          </p:grpSpPr>
          <p:grpSp>
            <p:nvGrpSpPr>
              <p:cNvPr id="5905" name="Google Shape;5905;p54"/>
              <p:cNvGrpSpPr/>
              <p:nvPr/>
            </p:nvGrpSpPr>
            <p:grpSpPr>
              <a:xfrm>
                <a:off x="6935906" y="5482318"/>
                <a:ext cx="1701734" cy="616172"/>
                <a:chOff x="6808463" y="5108795"/>
                <a:chExt cx="1701734" cy="616172"/>
              </a:xfrm>
            </p:grpSpPr>
            <p:sp>
              <p:nvSpPr>
                <p:cNvPr id="5906" name="Google Shape;5906;p54"/>
                <p:cNvSpPr/>
                <p:nvPr/>
              </p:nvSpPr>
              <p:spPr>
                <a:xfrm>
                  <a:off x="6808463" y="5108795"/>
                  <a:ext cx="1701734" cy="6161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93" h="11127" extrusionOk="0">
                      <a:moveTo>
                        <a:pt x="40" y="9082"/>
                      </a:moveTo>
                      <a:cubicBezTo>
                        <a:pt x="352" y="7566"/>
                        <a:pt x="3280" y="1761"/>
                        <a:pt x="4577" y="470"/>
                      </a:cubicBezTo>
                      <a:cubicBezTo>
                        <a:pt x="5874" y="-821"/>
                        <a:pt x="6795" y="914"/>
                        <a:pt x="7822" y="1336"/>
                      </a:cubicBezTo>
                      <a:cubicBezTo>
                        <a:pt x="8849" y="1758"/>
                        <a:pt x="10193" y="1947"/>
                        <a:pt x="10740" y="3004"/>
                      </a:cubicBezTo>
                      <a:cubicBezTo>
                        <a:pt x="11287" y="4061"/>
                        <a:pt x="11468" y="6337"/>
                        <a:pt x="11102" y="7683"/>
                      </a:cubicBezTo>
                      <a:cubicBezTo>
                        <a:pt x="10736" y="9030"/>
                        <a:pt x="9940" y="10771"/>
                        <a:pt x="8541" y="11085"/>
                      </a:cubicBezTo>
                      <a:cubicBezTo>
                        <a:pt x="7141" y="11398"/>
                        <a:pt x="4122" y="9898"/>
                        <a:pt x="2705" y="9564"/>
                      </a:cubicBezTo>
                      <a:cubicBezTo>
                        <a:pt x="1288" y="9230"/>
                        <a:pt x="-272" y="10598"/>
                        <a:pt x="40" y="9082"/>
                      </a:cubicBezTo>
                      <a:close/>
                    </a:path>
                  </a:pathLst>
                </a:custGeom>
                <a:solidFill>
                  <a:srgbClr val="9CE0FA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5907" name="Google Shape;5907;p54"/>
                <p:cNvGrpSpPr/>
                <p:nvPr/>
              </p:nvGrpSpPr>
              <p:grpSpPr>
                <a:xfrm>
                  <a:off x="7908175" y="5241780"/>
                  <a:ext cx="536554" cy="263548"/>
                  <a:chOff x="1871277" y="1576300"/>
                  <a:chExt cx="1128371" cy="437861"/>
                </a:xfrm>
              </p:grpSpPr>
              <p:sp>
                <p:nvSpPr>
                  <p:cNvPr id="5908" name="Google Shape;5908;p54"/>
                  <p:cNvSpPr/>
                  <p:nvPr/>
                </p:nvSpPr>
                <p:spPr>
                  <a:xfrm rot="10800000" flipH="1">
                    <a:off x="1874446" y="1692905"/>
                    <a:ext cx="1125202" cy="321256"/>
                  </a:xfrm>
                  <a:prstGeom prst="ellipse">
                    <a:avLst/>
                  </a:prstGeom>
                  <a:gradFill>
                    <a:gsLst>
                      <a:gs pos="0">
                        <a:srgbClr val="262699"/>
                      </a:gs>
                      <a:gs pos="52999">
                        <a:srgbClr val="8383E0"/>
                      </a:gs>
                      <a:gs pos="100000">
                        <a:srgbClr val="262699"/>
                      </a:gs>
                    </a:gsLst>
                    <a:lin ang="0" scaled="0"/>
                  </a:gradFill>
                  <a:ln w="9525" cap="flat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40000" dist="23000" dir="5400000" rotWithShape="0">
                      <a:srgbClr val="000000">
                        <a:alpha val="34901"/>
                      </a:srgbClr>
                    </a:outerShdw>
                  </a:effectLst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Calibri"/>
                      <a:buNone/>
                    </a:pPr>
                    <a:endParaRPr kern="0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5909" name="Google Shape;5909;p54"/>
                  <p:cNvSpPr/>
                  <p:nvPr/>
                </p:nvSpPr>
                <p:spPr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rgbClr val="262699"/>
                      </a:gs>
                      <a:gs pos="52999">
                        <a:srgbClr val="8383E0"/>
                      </a:gs>
                      <a:gs pos="100000">
                        <a:srgbClr val="262699"/>
                      </a:gs>
                    </a:gsLst>
                    <a:lin ang="10800000" scaled="0"/>
                  </a:gra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Calibri"/>
                      <a:buNone/>
                    </a:pPr>
                    <a:endParaRPr kern="0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5910" name="Google Shape;5910;p54"/>
                  <p:cNvSpPr/>
                  <p:nvPr/>
                </p:nvSpPr>
                <p:spPr>
                  <a:xfrm rot="10800000" flipH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rgbClr val="BFBFBF"/>
                  </a:solidFill>
                  <a:ln w="9525" cap="flat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40000" dist="23000" dir="5400000" rotWithShape="0">
                      <a:srgbClr val="000000">
                        <a:alpha val="34901"/>
                      </a:srgbClr>
                    </a:outerShdw>
                  </a:effectLst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Calibri"/>
                      <a:buNone/>
                    </a:pPr>
                    <a:endParaRPr kern="0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5911" name="Google Shape;5911;p54"/>
                  <p:cNvSpPr/>
                  <p:nvPr/>
                </p:nvSpPr>
                <p:spPr>
                  <a:xfrm>
                    <a:off x="2159708" y="1673868"/>
                    <a:ext cx="548339" cy="15943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76069" h="1321259" extrusionOk="0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rgbClr val="8383E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Calibri"/>
                      <a:buNone/>
                    </a:pPr>
                    <a:endParaRPr kern="0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5912" name="Google Shape;5912;p54"/>
                  <p:cNvSpPr/>
                  <p:nvPr/>
                </p:nvSpPr>
                <p:spPr>
                  <a:xfrm>
                    <a:off x="2102655" y="1633412"/>
                    <a:ext cx="662444" cy="1118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23451" h="932950" extrusionOk="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rgbClr val="262699"/>
                  </a:soli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4901"/>
                      </a:srgbClr>
                    </a:outerShdw>
                  </a:effectLst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Calibri"/>
                      <a:buNone/>
                    </a:pPr>
                    <a:endParaRPr kern="0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5913" name="Google Shape;5913;p54"/>
                  <p:cNvSpPr/>
                  <p:nvPr/>
                </p:nvSpPr>
                <p:spPr>
                  <a:xfrm>
                    <a:off x="2536889" y="1728599"/>
                    <a:ext cx="244057" cy="9756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66596" h="809868" extrusionOk="0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262699"/>
                  </a:soli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4901"/>
                      </a:srgbClr>
                    </a:outerShdw>
                  </a:effectLst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Calibri"/>
                      <a:buNone/>
                    </a:pPr>
                    <a:endParaRPr kern="0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5914" name="Google Shape;5914;p54"/>
                  <p:cNvSpPr/>
                  <p:nvPr/>
                </p:nvSpPr>
                <p:spPr>
                  <a:xfrm>
                    <a:off x="2089977" y="1730980"/>
                    <a:ext cx="240888" cy="951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48191" h="791462" extrusionOk="0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rgbClr val="262699"/>
                  </a:soli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4901"/>
                      </a:srgbClr>
                    </a:outerShdw>
                  </a:effectLst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Calibri"/>
                      <a:buNone/>
                    </a:pPr>
                    <a:endParaRPr kern="0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cxnSp>
                <p:nvCxnSpPr>
                  <p:cNvPr id="5915" name="Google Shape;5915;p54"/>
                  <p:cNvCxnSpPr>
                    <a:endCxn id="5910" idx="2"/>
                  </p:cNvCxnSpPr>
                  <p:nvPr/>
                </p:nvCxnSpPr>
                <p:spPr>
                  <a:xfrm rot="10800000">
                    <a:off x="1871277" y="1736929"/>
                    <a:ext cx="3300" cy="1236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40005" dist="19939" dir="5400000" algn="tl" rotWithShape="0">
                      <a:srgbClr val="000000">
                        <a:alpha val="37647"/>
                      </a:srgbClr>
                    </a:outerShdw>
                  </a:effectLst>
                </p:spPr>
              </p:cxnSp>
              <p:cxnSp>
                <p:nvCxnSpPr>
                  <p:cNvPr id="5916" name="Google Shape;5916;p54"/>
                  <p:cNvCxnSpPr/>
                  <p:nvPr/>
                </p:nvCxnSpPr>
                <p:spPr>
                  <a:xfrm rot="10800000">
                    <a:off x="2996477" y="1733359"/>
                    <a:ext cx="3171" cy="123743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>
                    <a:outerShdw blurRad="40005" dist="19939" dir="5400000" algn="tl" rotWithShape="0">
                      <a:srgbClr val="000000">
                        <a:alpha val="37647"/>
                      </a:srgbClr>
                    </a:outerShdw>
                  </a:effectLst>
                </p:spPr>
              </p:cxnSp>
            </p:grpSp>
            <p:grpSp>
              <p:nvGrpSpPr>
                <p:cNvPr id="5917" name="Google Shape;5917;p54"/>
                <p:cNvGrpSpPr/>
                <p:nvPr/>
              </p:nvGrpSpPr>
              <p:grpSpPr>
                <a:xfrm>
                  <a:off x="7876581" y="5223365"/>
                  <a:ext cx="466894" cy="369332"/>
                  <a:chOff x="599495" y="1708643"/>
                  <a:chExt cx="491778" cy="409344"/>
                </a:xfrm>
              </p:grpSpPr>
              <p:sp>
                <p:nvSpPr>
                  <p:cNvPr id="5918" name="Google Shape;5918;p54"/>
                  <p:cNvSpPr/>
                  <p:nvPr/>
                </p:nvSpPr>
                <p:spPr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rgbClr val="FFFFFF">
                      <a:alpha val="75686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Calibri"/>
                      <a:buNone/>
                    </a:pPr>
                    <a:endParaRPr kern="0">
                      <a:solidFill>
                        <a:srgbClr val="FFFFFF"/>
                      </a:solidFill>
                      <a:latin typeface="Gill Sans"/>
                      <a:ea typeface="Gill Sans"/>
                      <a:cs typeface="Gill Sans"/>
                      <a:sym typeface="Gill Sans"/>
                    </a:endParaRPr>
                  </a:p>
                </p:txBody>
              </p:sp>
              <p:sp>
                <p:nvSpPr>
                  <p:cNvPr id="5919" name="Google Shape;5919;p54"/>
                  <p:cNvSpPr txBox="1"/>
                  <p:nvPr/>
                </p:nvSpPr>
                <p:spPr>
                  <a:xfrm>
                    <a:off x="599495" y="1708643"/>
                    <a:ext cx="491778" cy="40934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spAutoFit/>
                  </a:bodyPr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rPr lang="en-US" kern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  X</a:t>
                    </a:r>
                    <a:endParaRPr sz="1400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cxnSp>
            <p:nvCxnSpPr>
              <p:cNvPr id="5920" name="Google Shape;5920;p54"/>
              <p:cNvCxnSpPr/>
              <p:nvPr/>
            </p:nvCxnSpPr>
            <p:spPr>
              <a:xfrm flipH="1">
                <a:off x="7158742" y="5764030"/>
                <a:ext cx="870024" cy="9999"/>
              </a:xfrm>
              <a:prstGeom prst="straightConnector1">
                <a:avLst/>
              </a:prstGeom>
              <a:solidFill>
                <a:srgbClr val="00CC99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5921" name="Google Shape;5921;p54"/>
          <p:cNvSpPr txBox="1">
            <a:spLocks noGrp="1"/>
          </p:cNvSpPr>
          <p:nvPr>
            <p:ph type="title"/>
          </p:nvPr>
        </p:nvSpPr>
        <p:spPr>
          <a:xfrm>
            <a:off x="838200" y="389191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lang="en-US"/>
              <a:t>BGP path advertisement</a:t>
            </a:r>
            <a:endParaRPr/>
          </a:p>
        </p:txBody>
      </p:sp>
      <p:sp>
        <p:nvSpPr>
          <p:cNvPr id="5922" name="Google Shape;5922;p54"/>
          <p:cNvSpPr txBox="1">
            <a:spLocks noGrp="1"/>
          </p:cNvSpPr>
          <p:nvPr>
            <p:ph type="sldNum" idx="12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/>
              <a:t>Network Layer: 5-</a:t>
            </a:r>
            <a:fld id="{00000000-1234-1234-1234-123412341234}" type="slidenum">
              <a:rPr lang="en-US"/>
              <a:pPr/>
              <a:t>39</a:t>
            </a:fld>
            <a:endParaRPr/>
          </a:p>
        </p:txBody>
      </p:sp>
      <p:sp>
        <p:nvSpPr>
          <p:cNvPr id="5923" name="Google Shape;5923;p54"/>
          <p:cNvSpPr txBox="1"/>
          <p:nvPr/>
        </p:nvSpPr>
        <p:spPr>
          <a:xfrm>
            <a:off x="825754" y="4751961"/>
            <a:ext cx="10673139" cy="845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93688" indent="-293688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lang="en-US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based on AS2 policy, AS2 router 2c accepts path AS3,X, propagates (via iBGP) to all AS2 routers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352425" indent="-69850" eaLnBrk="1" fontAlgn="auto" hangingPunct="1"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None/>
            </a:pPr>
            <a:endParaRPr sz="24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924" name="Google Shape;5924;p54"/>
          <p:cNvGrpSpPr/>
          <p:nvPr/>
        </p:nvGrpSpPr>
        <p:grpSpPr>
          <a:xfrm>
            <a:off x="2993331" y="2473508"/>
            <a:ext cx="1275005" cy="828649"/>
            <a:chOff x="2241770" y="2498560"/>
            <a:chExt cx="1275005" cy="828649"/>
          </a:xfrm>
        </p:grpSpPr>
        <p:sp>
          <p:nvSpPr>
            <p:cNvPr id="5925" name="Google Shape;5925;p54"/>
            <p:cNvSpPr txBox="1"/>
            <p:nvPr/>
          </p:nvSpPr>
          <p:spPr>
            <a:xfrm>
              <a:off x="2241770" y="3019432"/>
              <a:ext cx="126015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eaLnBrk="1" fontAlgn="auto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-US" sz="1600" i="1" kern="0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AS2,AS3,X 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926" name="Google Shape;5926;p54"/>
            <p:cNvSpPr/>
            <p:nvPr/>
          </p:nvSpPr>
          <p:spPr>
            <a:xfrm rot="1968210">
              <a:off x="2734864" y="2684666"/>
              <a:ext cx="768350" cy="276225"/>
            </a:xfrm>
            <a:prstGeom prst="leftArrow">
              <a:avLst>
                <a:gd name="adj1" fmla="val 50000"/>
                <a:gd name="adj2" fmla="val 69540"/>
              </a:avLst>
            </a:prstGeom>
            <a:gradFill>
              <a:gsLst>
                <a:gs pos="0">
                  <a:srgbClr val="C00000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927" name="Google Shape;5927;p54"/>
          <p:cNvSpPr txBox="1"/>
          <p:nvPr/>
        </p:nvSpPr>
        <p:spPr>
          <a:xfrm>
            <a:off x="853911" y="4164411"/>
            <a:ext cx="11146023" cy="848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93688" indent="-293688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lang="en-US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AS2 router 2c receives path advertisement </a:t>
            </a:r>
            <a:r>
              <a:rPr lang="en-US" sz="2400" kern="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AS3,X </a:t>
            </a:r>
            <a:r>
              <a:rPr lang="en-US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(via eBGP) from AS3 router 3a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928" name="Google Shape;5928;p54"/>
          <p:cNvSpPr txBox="1"/>
          <p:nvPr/>
        </p:nvSpPr>
        <p:spPr>
          <a:xfrm>
            <a:off x="837479" y="5525933"/>
            <a:ext cx="10511102" cy="510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93688" indent="-293688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lang="en-US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based on AS2 policy,  AS2 router 2a advertises (via eBGP)  path </a:t>
            </a:r>
            <a:r>
              <a:rPr lang="en-US" sz="2400" kern="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AS2, AS3, X  </a:t>
            </a:r>
            <a:r>
              <a:rPr lang="en-US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to AS1 router 1c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342900" indent="-190500" eaLnBrk="1" fontAlgn="auto" hangingPunct="1"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None/>
            </a:pPr>
            <a:endParaRPr sz="24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929" name="Google Shape;5929;p54"/>
          <p:cNvGrpSpPr/>
          <p:nvPr/>
        </p:nvGrpSpPr>
        <p:grpSpPr>
          <a:xfrm>
            <a:off x="5079134" y="2657901"/>
            <a:ext cx="1118837" cy="826267"/>
            <a:chOff x="4052000" y="2820739"/>
            <a:chExt cx="1118837" cy="826267"/>
          </a:xfrm>
        </p:grpSpPr>
        <p:cxnSp>
          <p:nvCxnSpPr>
            <p:cNvPr id="5930" name="Google Shape;5930;p54"/>
            <p:cNvCxnSpPr/>
            <p:nvPr/>
          </p:nvCxnSpPr>
          <p:spPr>
            <a:xfrm rot="10800000">
              <a:off x="4769093" y="2820739"/>
              <a:ext cx="401744" cy="302376"/>
            </a:xfrm>
            <a:prstGeom prst="straightConnector1">
              <a:avLst/>
            </a:prstGeom>
            <a:solidFill>
              <a:schemeClr val="accent1"/>
            </a:solidFill>
            <a:ln w="25400" cap="flat" cmpd="sng">
              <a:solidFill>
                <a:srgbClr val="CC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5931" name="Google Shape;5931;p54"/>
            <p:cNvCxnSpPr/>
            <p:nvPr/>
          </p:nvCxnSpPr>
          <p:spPr>
            <a:xfrm rot="10800000">
              <a:off x="4052000" y="3192229"/>
              <a:ext cx="1059565" cy="14171"/>
            </a:xfrm>
            <a:prstGeom prst="straightConnector1">
              <a:avLst/>
            </a:prstGeom>
            <a:solidFill>
              <a:schemeClr val="accent1"/>
            </a:solidFill>
            <a:ln w="25400" cap="flat" cmpd="sng">
              <a:solidFill>
                <a:srgbClr val="CC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5932" name="Google Shape;5932;p54"/>
            <p:cNvCxnSpPr/>
            <p:nvPr/>
          </p:nvCxnSpPr>
          <p:spPr>
            <a:xfrm flipH="1">
              <a:off x="4748700" y="3344630"/>
              <a:ext cx="401744" cy="302376"/>
            </a:xfrm>
            <a:prstGeom prst="straightConnector1">
              <a:avLst/>
            </a:prstGeom>
            <a:solidFill>
              <a:schemeClr val="accent1"/>
            </a:solidFill>
            <a:ln w="25400" cap="flat" cmpd="sng">
              <a:solidFill>
                <a:srgbClr val="CC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5933" name="Google Shape;5933;p54"/>
          <p:cNvGrpSpPr/>
          <p:nvPr/>
        </p:nvGrpSpPr>
        <p:grpSpPr>
          <a:xfrm>
            <a:off x="7037763" y="2400062"/>
            <a:ext cx="1291766" cy="685034"/>
            <a:chOff x="2281" y="2317"/>
            <a:chExt cx="814" cy="432"/>
          </a:xfrm>
        </p:grpSpPr>
        <p:sp>
          <p:nvSpPr>
            <p:cNvPr id="5934" name="Google Shape;5934;p54"/>
            <p:cNvSpPr/>
            <p:nvPr/>
          </p:nvSpPr>
          <p:spPr>
            <a:xfrm rot="-2203107">
              <a:off x="2282" y="2446"/>
              <a:ext cx="484" cy="163"/>
            </a:xfrm>
            <a:prstGeom prst="leftArrow">
              <a:avLst>
                <a:gd name="adj1" fmla="val 50000"/>
                <a:gd name="adj2" fmla="val 69540"/>
              </a:avLst>
            </a:prstGeom>
            <a:gradFill>
              <a:gsLst>
                <a:gs pos="0">
                  <a:srgbClr val="C00000"/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5" name="Google Shape;5935;p54"/>
            <p:cNvSpPr txBox="1"/>
            <p:nvPr/>
          </p:nvSpPr>
          <p:spPr>
            <a:xfrm>
              <a:off x="2496" y="2559"/>
              <a:ext cx="599" cy="1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eaLnBrk="1" fontAlgn="auto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1600"/>
                <a:buFont typeface="Arial"/>
                <a:buNone/>
              </a:pPr>
              <a:r>
                <a:rPr lang="en-US" sz="1600" i="1" kern="0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AS3, X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0130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5"/>
          <p:cNvSpPr txBox="1">
            <a:spLocks noGrp="1"/>
          </p:cNvSpPr>
          <p:nvPr>
            <p:ph type="title"/>
          </p:nvPr>
        </p:nvSpPr>
        <p:spPr>
          <a:xfrm>
            <a:off x="838200" y="279543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800"/>
              <a:buFont typeface="Calibri"/>
              <a:buNone/>
            </a:pPr>
            <a:r>
              <a:rPr lang="en-US" sz="4800" dirty="0"/>
              <a:t>RECAP: Per-router control plane</a:t>
            </a:r>
            <a:endParaRPr dirty="0"/>
          </a:p>
        </p:txBody>
      </p:sp>
      <p:sp>
        <p:nvSpPr>
          <p:cNvPr id="97" name="Google Shape;97;p5"/>
          <p:cNvSpPr txBox="1"/>
          <p:nvPr/>
        </p:nvSpPr>
        <p:spPr>
          <a:xfrm>
            <a:off x="780773" y="1101105"/>
            <a:ext cx="10987157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lang="en-US" sz="32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Individual routing algorithm components </a:t>
            </a:r>
            <a:r>
              <a:rPr lang="en-US" sz="3200" i="1" kern="0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  <a:t>in each and every router </a:t>
            </a:r>
            <a:r>
              <a:rPr lang="en-US" sz="32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interact in the control plane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98" name="Google Shape;98;p5"/>
          <p:cNvSpPr/>
          <p:nvPr/>
        </p:nvSpPr>
        <p:spPr>
          <a:xfrm>
            <a:off x="4182648" y="5476945"/>
            <a:ext cx="4027487" cy="939800"/>
          </a:xfrm>
          <a:custGeom>
            <a:avLst/>
            <a:gdLst/>
            <a:ahLst/>
            <a:cxnLst/>
            <a:rect l="l" t="t" r="r" b="b"/>
            <a:pathLst>
              <a:path w="10001" h="10125" extrusionOk="0">
                <a:moveTo>
                  <a:pt x="4" y="4039"/>
                </a:moveTo>
                <a:cubicBezTo>
                  <a:pt x="-29" y="2271"/>
                  <a:pt x="194" y="2100"/>
                  <a:pt x="715" y="1595"/>
                </a:cubicBezTo>
                <a:cubicBezTo>
                  <a:pt x="1236" y="1089"/>
                  <a:pt x="2417" y="1272"/>
                  <a:pt x="3130" y="1006"/>
                </a:cubicBezTo>
                <a:cubicBezTo>
                  <a:pt x="3843" y="740"/>
                  <a:pt x="4397" y="0"/>
                  <a:pt x="4995" y="0"/>
                </a:cubicBezTo>
                <a:cubicBezTo>
                  <a:pt x="5593" y="1"/>
                  <a:pt x="6206" y="926"/>
                  <a:pt x="6720" y="1009"/>
                </a:cubicBezTo>
                <a:cubicBezTo>
                  <a:pt x="7234" y="1092"/>
                  <a:pt x="7536" y="241"/>
                  <a:pt x="8082" y="497"/>
                </a:cubicBezTo>
                <a:cubicBezTo>
                  <a:pt x="8628" y="756"/>
                  <a:pt x="9854" y="442"/>
                  <a:pt x="9989" y="2989"/>
                </a:cubicBezTo>
                <a:cubicBezTo>
                  <a:pt x="10124" y="5536"/>
                  <a:pt x="9098" y="5742"/>
                  <a:pt x="8599" y="6797"/>
                </a:cubicBezTo>
                <a:cubicBezTo>
                  <a:pt x="8100" y="7852"/>
                  <a:pt x="7544" y="8981"/>
                  <a:pt x="6995" y="9322"/>
                </a:cubicBezTo>
                <a:cubicBezTo>
                  <a:pt x="6446" y="9663"/>
                  <a:pt x="5793" y="8957"/>
                  <a:pt x="5307" y="8843"/>
                </a:cubicBezTo>
                <a:cubicBezTo>
                  <a:pt x="4819" y="8726"/>
                  <a:pt x="4628" y="10048"/>
                  <a:pt x="4371" y="9912"/>
                </a:cubicBezTo>
                <a:cubicBezTo>
                  <a:pt x="4114" y="9775"/>
                  <a:pt x="3505" y="10355"/>
                  <a:pt x="3140" y="10019"/>
                </a:cubicBezTo>
                <a:cubicBezTo>
                  <a:pt x="2774" y="9683"/>
                  <a:pt x="2820" y="8138"/>
                  <a:pt x="2179" y="7895"/>
                </a:cubicBezTo>
                <a:cubicBezTo>
                  <a:pt x="1586" y="6800"/>
                  <a:pt x="1549" y="8137"/>
                  <a:pt x="1187" y="7495"/>
                </a:cubicBezTo>
                <a:cubicBezTo>
                  <a:pt x="825" y="6852"/>
                  <a:pt x="-7" y="6157"/>
                  <a:pt x="4" y="4039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9" name="Google Shape;99;p5"/>
          <p:cNvCxnSpPr/>
          <p:nvPr/>
        </p:nvCxnSpPr>
        <p:spPr>
          <a:xfrm rot="10800000" flipH="1">
            <a:off x="4812885" y="5629345"/>
            <a:ext cx="1316038" cy="131762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0" name="Google Shape;100;p5"/>
          <p:cNvCxnSpPr/>
          <p:nvPr/>
        </p:nvCxnSpPr>
        <p:spPr>
          <a:xfrm>
            <a:off x="4701760" y="5815082"/>
            <a:ext cx="2259013" cy="300038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1" name="Google Shape;101;p5"/>
          <p:cNvCxnSpPr/>
          <p:nvPr/>
        </p:nvCxnSpPr>
        <p:spPr>
          <a:xfrm>
            <a:off x="4714460" y="5921445"/>
            <a:ext cx="714375" cy="274637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2" name="Google Shape;102;p5"/>
          <p:cNvCxnSpPr/>
          <p:nvPr/>
        </p:nvCxnSpPr>
        <p:spPr>
          <a:xfrm rot="10800000" flipH="1">
            <a:off x="5732048" y="6115120"/>
            <a:ext cx="1247775" cy="80962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3" name="Google Shape;103;p5"/>
          <p:cNvCxnSpPr/>
          <p:nvPr/>
        </p:nvCxnSpPr>
        <p:spPr>
          <a:xfrm>
            <a:off x="6392448" y="5661095"/>
            <a:ext cx="1057275" cy="123825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4" name="Google Shape;104;p5"/>
          <p:cNvCxnSpPr/>
          <p:nvPr/>
        </p:nvCxnSpPr>
        <p:spPr>
          <a:xfrm rot="10800000" flipH="1">
            <a:off x="5676485" y="5815082"/>
            <a:ext cx="1790700" cy="300038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5" name="Google Shape;105;p5"/>
          <p:cNvCxnSpPr/>
          <p:nvPr/>
        </p:nvCxnSpPr>
        <p:spPr>
          <a:xfrm rot="10800000" flipH="1">
            <a:off x="7003635" y="5843657"/>
            <a:ext cx="588963" cy="271463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6" name="Google Shape;106;p5"/>
          <p:cNvCxnSpPr/>
          <p:nvPr/>
        </p:nvCxnSpPr>
        <p:spPr>
          <a:xfrm>
            <a:off x="6146385" y="5629345"/>
            <a:ext cx="814388" cy="40005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07" name="Google Shape;107;p5"/>
          <p:cNvGrpSpPr/>
          <p:nvPr/>
        </p:nvGrpSpPr>
        <p:grpSpPr>
          <a:xfrm>
            <a:off x="5271673" y="6054795"/>
            <a:ext cx="563562" cy="293687"/>
            <a:chOff x="1871277" y="1576300"/>
            <a:chExt cx="1128371" cy="437861"/>
          </a:xfrm>
        </p:grpSpPr>
        <p:sp>
          <p:nvSpPr>
            <p:cNvPr id="108" name="Google Shape;108;p5"/>
            <p:cNvSpPr/>
            <p:nvPr/>
          </p:nvSpPr>
          <p:spPr>
            <a:xfrm rot="10800000" flipH="1">
              <a:off x="1874455" y="1694641"/>
              <a:ext cx="1125193" cy="319520"/>
            </a:xfrm>
            <a:prstGeom prst="ellipse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0" scaled="0"/>
            </a:gra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80808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1871277" y="1739610"/>
              <a:ext cx="1128371" cy="115975"/>
            </a:xfrm>
            <a:prstGeom prst="rect">
              <a:avLst/>
            </a:prstGeom>
            <a:gradFill>
              <a:gsLst>
                <a:gs pos="0">
                  <a:srgbClr val="262699"/>
                </a:gs>
                <a:gs pos="52999">
                  <a:srgbClr val="8383E0"/>
                </a:gs>
                <a:gs pos="100000">
                  <a:srgbClr val="262699"/>
                </a:gs>
              </a:gsLst>
              <a:lin ang="108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10" name="Google Shape;110;p5"/>
            <p:cNvSpPr/>
            <p:nvPr/>
          </p:nvSpPr>
          <p:spPr>
            <a:xfrm rot="10800000" flipH="1">
              <a:off x="1871277" y="1576300"/>
              <a:ext cx="1125193" cy="319520"/>
            </a:xfrm>
            <a:prstGeom prst="ellipse">
              <a:avLst/>
            </a:prstGeom>
            <a:solidFill>
              <a:srgbClr val="BFBFB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80808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11" name="Google Shape;111;p5"/>
            <p:cNvSpPr/>
            <p:nvPr/>
          </p:nvSpPr>
          <p:spPr>
            <a:xfrm>
              <a:off x="2160521" y="1673339"/>
              <a:ext cx="546704" cy="160944"/>
            </a:xfrm>
            <a:custGeom>
              <a:avLst/>
              <a:gdLst/>
              <a:ahLst/>
              <a:cxnLst/>
              <a:rect l="l" t="t" r="r" b="b"/>
              <a:pathLst>
                <a:path w="3076069" h="1321259" extrusionOk="0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8383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12" name="Google Shape;112;p5"/>
            <p:cNvSpPr/>
            <p:nvPr/>
          </p:nvSpPr>
          <p:spPr>
            <a:xfrm>
              <a:off x="2103307" y="1633104"/>
              <a:ext cx="661131" cy="111240"/>
            </a:xfrm>
            <a:custGeom>
              <a:avLst/>
              <a:gdLst/>
              <a:ahLst/>
              <a:cxnLst/>
              <a:rect l="l" t="t" r="r" b="b"/>
              <a:pathLst>
                <a:path w="3723451" h="932950" extrusionOk="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5"/>
            <p:cNvSpPr/>
            <p:nvPr/>
          </p:nvSpPr>
          <p:spPr>
            <a:xfrm>
              <a:off x="2538765" y="1727776"/>
              <a:ext cx="241567" cy="97039"/>
            </a:xfrm>
            <a:custGeom>
              <a:avLst/>
              <a:gdLst/>
              <a:ahLst/>
              <a:cxnLst/>
              <a:rect l="l" t="t" r="r" b="b"/>
              <a:pathLst>
                <a:path w="1366596" h="809868" extrusionOk="0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5"/>
            <p:cNvSpPr/>
            <p:nvPr/>
          </p:nvSpPr>
          <p:spPr>
            <a:xfrm>
              <a:off x="2090593" y="1730143"/>
              <a:ext cx="238389" cy="97040"/>
            </a:xfrm>
            <a:custGeom>
              <a:avLst/>
              <a:gdLst/>
              <a:ahLst/>
              <a:cxnLst/>
              <a:rect l="l" t="t" r="r" b="b"/>
              <a:pathLst>
                <a:path w="1348191" h="791462" extrusionOk="0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5" name="Google Shape;115;p5"/>
            <p:cNvCxnSpPr>
              <a:endCxn id="110" idx="2"/>
            </p:cNvCxnSpPr>
            <p:nvPr/>
          </p:nvCxnSpPr>
          <p:spPr>
            <a:xfrm rot="10800000">
              <a:off x="1871277" y="1736060"/>
              <a:ext cx="3300" cy="1230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0005" dist="19939" dir="5400000" algn="tl" rotWithShape="0">
                <a:srgbClr val="808080">
                  <a:alpha val="37647"/>
                </a:srgbClr>
              </a:outerShdw>
            </a:effectLst>
          </p:spPr>
        </p:cxnSp>
        <p:cxnSp>
          <p:nvCxnSpPr>
            <p:cNvPr id="116" name="Google Shape;116;p5"/>
            <p:cNvCxnSpPr/>
            <p:nvPr/>
          </p:nvCxnSpPr>
          <p:spPr>
            <a:xfrm rot="10800000">
              <a:off x="2996470" y="1734876"/>
              <a:ext cx="3178" cy="123075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0005" dist="19939" dir="5400000" algn="tl" rotWithShape="0">
                <a:srgbClr val="808080">
                  <a:alpha val="37647"/>
                </a:srgbClr>
              </a:outerShdw>
            </a:effectLst>
          </p:spPr>
        </p:cxnSp>
      </p:grpSp>
      <p:grpSp>
        <p:nvGrpSpPr>
          <p:cNvPr id="117" name="Google Shape;117;p5"/>
          <p:cNvGrpSpPr/>
          <p:nvPr/>
        </p:nvGrpSpPr>
        <p:grpSpPr>
          <a:xfrm>
            <a:off x="5966998" y="5513457"/>
            <a:ext cx="565150" cy="292100"/>
            <a:chOff x="1871277" y="1576300"/>
            <a:chExt cx="1128371" cy="437861"/>
          </a:xfrm>
        </p:grpSpPr>
        <p:sp>
          <p:nvSpPr>
            <p:cNvPr id="118" name="Google Shape;118;p5"/>
            <p:cNvSpPr/>
            <p:nvPr/>
          </p:nvSpPr>
          <p:spPr>
            <a:xfrm rot="10800000" flipH="1">
              <a:off x="1874446" y="1692905"/>
              <a:ext cx="1125202" cy="321256"/>
            </a:xfrm>
            <a:prstGeom prst="ellipse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0" scaled="0"/>
            </a:gra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80808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19" name="Google Shape;119;p5"/>
            <p:cNvSpPr/>
            <p:nvPr/>
          </p:nvSpPr>
          <p:spPr>
            <a:xfrm>
              <a:off x="1871277" y="1740499"/>
              <a:ext cx="1128371" cy="114225"/>
            </a:xfrm>
            <a:prstGeom prst="rect">
              <a:avLst/>
            </a:prstGeom>
            <a:gradFill>
              <a:gsLst>
                <a:gs pos="0">
                  <a:srgbClr val="262699"/>
                </a:gs>
                <a:gs pos="52999">
                  <a:srgbClr val="8383E0"/>
                </a:gs>
                <a:gs pos="100000">
                  <a:srgbClr val="262699"/>
                </a:gs>
              </a:gsLst>
              <a:lin ang="108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20" name="Google Shape;120;p5"/>
            <p:cNvSpPr/>
            <p:nvPr/>
          </p:nvSpPr>
          <p:spPr>
            <a:xfrm rot="10800000" flipH="1">
              <a:off x="1871277" y="1576300"/>
              <a:ext cx="1125200" cy="321257"/>
            </a:xfrm>
            <a:prstGeom prst="ellipse">
              <a:avLst/>
            </a:prstGeom>
            <a:solidFill>
              <a:srgbClr val="BFBFB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80808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21" name="Google Shape;121;p5"/>
            <p:cNvSpPr/>
            <p:nvPr/>
          </p:nvSpPr>
          <p:spPr>
            <a:xfrm>
              <a:off x="2159708" y="1673868"/>
              <a:ext cx="548339" cy="159438"/>
            </a:xfrm>
            <a:custGeom>
              <a:avLst/>
              <a:gdLst/>
              <a:ahLst/>
              <a:cxnLst/>
              <a:rect l="l" t="t" r="r" b="b"/>
              <a:pathLst>
                <a:path w="3076069" h="1321259" extrusionOk="0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8383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22" name="Google Shape;122;p5"/>
            <p:cNvSpPr/>
            <p:nvPr/>
          </p:nvSpPr>
          <p:spPr>
            <a:xfrm>
              <a:off x="2102655" y="1633412"/>
              <a:ext cx="662444" cy="111846"/>
            </a:xfrm>
            <a:custGeom>
              <a:avLst/>
              <a:gdLst/>
              <a:ahLst/>
              <a:cxnLst/>
              <a:rect l="l" t="t" r="r" b="b"/>
              <a:pathLst>
                <a:path w="3723451" h="932950" extrusionOk="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5"/>
            <p:cNvSpPr/>
            <p:nvPr/>
          </p:nvSpPr>
          <p:spPr>
            <a:xfrm>
              <a:off x="2536889" y="1728599"/>
              <a:ext cx="244057" cy="97568"/>
            </a:xfrm>
            <a:custGeom>
              <a:avLst/>
              <a:gdLst/>
              <a:ahLst/>
              <a:cxnLst/>
              <a:rect l="l" t="t" r="r" b="b"/>
              <a:pathLst>
                <a:path w="1366596" h="809868" extrusionOk="0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5"/>
            <p:cNvSpPr/>
            <p:nvPr/>
          </p:nvSpPr>
          <p:spPr>
            <a:xfrm>
              <a:off x="2089977" y="1730980"/>
              <a:ext cx="240888" cy="95187"/>
            </a:xfrm>
            <a:custGeom>
              <a:avLst/>
              <a:gdLst/>
              <a:ahLst/>
              <a:cxnLst/>
              <a:rect l="l" t="t" r="r" b="b"/>
              <a:pathLst>
                <a:path w="1348191" h="791462" extrusionOk="0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5" name="Google Shape;125;p5"/>
            <p:cNvCxnSpPr>
              <a:endCxn id="120" idx="2"/>
            </p:cNvCxnSpPr>
            <p:nvPr/>
          </p:nvCxnSpPr>
          <p:spPr>
            <a:xfrm rot="10800000">
              <a:off x="1871277" y="1736929"/>
              <a:ext cx="3300" cy="1236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0005" dist="19939" dir="5400000" algn="tl" rotWithShape="0">
                <a:srgbClr val="808080">
                  <a:alpha val="37647"/>
                </a:srgbClr>
              </a:outerShdw>
            </a:effectLst>
          </p:spPr>
        </p:cxnSp>
        <p:cxnSp>
          <p:nvCxnSpPr>
            <p:cNvPr id="126" name="Google Shape;126;p5"/>
            <p:cNvCxnSpPr/>
            <p:nvPr/>
          </p:nvCxnSpPr>
          <p:spPr>
            <a:xfrm rot="10800000">
              <a:off x="2996477" y="1733359"/>
              <a:ext cx="3171" cy="123743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0005" dist="19939" dir="5400000" algn="tl" rotWithShape="0">
                <a:srgbClr val="808080">
                  <a:alpha val="37647"/>
                </a:srgbClr>
              </a:outerShdw>
            </a:effectLst>
          </p:spPr>
        </p:cxnSp>
      </p:grpSp>
      <p:grpSp>
        <p:nvGrpSpPr>
          <p:cNvPr id="127" name="Google Shape;127;p5"/>
          <p:cNvGrpSpPr/>
          <p:nvPr/>
        </p:nvGrpSpPr>
        <p:grpSpPr>
          <a:xfrm>
            <a:off x="6609935" y="5967482"/>
            <a:ext cx="563563" cy="293688"/>
            <a:chOff x="1871277" y="1576300"/>
            <a:chExt cx="1128371" cy="437861"/>
          </a:xfrm>
        </p:grpSpPr>
        <p:sp>
          <p:nvSpPr>
            <p:cNvPr id="128" name="Google Shape;128;p5"/>
            <p:cNvSpPr/>
            <p:nvPr/>
          </p:nvSpPr>
          <p:spPr>
            <a:xfrm rot="10800000" flipH="1">
              <a:off x="1874457" y="1694641"/>
              <a:ext cx="1125191" cy="319520"/>
            </a:xfrm>
            <a:prstGeom prst="ellipse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0" scaled="0"/>
            </a:gra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80808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29" name="Google Shape;129;p5"/>
            <p:cNvSpPr/>
            <p:nvPr/>
          </p:nvSpPr>
          <p:spPr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rgbClr val="262699"/>
                </a:gs>
                <a:gs pos="52999">
                  <a:srgbClr val="8383E0"/>
                </a:gs>
                <a:gs pos="100000">
                  <a:srgbClr val="262699"/>
                </a:gs>
              </a:gsLst>
              <a:lin ang="108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30" name="Google Shape;130;p5"/>
            <p:cNvSpPr/>
            <p:nvPr/>
          </p:nvSpPr>
          <p:spPr>
            <a:xfrm rot="10800000" flipH="1">
              <a:off x="1871277" y="1576300"/>
              <a:ext cx="1125191" cy="319520"/>
            </a:xfrm>
            <a:prstGeom prst="ellipse">
              <a:avLst/>
            </a:prstGeom>
            <a:solidFill>
              <a:srgbClr val="BFBFB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80808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31" name="Google Shape;131;p5"/>
            <p:cNvSpPr/>
            <p:nvPr/>
          </p:nvSpPr>
          <p:spPr>
            <a:xfrm>
              <a:off x="2160522" y="1673340"/>
              <a:ext cx="546703" cy="160943"/>
            </a:xfrm>
            <a:custGeom>
              <a:avLst/>
              <a:gdLst/>
              <a:ahLst/>
              <a:cxnLst/>
              <a:rect l="l" t="t" r="r" b="b"/>
              <a:pathLst>
                <a:path w="3076069" h="1321259" extrusionOk="0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8383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32" name="Google Shape;132;p5"/>
            <p:cNvSpPr/>
            <p:nvPr/>
          </p:nvSpPr>
          <p:spPr>
            <a:xfrm>
              <a:off x="2103309" y="1633103"/>
              <a:ext cx="661129" cy="111241"/>
            </a:xfrm>
            <a:custGeom>
              <a:avLst/>
              <a:gdLst/>
              <a:ahLst/>
              <a:cxnLst/>
              <a:rect l="l" t="t" r="r" b="b"/>
              <a:pathLst>
                <a:path w="3723451" h="932950" extrusionOk="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5"/>
            <p:cNvSpPr/>
            <p:nvPr/>
          </p:nvSpPr>
          <p:spPr>
            <a:xfrm>
              <a:off x="2538763" y="1727776"/>
              <a:ext cx="241567" cy="97040"/>
            </a:xfrm>
            <a:custGeom>
              <a:avLst/>
              <a:gdLst/>
              <a:ahLst/>
              <a:cxnLst/>
              <a:rect l="l" t="t" r="r" b="b"/>
              <a:pathLst>
                <a:path w="1366596" h="809868" extrusionOk="0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5"/>
            <p:cNvSpPr/>
            <p:nvPr/>
          </p:nvSpPr>
          <p:spPr>
            <a:xfrm>
              <a:off x="2090595" y="1730144"/>
              <a:ext cx="238387" cy="97039"/>
            </a:xfrm>
            <a:custGeom>
              <a:avLst/>
              <a:gdLst/>
              <a:ahLst/>
              <a:cxnLst/>
              <a:rect l="l" t="t" r="r" b="b"/>
              <a:pathLst>
                <a:path w="1348191" h="791462" extrusionOk="0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5" name="Google Shape;135;p5"/>
            <p:cNvCxnSpPr>
              <a:endCxn id="130" idx="2"/>
            </p:cNvCxnSpPr>
            <p:nvPr/>
          </p:nvCxnSpPr>
          <p:spPr>
            <a:xfrm rot="10800000">
              <a:off x="1871277" y="1736060"/>
              <a:ext cx="3300" cy="1230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0005" dist="19939" dir="5400000" algn="tl" rotWithShape="0">
                <a:srgbClr val="808080">
                  <a:alpha val="37647"/>
                </a:srgbClr>
              </a:outerShdw>
            </a:effectLst>
          </p:spPr>
        </p:cxnSp>
        <p:cxnSp>
          <p:nvCxnSpPr>
            <p:cNvPr id="136" name="Google Shape;136;p5"/>
            <p:cNvCxnSpPr/>
            <p:nvPr/>
          </p:nvCxnSpPr>
          <p:spPr>
            <a:xfrm rot="10800000">
              <a:off x="2996468" y="1734877"/>
              <a:ext cx="3180" cy="123074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0005" dist="19939" dir="5400000" algn="tl" rotWithShape="0">
                <a:srgbClr val="808080">
                  <a:alpha val="37647"/>
                </a:srgbClr>
              </a:outerShdw>
            </a:effectLst>
          </p:spPr>
        </p:cxnSp>
      </p:grpSp>
      <p:grpSp>
        <p:nvGrpSpPr>
          <p:cNvPr id="137" name="Google Shape;137;p5"/>
          <p:cNvGrpSpPr/>
          <p:nvPr/>
        </p:nvGrpSpPr>
        <p:grpSpPr>
          <a:xfrm>
            <a:off x="7332248" y="5653157"/>
            <a:ext cx="565150" cy="293688"/>
            <a:chOff x="1871277" y="1576300"/>
            <a:chExt cx="1128371" cy="437861"/>
          </a:xfrm>
        </p:grpSpPr>
        <p:sp>
          <p:nvSpPr>
            <p:cNvPr id="138" name="Google Shape;138;p5"/>
            <p:cNvSpPr/>
            <p:nvPr/>
          </p:nvSpPr>
          <p:spPr>
            <a:xfrm rot="10800000" flipH="1">
              <a:off x="1874446" y="1694641"/>
              <a:ext cx="1125202" cy="319520"/>
            </a:xfrm>
            <a:prstGeom prst="ellipse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0" scaled="0"/>
            </a:gra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80808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39" name="Google Shape;139;p5"/>
            <p:cNvSpPr/>
            <p:nvPr/>
          </p:nvSpPr>
          <p:spPr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rgbClr val="262699"/>
                </a:gs>
                <a:gs pos="52999">
                  <a:srgbClr val="8383E0"/>
                </a:gs>
                <a:gs pos="100000">
                  <a:srgbClr val="262699"/>
                </a:gs>
              </a:gsLst>
              <a:lin ang="108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40" name="Google Shape;140;p5"/>
            <p:cNvSpPr/>
            <p:nvPr/>
          </p:nvSpPr>
          <p:spPr>
            <a:xfrm rot="10800000" flipH="1">
              <a:off x="1871277" y="1576300"/>
              <a:ext cx="1125200" cy="319520"/>
            </a:xfrm>
            <a:prstGeom prst="ellipse">
              <a:avLst/>
            </a:prstGeom>
            <a:solidFill>
              <a:srgbClr val="BFBFB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80808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41" name="Google Shape;141;p5"/>
            <p:cNvSpPr/>
            <p:nvPr/>
          </p:nvSpPr>
          <p:spPr>
            <a:xfrm>
              <a:off x="2159708" y="1673340"/>
              <a:ext cx="548339" cy="160943"/>
            </a:xfrm>
            <a:custGeom>
              <a:avLst/>
              <a:gdLst/>
              <a:ahLst/>
              <a:cxnLst/>
              <a:rect l="l" t="t" r="r" b="b"/>
              <a:pathLst>
                <a:path w="3076069" h="1321259" extrusionOk="0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8383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42" name="Google Shape;142;p5"/>
            <p:cNvSpPr/>
            <p:nvPr/>
          </p:nvSpPr>
          <p:spPr>
            <a:xfrm>
              <a:off x="2102655" y="1633103"/>
              <a:ext cx="662444" cy="111241"/>
            </a:xfrm>
            <a:custGeom>
              <a:avLst/>
              <a:gdLst/>
              <a:ahLst/>
              <a:cxnLst/>
              <a:rect l="l" t="t" r="r" b="b"/>
              <a:pathLst>
                <a:path w="3723451" h="932950" extrusionOk="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5"/>
            <p:cNvSpPr/>
            <p:nvPr/>
          </p:nvSpPr>
          <p:spPr>
            <a:xfrm>
              <a:off x="2536889" y="1727776"/>
              <a:ext cx="244057" cy="97040"/>
            </a:xfrm>
            <a:custGeom>
              <a:avLst/>
              <a:gdLst/>
              <a:ahLst/>
              <a:cxnLst/>
              <a:rect l="l" t="t" r="r" b="b"/>
              <a:pathLst>
                <a:path w="1366596" h="809868" extrusionOk="0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2089977" y="1730144"/>
              <a:ext cx="240888" cy="97039"/>
            </a:xfrm>
            <a:custGeom>
              <a:avLst/>
              <a:gdLst/>
              <a:ahLst/>
              <a:cxnLst/>
              <a:rect l="l" t="t" r="r" b="b"/>
              <a:pathLst>
                <a:path w="1348191" h="791462" extrusionOk="0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5" name="Google Shape;145;p5"/>
            <p:cNvCxnSpPr>
              <a:endCxn id="140" idx="2"/>
            </p:cNvCxnSpPr>
            <p:nvPr/>
          </p:nvCxnSpPr>
          <p:spPr>
            <a:xfrm rot="10800000">
              <a:off x="1871277" y="1736060"/>
              <a:ext cx="3300" cy="1230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0005" dist="19939" dir="5400000" algn="tl" rotWithShape="0">
                <a:srgbClr val="808080">
                  <a:alpha val="37647"/>
                </a:srgbClr>
              </a:outerShdw>
            </a:effectLst>
          </p:spPr>
        </p:cxnSp>
        <p:cxnSp>
          <p:nvCxnSpPr>
            <p:cNvPr id="146" name="Google Shape;146;p5"/>
            <p:cNvCxnSpPr/>
            <p:nvPr/>
          </p:nvCxnSpPr>
          <p:spPr>
            <a:xfrm rot="10800000">
              <a:off x="2996477" y="1734877"/>
              <a:ext cx="3171" cy="123074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0005" dist="19939" dir="5400000" algn="tl" rotWithShape="0">
                <a:srgbClr val="808080">
                  <a:alpha val="37647"/>
                </a:srgbClr>
              </a:outerShdw>
            </a:effectLst>
          </p:spPr>
        </p:cxnSp>
      </p:grpSp>
      <p:grpSp>
        <p:nvGrpSpPr>
          <p:cNvPr id="147" name="Google Shape;147;p5"/>
          <p:cNvGrpSpPr/>
          <p:nvPr/>
        </p:nvGrpSpPr>
        <p:grpSpPr>
          <a:xfrm>
            <a:off x="3347623" y="2370207"/>
            <a:ext cx="5270500" cy="3805238"/>
            <a:chOff x="1757805" y="2331054"/>
            <a:chExt cx="5270058" cy="3804634"/>
          </a:xfrm>
        </p:grpSpPr>
        <p:sp>
          <p:nvSpPr>
            <p:cNvPr id="148" name="Google Shape;148;p5"/>
            <p:cNvSpPr/>
            <p:nvPr/>
          </p:nvSpPr>
          <p:spPr>
            <a:xfrm>
              <a:off x="1776853" y="4829382"/>
              <a:ext cx="1220685" cy="920604"/>
            </a:xfrm>
            <a:custGeom>
              <a:avLst/>
              <a:gdLst/>
              <a:ahLst/>
              <a:cxnLst/>
              <a:rect l="l" t="t" r="r" b="b"/>
              <a:pathLst>
                <a:path w="1220510" h="921649" extrusionOk="0">
                  <a:moveTo>
                    <a:pt x="1060159" y="921649"/>
                  </a:moveTo>
                  <a:cubicBezTo>
                    <a:pt x="166591" y="183345"/>
                    <a:pt x="908943" y="790884"/>
                    <a:pt x="0" y="51716"/>
                  </a:cubicBezTo>
                  <a:cubicBezTo>
                    <a:pt x="346878" y="57311"/>
                    <a:pt x="712340" y="-5240"/>
                    <a:pt x="1059218" y="355"/>
                  </a:cubicBezTo>
                  <a:cubicBezTo>
                    <a:pt x="1192967" y="751903"/>
                    <a:pt x="1090859" y="157699"/>
                    <a:pt x="1220510" y="849923"/>
                  </a:cubicBezTo>
                  <a:cubicBezTo>
                    <a:pt x="1126090" y="855456"/>
                    <a:pt x="1222187" y="863235"/>
                    <a:pt x="1060159" y="921649"/>
                  </a:cubicBez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rgbClr val="BFBFBF"/>
                </a:gs>
              </a:gsLst>
              <a:lin ang="16200000" scaled="0"/>
            </a:gradFill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6102428" y="4916682"/>
              <a:ext cx="925435" cy="757117"/>
            </a:xfrm>
            <a:custGeom>
              <a:avLst/>
              <a:gdLst/>
              <a:ahLst/>
              <a:cxnLst/>
              <a:rect l="l" t="t" r="r" b="b"/>
              <a:pathLst>
                <a:path w="926304" h="758185" extrusionOk="0">
                  <a:moveTo>
                    <a:pt x="0" y="735614"/>
                  </a:moveTo>
                  <a:cubicBezTo>
                    <a:pt x="309918" y="169731"/>
                    <a:pt x="59088" y="622691"/>
                    <a:pt x="405840" y="13939"/>
                  </a:cubicBezTo>
                  <a:cubicBezTo>
                    <a:pt x="580581" y="18247"/>
                    <a:pt x="751563" y="-3745"/>
                    <a:pt x="926304" y="563"/>
                  </a:cubicBezTo>
                  <a:cubicBezTo>
                    <a:pt x="312762" y="607705"/>
                    <a:pt x="474902" y="459041"/>
                    <a:pt x="183705" y="758185"/>
                  </a:cubicBezTo>
                  <a:cubicBezTo>
                    <a:pt x="49420" y="729549"/>
                    <a:pt x="196198" y="734148"/>
                    <a:pt x="0" y="735614"/>
                  </a:cubicBezTo>
                  <a:close/>
                </a:path>
              </a:pathLst>
            </a:custGeom>
            <a:gradFill>
              <a:gsLst>
                <a:gs pos="0">
                  <a:srgbClr val="F2F2F2">
                    <a:alpha val="54901"/>
                  </a:srgbClr>
                </a:gs>
                <a:gs pos="100000">
                  <a:srgbClr val="BFBFBF"/>
                </a:gs>
              </a:gsLst>
              <a:lin ang="16200000" scaled="0"/>
            </a:gradFill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5288109" y="4937315"/>
              <a:ext cx="725426" cy="1099963"/>
            </a:xfrm>
            <a:custGeom>
              <a:avLst/>
              <a:gdLst/>
              <a:ahLst/>
              <a:cxnLst/>
              <a:rect l="l" t="t" r="r" b="b"/>
              <a:pathLst>
                <a:path w="725009" h="1101479" extrusionOk="0">
                  <a:moveTo>
                    <a:pt x="0" y="1073986"/>
                  </a:moveTo>
                  <a:cubicBezTo>
                    <a:pt x="95638" y="589814"/>
                    <a:pt x="96800" y="618448"/>
                    <a:pt x="206612" y="1724"/>
                  </a:cubicBezTo>
                  <a:cubicBezTo>
                    <a:pt x="451440" y="14348"/>
                    <a:pt x="499346" y="35256"/>
                    <a:pt x="725009" y="0"/>
                  </a:cubicBezTo>
                  <a:cubicBezTo>
                    <a:pt x="326141" y="749497"/>
                    <a:pt x="642687" y="159790"/>
                    <a:pt x="159092" y="1101479"/>
                  </a:cubicBezTo>
                  <a:cubicBezTo>
                    <a:pt x="24807" y="1072843"/>
                    <a:pt x="92525" y="1088071"/>
                    <a:pt x="0" y="1073986"/>
                  </a:cubicBezTo>
                  <a:close/>
                </a:path>
              </a:pathLst>
            </a:custGeom>
            <a:gradFill>
              <a:gsLst>
                <a:gs pos="0">
                  <a:srgbClr val="F2F2F2">
                    <a:alpha val="54901"/>
                  </a:srgbClr>
                </a:gs>
                <a:gs pos="100000">
                  <a:srgbClr val="BFBFBF"/>
                </a:gs>
              </a:gsLst>
              <a:lin ang="16200000" scaled="0"/>
            </a:gradFill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4300767" y="4956362"/>
              <a:ext cx="514307" cy="577758"/>
            </a:xfrm>
            <a:custGeom>
              <a:avLst/>
              <a:gdLst/>
              <a:ahLst/>
              <a:cxnLst/>
              <a:rect l="l" t="t" r="r" b="b"/>
              <a:pathLst>
                <a:path w="514180" h="578353" extrusionOk="0">
                  <a:moveTo>
                    <a:pt x="135770" y="577341"/>
                  </a:moveTo>
                  <a:cubicBezTo>
                    <a:pt x="50587" y="214237"/>
                    <a:pt x="96631" y="442038"/>
                    <a:pt x="0" y="0"/>
                  </a:cubicBezTo>
                  <a:lnTo>
                    <a:pt x="514180" y="10891"/>
                  </a:lnTo>
                  <a:cubicBezTo>
                    <a:pt x="417353" y="348331"/>
                    <a:pt x="426658" y="280104"/>
                    <a:pt x="339280" y="576561"/>
                  </a:cubicBezTo>
                  <a:cubicBezTo>
                    <a:pt x="292835" y="580865"/>
                    <a:pt x="203869" y="575875"/>
                    <a:pt x="135770" y="577341"/>
                  </a:cubicBezTo>
                  <a:close/>
                </a:path>
              </a:pathLst>
            </a:custGeom>
            <a:gradFill>
              <a:gsLst>
                <a:gs pos="0">
                  <a:srgbClr val="F2F2F2">
                    <a:alpha val="54901"/>
                  </a:srgbClr>
                </a:gs>
                <a:gs pos="100000">
                  <a:srgbClr val="BFBFBF"/>
                </a:gs>
              </a:gsLst>
              <a:lin ang="16200000" scaled="0"/>
            </a:gradFill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3521369" y="4919856"/>
              <a:ext cx="593675" cy="1215832"/>
            </a:xfrm>
            <a:custGeom>
              <a:avLst/>
              <a:gdLst/>
              <a:ahLst/>
              <a:cxnLst/>
              <a:rect l="l" t="t" r="r" b="b"/>
              <a:pathLst>
                <a:path w="594113" h="1215612" extrusionOk="0">
                  <a:moveTo>
                    <a:pt x="403236" y="1215612"/>
                  </a:moveTo>
                  <a:cubicBezTo>
                    <a:pt x="223947" y="663007"/>
                    <a:pt x="295574" y="908506"/>
                    <a:pt x="0" y="4757"/>
                  </a:cubicBezTo>
                  <a:cubicBezTo>
                    <a:pt x="166537" y="861"/>
                    <a:pt x="336246" y="3896"/>
                    <a:pt x="502783" y="0"/>
                  </a:cubicBezTo>
                  <a:cubicBezTo>
                    <a:pt x="555943" y="995541"/>
                    <a:pt x="557486" y="515061"/>
                    <a:pt x="594113" y="1179818"/>
                  </a:cubicBezTo>
                  <a:cubicBezTo>
                    <a:pt x="496428" y="1184123"/>
                    <a:pt x="599434" y="1214146"/>
                    <a:pt x="403236" y="1215612"/>
                  </a:cubicBezTo>
                  <a:close/>
                </a:path>
              </a:pathLst>
            </a:custGeom>
            <a:gradFill>
              <a:gsLst>
                <a:gs pos="0">
                  <a:srgbClr val="F2F2F2">
                    <a:alpha val="54901"/>
                  </a:srgbClr>
                </a:gs>
                <a:gs pos="100000">
                  <a:srgbClr val="BFBFBF"/>
                </a:gs>
              </a:gsLst>
              <a:lin ang="16200000" scaled="0"/>
            </a:gradFill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grpSp>
          <p:nvGrpSpPr>
            <p:cNvPr id="153" name="Google Shape;153;p5"/>
            <p:cNvGrpSpPr/>
            <p:nvPr/>
          </p:nvGrpSpPr>
          <p:grpSpPr>
            <a:xfrm>
              <a:off x="1757805" y="2331054"/>
              <a:ext cx="1079409" cy="2674512"/>
              <a:chOff x="1757805" y="2331054"/>
              <a:chExt cx="1079409" cy="2674512"/>
            </a:xfrm>
          </p:grpSpPr>
          <p:sp>
            <p:nvSpPr>
              <p:cNvPr id="154" name="Google Shape;154;p5"/>
              <p:cNvSpPr/>
              <p:nvPr/>
            </p:nvSpPr>
            <p:spPr>
              <a:xfrm rot="10800000">
                <a:off x="1789552" y="2580252"/>
                <a:ext cx="1027025" cy="1084090"/>
              </a:xfrm>
              <a:prstGeom prst="rect">
                <a:avLst/>
              </a:prstGeom>
              <a:gradFill>
                <a:gsLst>
                  <a:gs pos="0">
                    <a:srgbClr val="8383E0"/>
                  </a:gs>
                  <a:gs pos="100000">
                    <a:srgbClr val="FFFFFF"/>
                  </a:gs>
                </a:gsLst>
                <a:lin ang="162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grpSp>
            <p:nvGrpSpPr>
              <p:cNvPr id="155" name="Google Shape;155;p5"/>
              <p:cNvGrpSpPr/>
              <p:nvPr/>
            </p:nvGrpSpPr>
            <p:grpSpPr>
              <a:xfrm>
                <a:off x="1783203" y="4616691"/>
                <a:ext cx="1030201" cy="388875"/>
                <a:chOff x="4128891" y="3607011"/>
                <a:chExt cx="565669" cy="338400"/>
              </a:xfrm>
            </p:grpSpPr>
            <p:sp>
              <p:nvSpPr>
                <p:cNvPr id="156" name="Google Shape;156;p5"/>
                <p:cNvSpPr/>
                <p:nvPr/>
              </p:nvSpPr>
              <p:spPr>
                <a:xfrm>
                  <a:off x="4128891" y="3720271"/>
                  <a:ext cx="565669" cy="225140"/>
                </a:xfrm>
                <a:prstGeom prst="ellipse">
                  <a:avLst/>
                </a:prstGeom>
                <a:solidFill>
                  <a:srgbClr val="262699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kern="0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57" name="Google Shape;157;p5"/>
                <p:cNvSpPr/>
                <p:nvPr/>
              </p:nvSpPr>
              <p:spPr>
                <a:xfrm>
                  <a:off x="4128891" y="3720271"/>
                  <a:ext cx="565669" cy="111880"/>
                </a:xfrm>
                <a:prstGeom prst="rect">
                  <a:avLst/>
                </a:prstGeom>
                <a:solidFill>
                  <a:srgbClr val="26269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kern="0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58" name="Google Shape;158;p5"/>
                <p:cNvSpPr/>
                <p:nvPr/>
              </p:nvSpPr>
              <p:spPr>
                <a:xfrm>
                  <a:off x="4128891" y="3607011"/>
                  <a:ext cx="565669" cy="225140"/>
                </a:xfrm>
                <a:prstGeom prst="ellipse">
                  <a:avLst/>
                </a:prstGeom>
                <a:solidFill>
                  <a:srgbClr val="8383E0">
                    <a:alpha val="69803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kern="0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cxnSp>
              <p:nvCxnSpPr>
                <p:cNvPr id="159" name="Google Shape;159;p5"/>
                <p:cNvCxnSpPr/>
                <p:nvPr/>
              </p:nvCxnSpPr>
              <p:spPr>
                <a:xfrm>
                  <a:off x="4694560" y="3720271"/>
                  <a:ext cx="0" cy="11188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60" name="Google Shape;160;p5"/>
                <p:cNvCxnSpPr/>
                <p:nvPr/>
              </p:nvCxnSpPr>
              <p:spPr>
                <a:xfrm>
                  <a:off x="4128891" y="3720271"/>
                  <a:ext cx="0" cy="11188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sp>
            <p:nvSpPr>
              <p:cNvPr id="161" name="Google Shape;161;p5"/>
              <p:cNvSpPr/>
              <p:nvPr/>
            </p:nvSpPr>
            <p:spPr>
              <a:xfrm>
                <a:off x="1802251" y="3602440"/>
                <a:ext cx="1027025" cy="1163452"/>
              </a:xfrm>
              <a:prstGeom prst="rect">
                <a:avLst/>
              </a:prstGeom>
              <a:gradFill>
                <a:gsLst>
                  <a:gs pos="0">
                    <a:srgbClr val="ACACEA"/>
                  </a:gs>
                  <a:gs pos="100000">
                    <a:srgbClr val="FFFFFF"/>
                  </a:gs>
                </a:gsLst>
                <a:lin ang="162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cxnSp>
            <p:nvCxnSpPr>
              <p:cNvPr id="162" name="Google Shape;162;p5"/>
              <p:cNvCxnSpPr/>
              <p:nvPr/>
            </p:nvCxnSpPr>
            <p:spPr>
              <a:xfrm>
                <a:off x="1781615" y="2805642"/>
                <a:ext cx="20636" cy="2020566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dash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63" name="Google Shape;163;p5"/>
              <p:cNvCxnSpPr/>
              <p:nvPr/>
            </p:nvCxnSpPr>
            <p:spPr>
              <a:xfrm flipH="1">
                <a:off x="2818166" y="2805642"/>
                <a:ext cx="4762" cy="1976123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dash"/>
                <a:round/>
                <a:headEnd type="none" w="sm" len="sm"/>
                <a:tailEnd type="none" w="sm" len="sm"/>
              </a:ln>
            </p:spPr>
          </p:cxnSp>
          <p:grpSp>
            <p:nvGrpSpPr>
              <p:cNvPr id="164" name="Google Shape;164;p5"/>
              <p:cNvGrpSpPr/>
              <p:nvPr/>
            </p:nvGrpSpPr>
            <p:grpSpPr>
              <a:xfrm>
                <a:off x="1757805" y="2331054"/>
                <a:ext cx="1079409" cy="430145"/>
                <a:chOff x="2183302" y="1574638"/>
                <a:chExt cx="1200053" cy="430113"/>
              </a:xfrm>
            </p:grpSpPr>
            <p:sp>
              <p:nvSpPr>
                <p:cNvPr id="165" name="Google Shape;165;p5"/>
                <p:cNvSpPr/>
                <p:nvPr/>
              </p:nvSpPr>
              <p:spPr>
                <a:xfrm rot="10800000" flipH="1">
                  <a:off x="2186832" y="1690499"/>
                  <a:ext cx="1194758" cy="314252"/>
                </a:xfrm>
                <a:prstGeom prst="ellipse">
                  <a:avLst/>
                </a:prstGeom>
                <a:gradFill>
                  <a:gsLst>
                    <a:gs pos="0">
                      <a:srgbClr val="262699"/>
                    </a:gs>
                    <a:gs pos="31000">
                      <a:srgbClr val="8383E0"/>
                    </a:gs>
                    <a:gs pos="100000">
                      <a:srgbClr val="D5D5F4"/>
                    </a:gs>
                  </a:gsLst>
                  <a:lin ang="1620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kern="0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66" name="Google Shape;166;p5"/>
                <p:cNvSpPr/>
                <p:nvPr/>
              </p:nvSpPr>
              <p:spPr>
                <a:xfrm>
                  <a:off x="2183302" y="1734939"/>
                  <a:ext cx="1198287" cy="112686"/>
                </a:xfrm>
                <a:prstGeom prst="rect">
                  <a:avLst/>
                </a:prstGeom>
                <a:gradFill>
                  <a:gsLst>
                    <a:gs pos="0">
                      <a:srgbClr val="ACACEA"/>
                    </a:gs>
                    <a:gs pos="54000">
                      <a:srgbClr val="8383E0"/>
                    </a:gs>
                    <a:gs pos="100000">
                      <a:srgbClr val="262699"/>
                    </a:gs>
                  </a:gsLst>
                  <a:lin ang="1620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kern="0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67" name="Google Shape;167;p5"/>
                <p:cNvSpPr/>
                <p:nvPr/>
              </p:nvSpPr>
              <p:spPr>
                <a:xfrm rot="10800000" flipH="1">
                  <a:off x="2183302" y="1574638"/>
                  <a:ext cx="1196523" cy="314252"/>
                </a:xfrm>
                <a:prstGeom prst="ellipse">
                  <a:avLst/>
                </a:prstGeom>
                <a:solidFill>
                  <a:srgbClr val="BFBFBF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40000" dist="23000" dir="5400000" rotWithShape="0">
                    <a:srgbClr val="80808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kern="0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68" name="Google Shape;168;p5"/>
                <p:cNvSpPr/>
                <p:nvPr/>
              </p:nvSpPr>
              <p:spPr>
                <a:xfrm>
                  <a:off x="2490374" y="1671453"/>
                  <a:ext cx="582379" cy="157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6069" h="1321259" extrusionOk="0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8383E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kern="0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69" name="Google Shape;169;p5"/>
                <p:cNvSpPr/>
                <p:nvPr/>
              </p:nvSpPr>
              <p:spPr>
                <a:xfrm>
                  <a:off x="2430372" y="1630188"/>
                  <a:ext cx="702384" cy="1095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3451" h="932950" extrusionOk="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0" name="Google Shape;170;p5"/>
                <p:cNvSpPr/>
                <p:nvPr/>
              </p:nvSpPr>
              <p:spPr>
                <a:xfrm>
                  <a:off x="2892745" y="1723828"/>
                  <a:ext cx="257658" cy="952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6596" h="809868" extrusionOk="0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1" name="Google Shape;171;p5"/>
                <p:cNvSpPr/>
                <p:nvPr/>
              </p:nvSpPr>
              <p:spPr>
                <a:xfrm>
                  <a:off x="2418018" y="1725416"/>
                  <a:ext cx="254129" cy="952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8191" h="791462" extrusionOk="0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72" name="Google Shape;172;p5"/>
                <p:cNvCxnSpPr>
                  <a:endCxn id="167" idx="2"/>
                </p:cNvCxnSpPr>
                <p:nvPr/>
              </p:nvCxnSpPr>
              <p:spPr>
                <a:xfrm rot="10800000">
                  <a:off x="2183302" y="1731764"/>
                  <a:ext cx="3600" cy="122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40005" dist="19939" dir="5400000" algn="tl" rotWithShape="0">
                    <a:srgbClr val="808080">
                      <a:alpha val="37647"/>
                    </a:srgbClr>
                  </a:outerShdw>
                </a:effectLst>
              </p:spPr>
            </p:cxnSp>
            <p:cxnSp>
              <p:nvCxnSpPr>
                <p:cNvPr id="173" name="Google Shape;173;p5"/>
                <p:cNvCxnSpPr/>
                <p:nvPr/>
              </p:nvCxnSpPr>
              <p:spPr>
                <a:xfrm rot="10800000">
                  <a:off x="3379825" y="1728590"/>
                  <a:ext cx="3530" cy="12220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40005" dist="19939" dir="5400000" algn="tl" rotWithShape="0">
                    <a:srgbClr val="808080">
                      <a:alpha val="37647"/>
                    </a:srgbClr>
                  </a:outerShdw>
                </a:effectLst>
              </p:spPr>
            </p:cxnSp>
          </p:grpSp>
        </p:grpSp>
        <p:grpSp>
          <p:nvGrpSpPr>
            <p:cNvPr id="174" name="Google Shape;174;p5"/>
            <p:cNvGrpSpPr/>
            <p:nvPr/>
          </p:nvGrpSpPr>
          <p:grpSpPr>
            <a:xfrm>
              <a:off x="3500438" y="3173883"/>
              <a:ext cx="522287" cy="1831685"/>
              <a:chOff x="3500438" y="3173883"/>
              <a:chExt cx="522287" cy="1831685"/>
            </a:xfrm>
          </p:grpSpPr>
          <p:sp>
            <p:nvSpPr>
              <p:cNvPr id="175" name="Google Shape;175;p5"/>
              <p:cNvSpPr/>
              <p:nvPr/>
            </p:nvSpPr>
            <p:spPr>
              <a:xfrm rot="10800000">
                <a:off x="3507320" y="3287221"/>
                <a:ext cx="498349" cy="306623"/>
              </a:xfrm>
              <a:prstGeom prst="rect">
                <a:avLst/>
              </a:prstGeom>
              <a:gradFill>
                <a:gsLst>
                  <a:gs pos="0">
                    <a:srgbClr val="8383E0"/>
                  </a:gs>
                  <a:gs pos="100000">
                    <a:srgbClr val="FFFFFF"/>
                  </a:gs>
                </a:gsLst>
                <a:lin ang="162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cxnSp>
            <p:nvCxnSpPr>
              <p:cNvPr id="176" name="Google Shape;176;p5"/>
              <p:cNvCxnSpPr/>
              <p:nvPr/>
            </p:nvCxnSpPr>
            <p:spPr>
              <a:xfrm flipH="1">
                <a:off x="4019802" y="3321497"/>
                <a:ext cx="1588" cy="1536456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dash"/>
                <a:round/>
                <a:headEnd type="none" w="sm" len="sm"/>
                <a:tailEnd type="none" w="sm" len="sm"/>
              </a:ln>
            </p:spPr>
          </p:cxnSp>
          <p:pic>
            <p:nvPicPr>
              <p:cNvPr id="177" name="Google Shape;177;p5" descr="router_top.png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3500438" y="3194292"/>
                <a:ext cx="522287" cy="220475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178" name="Google Shape;178;p5"/>
              <p:cNvGrpSpPr/>
              <p:nvPr/>
            </p:nvGrpSpPr>
            <p:grpSpPr>
              <a:xfrm>
                <a:off x="3511845" y="4783352"/>
                <a:ext cx="507957" cy="222216"/>
                <a:chOff x="4129087" y="3606297"/>
                <a:chExt cx="568256" cy="339233"/>
              </a:xfrm>
            </p:grpSpPr>
            <p:sp>
              <p:nvSpPr>
                <p:cNvPr id="179" name="Google Shape;179;p5"/>
                <p:cNvSpPr/>
                <p:nvPr/>
              </p:nvSpPr>
              <p:spPr>
                <a:xfrm>
                  <a:off x="4129087" y="3720182"/>
                  <a:ext cx="568256" cy="225348"/>
                </a:xfrm>
                <a:prstGeom prst="ellipse">
                  <a:avLst/>
                </a:prstGeom>
                <a:solidFill>
                  <a:srgbClr val="262699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kern="0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80" name="Google Shape;180;p5"/>
                <p:cNvSpPr/>
                <p:nvPr/>
              </p:nvSpPr>
              <p:spPr>
                <a:xfrm>
                  <a:off x="4129087" y="3720182"/>
                  <a:ext cx="568256" cy="111462"/>
                </a:xfrm>
                <a:prstGeom prst="rect">
                  <a:avLst/>
                </a:prstGeom>
                <a:solidFill>
                  <a:srgbClr val="26269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kern="0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81" name="Google Shape;181;p5"/>
                <p:cNvSpPr/>
                <p:nvPr/>
              </p:nvSpPr>
              <p:spPr>
                <a:xfrm>
                  <a:off x="4129087" y="3606297"/>
                  <a:ext cx="568256" cy="225346"/>
                </a:xfrm>
                <a:prstGeom prst="ellipse">
                  <a:avLst/>
                </a:prstGeom>
                <a:solidFill>
                  <a:srgbClr val="ACACEA">
                    <a:alpha val="54901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kern="0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cxnSp>
              <p:nvCxnSpPr>
                <p:cNvPr id="182" name="Google Shape;182;p5"/>
                <p:cNvCxnSpPr/>
                <p:nvPr/>
              </p:nvCxnSpPr>
              <p:spPr>
                <a:xfrm>
                  <a:off x="4697343" y="3720182"/>
                  <a:ext cx="0" cy="111462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83" name="Google Shape;183;p5"/>
                <p:cNvCxnSpPr/>
                <p:nvPr/>
              </p:nvCxnSpPr>
              <p:spPr>
                <a:xfrm>
                  <a:off x="4129087" y="3720182"/>
                  <a:ext cx="0" cy="111462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sp>
            <p:nvSpPr>
              <p:cNvPr id="184" name="Google Shape;184;p5"/>
              <p:cNvSpPr/>
              <p:nvPr/>
            </p:nvSpPr>
            <p:spPr>
              <a:xfrm>
                <a:off x="3516608" y="3697675"/>
                <a:ext cx="498433" cy="1163452"/>
              </a:xfrm>
              <a:prstGeom prst="rect">
                <a:avLst/>
              </a:prstGeom>
              <a:gradFill>
                <a:gsLst>
                  <a:gs pos="0">
                    <a:srgbClr val="8383E0"/>
                  </a:gs>
                  <a:gs pos="100000">
                    <a:srgbClr val="FFFFFF"/>
                  </a:gs>
                </a:gsLst>
                <a:lin ang="162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cxnSp>
            <p:nvCxnSpPr>
              <p:cNvPr id="185" name="Google Shape;185;p5"/>
              <p:cNvCxnSpPr>
                <a:stCxn id="186" idx="2"/>
              </p:cNvCxnSpPr>
              <p:nvPr/>
            </p:nvCxnSpPr>
            <p:spPr>
              <a:xfrm flipH="1">
                <a:off x="3507045" y="3262769"/>
                <a:ext cx="4800" cy="16887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dash"/>
                <a:round/>
                <a:headEnd type="none" w="sm" len="sm"/>
                <a:tailEnd type="none" w="sm" len="sm"/>
              </a:ln>
            </p:spPr>
          </p:cxnSp>
          <p:grpSp>
            <p:nvGrpSpPr>
              <p:cNvPr id="187" name="Google Shape;187;p5"/>
              <p:cNvGrpSpPr/>
              <p:nvPr/>
            </p:nvGrpSpPr>
            <p:grpSpPr>
              <a:xfrm>
                <a:off x="3511845" y="3173883"/>
                <a:ext cx="503196" cy="242848"/>
                <a:chOff x="2185178" y="1574269"/>
                <a:chExt cx="1198011" cy="430447"/>
              </a:xfrm>
            </p:grpSpPr>
            <p:sp>
              <p:nvSpPr>
                <p:cNvPr id="188" name="Google Shape;188;p5"/>
                <p:cNvSpPr/>
                <p:nvPr/>
              </p:nvSpPr>
              <p:spPr>
                <a:xfrm rot="10800000" flipH="1">
                  <a:off x="2188958" y="1689617"/>
                  <a:ext cx="1194231" cy="315099"/>
                </a:xfrm>
                <a:prstGeom prst="ellipse">
                  <a:avLst/>
                </a:prstGeom>
                <a:gradFill>
                  <a:gsLst>
                    <a:gs pos="0">
                      <a:srgbClr val="262699"/>
                    </a:gs>
                    <a:gs pos="31000">
                      <a:srgbClr val="8383E0"/>
                    </a:gs>
                    <a:gs pos="100000">
                      <a:srgbClr val="FFFFFF"/>
                    </a:gs>
                  </a:gsLst>
                  <a:lin ang="1620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kern="0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89" name="Google Shape;189;p5"/>
                <p:cNvSpPr/>
                <p:nvPr/>
              </p:nvSpPr>
              <p:spPr>
                <a:xfrm>
                  <a:off x="2185178" y="1734631"/>
                  <a:ext cx="1198011" cy="112535"/>
                </a:xfrm>
                <a:prstGeom prst="rect">
                  <a:avLst/>
                </a:prstGeom>
                <a:gradFill>
                  <a:gsLst>
                    <a:gs pos="0">
                      <a:srgbClr val="ACACEA"/>
                    </a:gs>
                    <a:gs pos="54000">
                      <a:srgbClr val="8383E0"/>
                    </a:gs>
                    <a:gs pos="100000">
                      <a:srgbClr val="262699"/>
                    </a:gs>
                  </a:gsLst>
                  <a:lin ang="1620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kern="0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86" name="Google Shape;186;p5"/>
                <p:cNvSpPr/>
                <p:nvPr/>
              </p:nvSpPr>
              <p:spPr>
                <a:xfrm rot="10800000" flipH="1">
                  <a:off x="2185178" y="1574269"/>
                  <a:ext cx="1194231" cy="315099"/>
                </a:xfrm>
                <a:prstGeom prst="ellipse">
                  <a:avLst/>
                </a:prstGeom>
                <a:solidFill>
                  <a:srgbClr val="BFBFBF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40000" dist="23000" dir="5400000" rotWithShape="0">
                    <a:srgbClr val="80808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kern="0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90" name="Google Shape;190;p5"/>
                <p:cNvSpPr/>
                <p:nvPr/>
              </p:nvSpPr>
              <p:spPr>
                <a:xfrm>
                  <a:off x="2491295" y="1669924"/>
                  <a:ext cx="581999" cy="1575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6069" h="1321259" extrusionOk="0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8383E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kern="0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191" name="Google Shape;191;p5"/>
                <p:cNvSpPr/>
                <p:nvPr/>
              </p:nvSpPr>
              <p:spPr>
                <a:xfrm>
                  <a:off x="2430828" y="1630537"/>
                  <a:ext cx="702933" cy="109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3451" h="932950" extrusionOk="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2" name="Google Shape;192;p5"/>
                <p:cNvSpPr/>
                <p:nvPr/>
              </p:nvSpPr>
              <p:spPr>
                <a:xfrm>
                  <a:off x="2891892" y="1723378"/>
                  <a:ext cx="260764" cy="956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6596" h="809868" extrusionOk="0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3" name="Google Shape;193;p5"/>
                <p:cNvSpPr/>
                <p:nvPr/>
              </p:nvSpPr>
              <p:spPr>
                <a:xfrm>
                  <a:off x="2419489" y="1726192"/>
                  <a:ext cx="253208" cy="928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8191" h="791462" extrusionOk="0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94" name="Google Shape;194;p5"/>
                <p:cNvCxnSpPr>
                  <a:endCxn id="186" idx="2"/>
                </p:cNvCxnSpPr>
                <p:nvPr/>
              </p:nvCxnSpPr>
              <p:spPr>
                <a:xfrm rot="10800000">
                  <a:off x="2185178" y="1731819"/>
                  <a:ext cx="3900" cy="120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40005" dist="19939" dir="5400000" algn="tl" rotWithShape="0">
                    <a:srgbClr val="808080">
                      <a:alpha val="37647"/>
                    </a:srgbClr>
                  </a:outerShdw>
                </a:effectLst>
              </p:spPr>
            </p:cxnSp>
            <p:cxnSp>
              <p:nvCxnSpPr>
                <p:cNvPr id="195" name="Google Shape;195;p5"/>
                <p:cNvCxnSpPr/>
                <p:nvPr/>
              </p:nvCxnSpPr>
              <p:spPr>
                <a:xfrm rot="10800000">
                  <a:off x="3379409" y="1729005"/>
                  <a:ext cx="3780" cy="120976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40005" dist="19939" dir="5400000" algn="tl" rotWithShape="0">
                    <a:srgbClr val="808080">
                      <a:alpha val="37647"/>
                    </a:srgbClr>
                  </a:outerShdw>
                </a:effectLst>
              </p:spPr>
            </p:cxnSp>
          </p:grpSp>
        </p:grpSp>
        <p:grpSp>
          <p:nvGrpSpPr>
            <p:cNvPr id="196" name="Google Shape;196;p5"/>
            <p:cNvGrpSpPr/>
            <p:nvPr/>
          </p:nvGrpSpPr>
          <p:grpSpPr>
            <a:xfrm>
              <a:off x="4299179" y="2486604"/>
              <a:ext cx="528594" cy="2517375"/>
              <a:chOff x="4299179" y="2486604"/>
              <a:chExt cx="528594" cy="2517375"/>
            </a:xfrm>
          </p:grpSpPr>
          <p:sp>
            <p:nvSpPr>
              <p:cNvPr id="197" name="Google Shape;197;p5"/>
              <p:cNvSpPr/>
              <p:nvPr/>
            </p:nvSpPr>
            <p:spPr>
              <a:xfrm rot="10800000">
                <a:off x="4315358" y="2675960"/>
                <a:ext cx="498350" cy="916575"/>
              </a:xfrm>
              <a:prstGeom prst="rect">
                <a:avLst/>
              </a:prstGeom>
              <a:gradFill>
                <a:gsLst>
                  <a:gs pos="0">
                    <a:srgbClr val="8383E0"/>
                  </a:gs>
                  <a:gs pos="100000">
                    <a:srgbClr val="FFFFFF"/>
                  </a:gs>
                </a:gsLst>
                <a:lin ang="162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cxnSp>
            <p:nvCxnSpPr>
              <p:cNvPr id="198" name="Google Shape;198;p5"/>
              <p:cNvCxnSpPr/>
              <p:nvPr/>
            </p:nvCxnSpPr>
            <p:spPr>
              <a:xfrm>
                <a:off x="4821424" y="2642154"/>
                <a:ext cx="6349" cy="2214211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dash"/>
                <a:round/>
                <a:headEnd type="none" w="sm" len="sm"/>
                <a:tailEnd type="none" w="sm" len="sm"/>
              </a:ln>
            </p:spPr>
          </p:cxnSp>
          <p:grpSp>
            <p:nvGrpSpPr>
              <p:cNvPr id="199" name="Google Shape;199;p5"/>
              <p:cNvGrpSpPr/>
              <p:nvPr/>
            </p:nvGrpSpPr>
            <p:grpSpPr>
              <a:xfrm>
                <a:off x="4319815" y="4781764"/>
                <a:ext cx="507958" cy="222216"/>
                <a:chOff x="4129012" y="3606230"/>
                <a:chExt cx="568256" cy="339300"/>
              </a:xfrm>
            </p:grpSpPr>
            <p:sp>
              <p:nvSpPr>
                <p:cNvPr id="200" name="Google Shape;200;p5"/>
                <p:cNvSpPr/>
                <p:nvPr/>
              </p:nvSpPr>
              <p:spPr>
                <a:xfrm>
                  <a:off x="4129012" y="3720139"/>
                  <a:ext cx="568256" cy="225391"/>
                </a:xfrm>
                <a:prstGeom prst="ellipse">
                  <a:avLst/>
                </a:prstGeom>
                <a:solidFill>
                  <a:srgbClr val="262699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kern="0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201" name="Google Shape;201;p5"/>
                <p:cNvSpPr/>
                <p:nvPr/>
              </p:nvSpPr>
              <p:spPr>
                <a:xfrm>
                  <a:off x="4129012" y="3720139"/>
                  <a:ext cx="568256" cy="111484"/>
                </a:xfrm>
                <a:prstGeom prst="rect">
                  <a:avLst/>
                </a:prstGeom>
                <a:solidFill>
                  <a:srgbClr val="26269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kern="0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202" name="Google Shape;202;p5"/>
                <p:cNvSpPr/>
                <p:nvPr/>
              </p:nvSpPr>
              <p:spPr>
                <a:xfrm>
                  <a:off x="4129012" y="3606230"/>
                  <a:ext cx="568256" cy="225392"/>
                </a:xfrm>
                <a:prstGeom prst="ellipse">
                  <a:avLst/>
                </a:prstGeom>
                <a:solidFill>
                  <a:srgbClr val="ACACEA">
                    <a:alpha val="54901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kern="0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cxnSp>
              <p:nvCxnSpPr>
                <p:cNvPr id="203" name="Google Shape;203;p5"/>
                <p:cNvCxnSpPr/>
                <p:nvPr/>
              </p:nvCxnSpPr>
              <p:spPr>
                <a:xfrm>
                  <a:off x="4697268" y="3720139"/>
                  <a:ext cx="0" cy="111484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204" name="Google Shape;204;p5"/>
                <p:cNvCxnSpPr/>
                <p:nvPr/>
              </p:nvCxnSpPr>
              <p:spPr>
                <a:xfrm>
                  <a:off x="4129012" y="3720139"/>
                  <a:ext cx="0" cy="111484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sp>
            <p:nvSpPr>
              <p:cNvPr id="205" name="Google Shape;205;p5"/>
              <p:cNvSpPr/>
              <p:nvPr/>
            </p:nvSpPr>
            <p:spPr>
              <a:xfrm>
                <a:off x="4324577" y="3696087"/>
                <a:ext cx="498433" cy="1163453"/>
              </a:xfrm>
              <a:prstGeom prst="rect">
                <a:avLst/>
              </a:prstGeom>
              <a:gradFill>
                <a:gsLst>
                  <a:gs pos="0">
                    <a:srgbClr val="8383E0"/>
                  </a:gs>
                  <a:gs pos="100000">
                    <a:srgbClr val="FFFFFF"/>
                  </a:gs>
                </a:gsLst>
                <a:lin ang="162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cxnSp>
            <p:nvCxnSpPr>
              <p:cNvPr id="206" name="Google Shape;206;p5"/>
              <p:cNvCxnSpPr>
                <a:stCxn id="207" idx="2"/>
              </p:cNvCxnSpPr>
              <p:nvPr/>
            </p:nvCxnSpPr>
            <p:spPr>
              <a:xfrm>
                <a:off x="4300767" y="2640567"/>
                <a:ext cx="14400" cy="2309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dash"/>
                <a:round/>
                <a:headEnd type="none" w="sm" len="sm"/>
                <a:tailEnd type="none" w="sm" len="sm"/>
              </a:ln>
            </p:spPr>
          </p:cxnSp>
          <p:grpSp>
            <p:nvGrpSpPr>
              <p:cNvPr id="208" name="Google Shape;208;p5"/>
              <p:cNvGrpSpPr/>
              <p:nvPr/>
            </p:nvGrpSpPr>
            <p:grpSpPr>
              <a:xfrm>
                <a:off x="4299179" y="2486604"/>
                <a:ext cx="504783" cy="242849"/>
                <a:chOff x="2183224" y="1574808"/>
                <a:chExt cx="1200054" cy="430149"/>
              </a:xfrm>
            </p:grpSpPr>
            <p:sp>
              <p:nvSpPr>
                <p:cNvPr id="207" name="Google Shape;207;p5"/>
                <p:cNvSpPr/>
                <p:nvPr/>
              </p:nvSpPr>
              <p:spPr>
                <a:xfrm rot="10800000" flipH="1">
                  <a:off x="2186998" y="1690077"/>
                  <a:ext cx="1196279" cy="314880"/>
                </a:xfrm>
                <a:prstGeom prst="ellipse">
                  <a:avLst/>
                </a:prstGeom>
                <a:gradFill>
                  <a:gsLst>
                    <a:gs pos="0">
                      <a:srgbClr val="262699"/>
                    </a:gs>
                    <a:gs pos="31000">
                      <a:srgbClr val="8383E0"/>
                    </a:gs>
                    <a:gs pos="100000">
                      <a:srgbClr val="FFFFFF"/>
                    </a:gs>
                  </a:gsLst>
                  <a:lin ang="1620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kern="0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209" name="Google Shape;209;p5"/>
                <p:cNvSpPr/>
                <p:nvPr/>
              </p:nvSpPr>
              <p:spPr>
                <a:xfrm>
                  <a:off x="2183224" y="1735060"/>
                  <a:ext cx="1200054" cy="112457"/>
                </a:xfrm>
                <a:prstGeom prst="rect">
                  <a:avLst/>
                </a:prstGeom>
                <a:gradFill>
                  <a:gsLst>
                    <a:gs pos="0">
                      <a:srgbClr val="ACACEA"/>
                    </a:gs>
                    <a:gs pos="54000">
                      <a:srgbClr val="8383E0"/>
                    </a:gs>
                    <a:gs pos="100000">
                      <a:srgbClr val="262699"/>
                    </a:gs>
                  </a:gsLst>
                  <a:lin ang="1620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kern="0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210" name="Google Shape;210;p5"/>
                <p:cNvSpPr/>
                <p:nvPr/>
              </p:nvSpPr>
              <p:spPr>
                <a:xfrm rot="10800000" flipH="1">
                  <a:off x="2183224" y="1574808"/>
                  <a:ext cx="1196282" cy="314880"/>
                </a:xfrm>
                <a:prstGeom prst="ellipse">
                  <a:avLst/>
                </a:prstGeom>
                <a:solidFill>
                  <a:srgbClr val="BFBFBF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40000" dist="23000" dir="5400000" rotWithShape="0">
                    <a:srgbClr val="80808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kern="0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211" name="Google Shape;211;p5"/>
                <p:cNvSpPr/>
                <p:nvPr/>
              </p:nvSpPr>
              <p:spPr>
                <a:xfrm>
                  <a:off x="2488899" y="1670396"/>
                  <a:ext cx="584931" cy="157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6069" h="1321259" extrusionOk="0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8383E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kern="0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212" name="Google Shape;212;p5"/>
                <p:cNvSpPr/>
                <p:nvPr/>
              </p:nvSpPr>
              <p:spPr>
                <a:xfrm>
                  <a:off x="2428519" y="1631037"/>
                  <a:ext cx="705691" cy="1096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3451" h="932950" extrusionOk="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3" name="Google Shape;213;p5"/>
                <p:cNvSpPr/>
                <p:nvPr/>
              </p:nvSpPr>
              <p:spPr>
                <a:xfrm>
                  <a:off x="2892690" y="1723814"/>
                  <a:ext cx="256615" cy="955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6596" h="809868" extrusionOk="0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4" name="Google Shape;214;p5"/>
                <p:cNvSpPr/>
                <p:nvPr/>
              </p:nvSpPr>
              <p:spPr>
                <a:xfrm>
                  <a:off x="2417196" y="1726625"/>
                  <a:ext cx="252843" cy="927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8191" h="791462" extrusionOk="0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215" name="Google Shape;215;p5"/>
                <p:cNvCxnSpPr>
                  <a:endCxn id="210" idx="2"/>
                </p:cNvCxnSpPr>
                <p:nvPr/>
              </p:nvCxnSpPr>
              <p:spPr>
                <a:xfrm rot="10800000">
                  <a:off x="2183224" y="1732248"/>
                  <a:ext cx="3900" cy="120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40005" dist="19939" dir="5400000" algn="tl" rotWithShape="0">
                    <a:srgbClr val="808080">
                      <a:alpha val="37647"/>
                    </a:srgbClr>
                  </a:outerShdw>
                </a:effectLst>
              </p:spPr>
            </p:cxnSp>
            <p:cxnSp>
              <p:nvCxnSpPr>
                <p:cNvPr id="216" name="Google Shape;216;p5"/>
                <p:cNvCxnSpPr/>
                <p:nvPr/>
              </p:nvCxnSpPr>
              <p:spPr>
                <a:xfrm rot="10800000">
                  <a:off x="3379505" y="1729437"/>
                  <a:ext cx="3773" cy="12089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40005" dist="19939" dir="5400000" algn="tl" rotWithShape="0">
                    <a:srgbClr val="808080">
                      <a:alpha val="37647"/>
                    </a:srgbClr>
                  </a:outerShdw>
                </a:effectLst>
              </p:spPr>
            </p:cxnSp>
          </p:grpSp>
        </p:grpSp>
        <p:grpSp>
          <p:nvGrpSpPr>
            <p:cNvPr id="217" name="Google Shape;217;p5"/>
            <p:cNvGrpSpPr/>
            <p:nvPr/>
          </p:nvGrpSpPr>
          <p:grpSpPr>
            <a:xfrm>
              <a:off x="5491163" y="3178644"/>
              <a:ext cx="522287" cy="1825335"/>
              <a:chOff x="5491163" y="3178644"/>
              <a:chExt cx="522287" cy="1825335"/>
            </a:xfrm>
          </p:grpSpPr>
          <p:sp>
            <p:nvSpPr>
              <p:cNvPr id="218" name="Google Shape;218;p5"/>
              <p:cNvSpPr/>
              <p:nvPr/>
            </p:nvSpPr>
            <p:spPr>
              <a:xfrm rot="10800000">
                <a:off x="5498044" y="3266845"/>
                <a:ext cx="498349" cy="325689"/>
              </a:xfrm>
              <a:prstGeom prst="rect">
                <a:avLst/>
              </a:prstGeom>
              <a:gradFill>
                <a:gsLst>
                  <a:gs pos="0">
                    <a:srgbClr val="262699">
                      <a:alpha val="61960"/>
                    </a:srgbClr>
                  </a:gs>
                  <a:gs pos="1000">
                    <a:srgbClr val="262699">
                      <a:alpha val="61960"/>
                    </a:srgbClr>
                  </a:gs>
                  <a:gs pos="54000">
                    <a:srgbClr val="8383E0"/>
                  </a:gs>
                  <a:gs pos="100000">
                    <a:srgbClr val="FFFFFF"/>
                  </a:gs>
                </a:gsLst>
                <a:lin ang="162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cxnSp>
            <p:nvCxnSpPr>
              <p:cNvPr id="219" name="Google Shape;219;p5"/>
              <p:cNvCxnSpPr>
                <a:stCxn id="220" idx="6"/>
              </p:cNvCxnSpPr>
              <p:nvPr/>
            </p:nvCxnSpPr>
            <p:spPr>
              <a:xfrm>
                <a:off x="6004010" y="3267530"/>
                <a:ext cx="6300" cy="1582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dash"/>
                <a:round/>
                <a:headEnd type="none" w="sm" len="sm"/>
                <a:tailEnd type="none" w="sm" len="sm"/>
              </a:ln>
            </p:spPr>
          </p:cxnSp>
          <p:pic>
            <p:nvPicPr>
              <p:cNvPr id="221" name="Google Shape;221;p5" descr="router_top.png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5491163" y="3206725"/>
                <a:ext cx="522287" cy="220431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222" name="Google Shape;222;p5"/>
              <p:cNvGrpSpPr/>
              <p:nvPr/>
            </p:nvGrpSpPr>
            <p:grpSpPr>
              <a:xfrm>
                <a:off x="5502403" y="4781764"/>
                <a:ext cx="507957" cy="222216"/>
                <a:chOff x="4128900" y="3606230"/>
                <a:chExt cx="568256" cy="339300"/>
              </a:xfrm>
            </p:grpSpPr>
            <p:sp>
              <p:nvSpPr>
                <p:cNvPr id="223" name="Google Shape;223;p5"/>
                <p:cNvSpPr/>
                <p:nvPr/>
              </p:nvSpPr>
              <p:spPr>
                <a:xfrm>
                  <a:off x="4128900" y="3720139"/>
                  <a:ext cx="568256" cy="225391"/>
                </a:xfrm>
                <a:prstGeom prst="ellipse">
                  <a:avLst/>
                </a:prstGeom>
                <a:solidFill>
                  <a:srgbClr val="262699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kern="0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224" name="Google Shape;224;p5"/>
                <p:cNvSpPr/>
                <p:nvPr/>
              </p:nvSpPr>
              <p:spPr>
                <a:xfrm>
                  <a:off x="4128900" y="3720139"/>
                  <a:ext cx="568256" cy="111484"/>
                </a:xfrm>
                <a:prstGeom prst="rect">
                  <a:avLst/>
                </a:prstGeom>
                <a:solidFill>
                  <a:srgbClr val="26269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kern="0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225" name="Google Shape;225;p5"/>
                <p:cNvSpPr/>
                <p:nvPr/>
              </p:nvSpPr>
              <p:spPr>
                <a:xfrm>
                  <a:off x="4128900" y="3606230"/>
                  <a:ext cx="568256" cy="225392"/>
                </a:xfrm>
                <a:prstGeom prst="ellipse">
                  <a:avLst/>
                </a:prstGeom>
                <a:solidFill>
                  <a:srgbClr val="ACACEA">
                    <a:alpha val="54901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kern="0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cxnSp>
              <p:nvCxnSpPr>
                <p:cNvPr id="226" name="Google Shape;226;p5"/>
                <p:cNvCxnSpPr/>
                <p:nvPr/>
              </p:nvCxnSpPr>
              <p:spPr>
                <a:xfrm>
                  <a:off x="4697156" y="3720139"/>
                  <a:ext cx="0" cy="111484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227" name="Google Shape;227;p5"/>
                <p:cNvCxnSpPr/>
                <p:nvPr/>
              </p:nvCxnSpPr>
              <p:spPr>
                <a:xfrm>
                  <a:off x="4128900" y="3720139"/>
                  <a:ext cx="0" cy="111484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sp>
            <p:nvSpPr>
              <p:cNvPr id="228" name="Google Shape;228;p5"/>
              <p:cNvSpPr/>
              <p:nvPr/>
            </p:nvSpPr>
            <p:spPr>
              <a:xfrm>
                <a:off x="5507166" y="3694500"/>
                <a:ext cx="498433" cy="1165040"/>
              </a:xfrm>
              <a:prstGeom prst="rect">
                <a:avLst/>
              </a:prstGeom>
              <a:gradFill>
                <a:gsLst>
                  <a:gs pos="0">
                    <a:srgbClr val="8383E0"/>
                  </a:gs>
                  <a:gs pos="100000">
                    <a:srgbClr val="FFFFFF"/>
                  </a:gs>
                </a:gsLst>
                <a:lin ang="162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cxnSp>
            <p:nvCxnSpPr>
              <p:cNvPr id="229" name="Google Shape;229;p5"/>
              <p:cNvCxnSpPr>
                <a:stCxn id="221" idx="1"/>
              </p:cNvCxnSpPr>
              <p:nvPr/>
            </p:nvCxnSpPr>
            <p:spPr>
              <a:xfrm>
                <a:off x="5491163" y="3316941"/>
                <a:ext cx="6300" cy="1633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dash"/>
                <a:round/>
                <a:headEnd type="none" w="sm" len="sm"/>
                <a:tailEnd type="none" w="sm" len="sm"/>
              </a:ln>
            </p:spPr>
          </p:cxnSp>
          <p:grpSp>
            <p:nvGrpSpPr>
              <p:cNvPr id="230" name="Google Shape;230;p5"/>
              <p:cNvGrpSpPr/>
              <p:nvPr/>
            </p:nvGrpSpPr>
            <p:grpSpPr>
              <a:xfrm>
                <a:off x="5500816" y="3178644"/>
                <a:ext cx="504782" cy="242849"/>
                <a:chOff x="2183606" y="1573485"/>
                <a:chExt cx="1200052" cy="430149"/>
              </a:xfrm>
            </p:grpSpPr>
            <p:sp>
              <p:nvSpPr>
                <p:cNvPr id="231" name="Google Shape;231;p5"/>
                <p:cNvSpPr/>
                <p:nvPr/>
              </p:nvSpPr>
              <p:spPr>
                <a:xfrm rot="10800000" flipH="1">
                  <a:off x="2187379" y="1688754"/>
                  <a:ext cx="1196279" cy="314880"/>
                </a:xfrm>
                <a:prstGeom prst="ellipse">
                  <a:avLst/>
                </a:prstGeom>
                <a:gradFill>
                  <a:gsLst>
                    <a:gs pos="0">
                      <a:srgbClr val="262699"/>
                    </a:gs>
                    <a:gs pos="31000">
                      <a:srgbClr val="8383E0"/>
                    </a:gs>
                    <a:gs pos="100000">
                      <a:srgbClr val="FFFFFF"/>
                    </a:gs>
                  </a:gsLst>
                  <a:lin ang="1620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kern="0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232" name="Google Shape;232;p5"/>
                <p:cNvSpPr/>
                <p:nvPr/>
              </p:nvSpPr>
              <p:spPr>
                <a:xfrm>
                  <a:off x="2183606" y="1733737"/>
                  <a:ext cx="1200052" cy="112457"/>
                </a:xfrm>
                <a:prstGeom prst="rect">
                  <a:avLst/>
                </a:prstGeom>
                <a:gradFill>
                  <a:gsLst>
                    <a:gs pos="0">
                      <a:srgbClr val="ACACEA"/>
                    </a:gs>
                    <a:gs pos="54000">
                      <a:srgbClr val="8383E0"/>
                    </a:gs>
                    <a:gs pos="100000">
                      <a:srgbClr val="262699"/>
                    </a:gs>
                  </a:gsLst>
                  <a:lin ang="1620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kern="0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220" name="Google Shape;220;p5"/>
                <p:cNvSpPr/>
                <p:nvPr/>
              </p:nvSpPr>
              <p:spPr>
                <a:xfrm rot="10800000" flipH="1">
                  <a:off x="2183606" y="1573485"/>
                  <a:ext cx="1196277" cy="314880"/>
                </a:xfrm>
                <a:prstGeom prst="ellipse">
                  <a:avLst/>
                </a:prstGeom>
                <a:solidFill>
                  <a:srgbClr val="BFBFBF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40000" dist="23000" dir="5400000" rotWithShape="0">
                    <a:srgbClr val="80808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kern="0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233" name="Google Shape;233;p5"/>
                <p:cNvSpPr/>
                <p:nvPr/>
              </p:nvSpPr>
              <p:spPr>
                <a:xfrm>
                  <a:off x="2489279" y="1669074"/>
                  <a:ext cx="584932" cy="157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6069" h="1321259" extrusionOk="0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8383E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kern="0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234" name="Google Shape;234;p5"/>
                <p:cNvSpPr/>
                <p:nvPr/>
              </p:nvSpPr>
              <p:spPr>
                <a:xfrm>
                  <a:off x="2428899" y="1629714"/>
                  <a:ext cx="705692" cy="1096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3451" h="932950" extrusionOk="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5" name="Google Shape;235;p5"/>
                <p:cNvSpPr/>
                <p:nvPr/>
              </p:nvSpPr>
              <p:spPr>
                <a:xfrm>
                  <a:off x="2893071" y="1722492"/>
                  <a:ext cx="256615" cy="955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6596" h="809868" extrusionOk="0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6" name="Google Shape;236;p5"/>
                <p:cNvSpPr/>
                <p:nvPr/>
              </p:nvSpPr>
              <p:spPr>
                <a:xfrm>
                  <a:off x="2417579" y="1725302"/>
                  <a:ext cx="252840" cy="927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8191" h="791462" extrusionOk="0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237" name="Google Shape;237;p5"/>
                <p:cNvCxnSpPr>
                  <a:endCxn id="220" idx="2"/>
                </p:cNvCxnSpPr>
                <p:nvPr/>
              </p:nvCxnSpPr>
              <p:spPr>
                <a:xfrm rot="10800000">
                  <a:off x="2183606" y="1730925"/>
                  <a:ext cx="3900" cy="120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40005" dist="19939" dir="5400000" algn="tl" rotWithShape="0">
                    <a:srgbClr val="808080">
                      <a:alpha val="37647"/>
                    </a:srgbClr>
                  </a:outerShdw>
                </a:effectLst>
              </p:spPr>
            </p:cxnSp>
            <p:cxnSp>
              <p:nvCxnSpPr>
                <p:cNvPr id="238" name="Google Shape;238;p5"/>
                <p:cNvCxnSpPr/>
                <p:nvPr/>
              </p:nvCxnSpPr>
              <p:spPr>
                <a:xfrm rot="10800000">
                  <a:off x="3379883" y="1728114"/>
                  <a:ext cx="3775" cy="12089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40005" dist="19939" dir="5400000" algn="tl" rotWithShape="0">
                    <a:srgbClr val="808080">
                      <a:alpha val="37647"/>
                    </a:srgbClr>
                  </a:outerShdw>
                </a:effectLst>
              </p:spPr>
            </p:cxnSp>
          </p:grpSp>
        </p:grpSp>
        <p:grpSp>
          <p:nvGrpSpPr>
            <p:cNvPr id="239" name="Google Shape;239;p5"/>
            <p:cNvGrpSpPr/>
            <p:nvPr/>
          </p:nvGrpSpPr>
          <p:grpSpPr>
            <a:xfrm>
              <a:off x="6472285" y="2648504"/>
              <a:ext cx="522243" cy="2353889"/>
              <a:chOff x="6472285" y="2648504"/>
              <a:chExt cx="522243" cy="2353889"/>
            </a:xfrm>
          </p:grpSpPr>
          <p:sp>
            <p:nvSpPr>
              <p:cNvPr id="240" name="Google Shape;240;p5"/>
              <p:cNvSpPr/>
              <p:nvPr/>
            </p:nvSpPr>
            <p:spPr>
              <a:xfrm rot="10800000">
                <a:off x="6482296" y="2777838"/>
                <a:ext cx="498349" cy="722037"/>
              </a:xfrm>
              <a:prstGeom prst="rect">
                <a:avLst/>
              </a:prstGeom>
              <a:gradFill>
                <a:gsLst>
                  <a:gs pos="0">
                    <a:srgbClr val="8383E0"/>
                  </a:gs>
                  <a:gs pos="100000">
                    <a:srgbClr val="FFFFFF"/>
                  </a:gs>
                </a:gsLst>
                <a:lin ang="162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cxnSp>
            <p:nvCxnSpPr>
              <p:cNvPr id="241" name="Google Shape;241;p5"/>
              <p:cNvCxnSpPr/>
              <p:nvPr/>
            </p:nvCxnSpPr>
            <p:spPr>
              <a:xfrm>
                <a:off x="6994528" y="2846910"/>
                <a:ext cx="0" cy="1998345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dash"/>
                <a:round/>
                <a:headEnd type="none" w="sm" len="sm"/>
                <a:tailEnd type="none" w="sm" len="sm"/>
              </a:ln>
            </p:spPr>
          </p:cxnSp>
          <p:grpSp>
            <p:nvGrpSpPr>
              <p:cNvPr id="242" name="Google Shape;242;p5"/>
              <p:cNvGrpSpPr/>
              <p:nvPr/>
            </p:nvGrpSpPr>
            <p:grpSpPr>
              <a:xfrm>
                <a:off x="6486571" y="4765893"/>
                <a:ext cx="507957" cy="236499"/>
                <a:chOff x="4128808" y="3606294"/>
                <a:chExt cx="568256" cy="339218"/>
              </a:xfrm>
            </p:grpSpPr>
            <p:sp>
              <p:nvSpPr>
                <p:cNvPr id="243" name="Google Shape;243;p5"/>
                <p:cNvSpPr/>
                <p:nvPr/>
              </p:nvSpPr>
              <p:spPr>
                <a:xfrm>
                  <a:off x="4128808" y="3720125"/>
                  <a:ext cx="568256" cy="225387"/>
                </a:xfrm>
                <a:prstGeom prst="ellipse">
                  <a:avLst/>
                </a:prstGeom>
                <a:solidFill>
                  <a:srgbClr val="262699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kern="0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244" name="Google Shape;244;p5"/>
                <p:cNvSpPr/>
                <p:nvPr/>
              </p:nvSpPr>
              <p:spPr>
                <a:xfrm>
                  <a:off x="4128808" y="3720125"/>
                  <a:ext cx="568256" cy="111556"/>
                </a:xfrm>
                <a:prstGeom prst="rect">
                  <a:avLst/>
                </a:prstGeom>
                <a:solidFill>
                  <a:srgbClr val="26269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kern="0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245" name="Google Shape;245;p5"/>
                <p:cNvSpPr/>
                <p:nvPr/>
              </p:nvSpPr>
              <p:spPr>
                <a:xfrm>
                  <a:off x="4128808" y="3606294"/>
                  <a:ext cx="568256" cy="225387"/>
                </a:xfrm>
                <a:prstGeom prst="ellipse">
                  <a:avLst/>
                </a:prstGeom>
                <a:solidFill>
                  <a:srgbClr val="ACACEA">
                    <a:alpha val="54901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kern="0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cxnSp>
              <p:nvCxnSpPr>
                <p:cNvPr id="246" name="Google Shape;246;p5"/>
                <p:cNvCxnSpPr/>
                <p:nvPr/>
              </p:nvCxnSpPr>
              <p:spPr>
                <a:xfrm>
                  <a:off x="4697064" y="3720125"/>
                  <a:ext cx="0" cy="111556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247" name="Google Shape;247;p5"/>
                <p:cNvCxnSpPr/>
                <p:nvPr/>
              </p:nvCxnSpPr>
              <p:spPr>
                <a:xfrm>
                  <a:off x="4128808" y="3720125"/>
                  <a:ext cx="0" cy="111556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sp>
            <p:nvSpPr>
              <p:cNvPr id="248" name="Google Shape;248;p5"/>
              <p:cNvSpPr/>
              <p:nvPr/>
            </p:nvSpPr>
            <p:spPr>
              <a:xfrm>
                <a:off x="6491333" y="3610376"/>
                <a:ext cx="498433" cy="1238053"/>
              </a:xfrm>
              <a:prstGeom prst="rect">
                <a:avLst/>
              </a:prstGeom>
              <a:gradFill>
                <a:gsLst>
                  <a:gs pos="0">
                    <a:srgbClr val="8383E0"/>
                  </a:gs>
                  <a:gs pos="100000">
                    <a:srgbClr val="FFFFFF"/>
                  </a:gs>
                </a:gsLst>
                <a:lin ang="162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cxnSp>
            <p:nvCxnSpPr>
              <p:cNvPr id="249" name="Google Shape;249;p5"/>
              <p:cNvCxnSpPr/>
              <p:nvPr/>
            </p:nvCxnSpPr>
            <p:spPr>
              <a:xfrm>
                <a:off x="6472285" y="2818340"/>
                <a:ext cx="9524" cy="2126912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dash"/>
                <a:round/>
                <a:headEnd type="none" w="sm" len="sm"/>
                <a:tailEnd type="none" w="sm" len="sm"/>
              </a:ln>
            </p:spPr>
          </p:cxnSp>
          <p:grpSp>
            <p:nvGrpSpPr>
              <p:cNvPr id="250" name="Google Shape;250;p5"/>
              <p:cNvGrpSpPr/>
              <p:nvPr/>
            </p:nvGrpSpPr>
            <p:grpSpPr>
              <a:xfrm>
                <a:off x="6478635" y="2648504"/>
                <a:ext cx="504782" cy="242849"/>
                <a:chOff x="2184464" y="1575651"/>
                <a:chExt cx="1200052" cy="430151"/>
              </a:xfrm>
            </p:grpSpPr>
            <p:sp>
              <p:nvSpPr>
                <p:cNvPr id="251" name="Google Shape;251;p5"/>
                <p:cNvSpPr/>
                <p:nvPr/>
              </p:nvSpPr>
              <p:spPr>
                <a:xfrm rot="10800000" flipH="1">
                  <a:off x="2188237" y="1690921"/>
                  <a:ext cx="1196279" cy="314881"/>
                </a:xfrm>
                <a:prstGeom prst="ellipse">
                  <a:avLst/>
                </a:prstGeom>
                <a:gradFill>
                  <a:gsLst>
                    <a:gs pos="0">
                      <a:srgbClr val="262699"/>
                    </a:gs>
                    <a:gs pos="31000">
                      <a:srgbClr val="8383E0"/>
                    </a:gs>
                    <a:gs pos="100000">
                      <a:srgbClr val="FFFFFF"/>
                    </a:gs>
                  </a:gsLst>
                  <a:lin ang="1620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kern="0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252" name="Google Shape;252;p5"/>
                <p:cNvSpPr/>
                <p:nvPr/>
              </p:nvSpPr>
              <p:spPr>
                <a:xfrm>
                  <a:off x="2184464" y="1735904"/>
                  <a:ext cx="1200052" cy="112457"/>
                </a:xfrm>
                <a:prstGeom prst="rect">
                  <a:avLst/>
                </a:prstGeom>
                <a:gradFill>
                  <a:gsLst>
                    <a:gs pos="0">
                      <a:srgbClr val="ACACEA"/>
                    </a:gs>
                    <a:gs pos="54000">
                      <a:srgbClr val="8383E0"/>
                    </a:gs>
                    <a:gs pos="100000">
                      <a:srgbClr val="262699"/>
                    </a:gs>
                  </a:gsLst>
                  <a:lin ang="1620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kern="0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253" name="Google Shape;253;p5"/>
                <p:cNvSpPr/>
                <p:nvPr/>
              </p:nvSpPr>
              <p:spPr>
                <a:xfrm rot="10800000" flipH="1">
                  <a:off x="2184464" y="1575651"/>
                  <a:ext cx="1196277" cy="314881"/>
                </a:xfrm>
                <a:prstGeom prst="ellipse">
                  <a:avLst/>
                </a:prstGeom>
                <a:solidFill>
                  <a:srgbClr val="BFBFBF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40000" dist="23000" dir="5400000" rotWithShape="0">
                    <a:srgbClr val="80808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kern="0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254" name="Google Shape;254;p5"/>
                <p:cNvSpPr/>
                <p:nvPr/>
              </p:nvSpPr>
              <p:spPr>
                <a:xfrm>
                  <a:off x="2490137" y="1671240"/>
                  <a:ext cx="584932" cy="157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6069" h="1321259" extrusionOk="0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8383E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kern="0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255" name="Google Shape;255;p5"/>
                <p:cNvSpPr/>
                <p:nvPr/>
              </p:nvSpPr>
              <p:spPr>
                <a:xfrm>
                  <a:off x="2429757" y="1631880"/>
                  <a:ext cx="705692" cy="1096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3451" h="932950" extrusionOk="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6" name="Google Shape;256;p5"/>
                <p:cNvSpPr/>
                <p:nvPr/>
              </p:nvSpPr>
              <p:spPr>
                <a:xfrm>
                  <a:off x="2893929" y="1724658"/>
                  <a:ext cx="256615" cy="955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6596" h="809868" extrusionOk="0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7" name="Google Shape;257;p5"/>
                <p:cNvSpPr/>
                <p:nvPr/>
              </p:nvSpPr>
              <p:spPr>
                <a:xfrm>
                  <a:off x="2418437" y="1727469"/>
                  <a:ext cx="252840" cy="927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8191" h="791462" extrusionOk="0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258" name="Google Shape;258;p5"/>
                <p:cNvCxnSpPr>
                  <a:endCxn id="253" idx="2"/>
                </p:cNvCxnSpPr>
                <p:nvPr/>
              </p:nvCxnSpPr>
              <p:spPr>
                <a:xfrm rot="10800000">
                  <a:off x="2184464" y="1733092"/>
                  <a:ext cx="3900" cy="120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40005" dist="19939" dir="5400000" algn="tl" rotWithShape="0">
                    <a:srgbClr val="808080">
                      <a:alpha val="37647"/>
                    </a:srgbClr>
                  </a:outerShdw>
                </a:effectLst>
              </p:spPr>
            </p:cxnSp>
            <p:cxnSp>
              <p:nvCxnSpPr>
                <p:cNvPr id="259" name="Google Shape;259;p5"/>
                <p:cNvCxnSpPr/>
                <p:nvPr/>
              </p:nvCxnSpPr>
              <p:spPr>
                <a:xfrm rot="10800000">
                  <a:off x="3380741" y="1730281"/>
                  <a:ext cx="3775" cy="120891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40005" dist="19939" dir="5400000" algn="tl" rotWithShape="0">
                    <a:srgbClr val="808080">
                      <a:alpha val="37647"/>
                    </a:srgbClr>
                  </a:outerShdw>
                </a:effectLst>
              </p:spPr>
            </p:cxnSp>
          </p:grpSp>
        </p:grpSp>
      </p:grpSp>
      <p:grpSp>
        <p:nvGrpSpPr>
          <p:cNvPr id="260" name="Google Shape;260;p5"/>
          <p:cNvGrpSpPr/>
          <p:nvPr/>
        </p:nvGrpSpPr>
        <p:grpSpPr>
          <a:xfrm>
            <a:off x="3419060" y="2725807"/>
            <a:ext cx="5111750" cy="879475"/>
            <a:chOff x="1866825" y="707349"/>
            <a:chExt cx="5112820" cy="879389"/>
          </a:xfrm>
        </p:grpSpPr>
        <p:sp>
          <p:nvSpPr>
            <p:cNvPr id="261" name="Google Shape;261;p5"/>
            <p:cNvSpPr/>
            <p:nvPr/>
          </p:nvSpPr>
          <p:spPr>
            <a:xfrm>
              <a:off x="1866825" y="785129"/>
              <a:ext cx="954288" cy="492077"/>
            </a:xfrm>
            <a:prstGeom prst="ellipse">
              <a:avLst/>
            </a:prstGeom>
            <a:solidFill>
              <a:srgbClr val="CC0000">
                <a:alpha val="27843"/>
              </a:srgbClr>
            </a:solidFill>
            <a:ln w="9525" cap="flat" cmpd="sng">
              <a:solidFill>
                <a:srgbClr val="CC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62" name="Google Shape;262;p5"/>
            <p:cNvSpPr txBox="1"/>
            <p:nvPr/>
          </p:nvSpPr>
          <p:spPr>
            <a:xfrm>
              <a:off x="1891781" y="783191"/>
              <a:ext cx="910613" cy="4761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algn="ctr" eaLnBrk="1" fontAlgn="auto" hangingPunct="1">
                <a:lnSpc>
                  <a:spcPct val="105357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Routing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algn="ctr" eaLnBrk="1" fontAlgn="auto" hangingPunct="1">
                <a:lnSpc>
                  <a:spcPct val="105357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Algorithm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cxnSp>
          <p:nvCxnSpPr>
            <p:cNvPr id="263" name="Google Shape;263;p5"/>
            <p:cNvCxnSpPr/>
            <p:nvPr/>
          </p:nvCxnSpPr>
          <p:spPr>
            <a:xfrm rot="10800000" flipH="1">
              <a:off x="2833815" y="807352"/>
              <a:ext cx="1517968" cy="214291"/>
            </a:xfrm>
            <a:prstGeom prst="straightConnector1">
              <a:avLst/>
            </a:prstGeom>
            <a:noFill/>
            <a:ln w="25400" cap="flat" cmpd="sng">
              <a:solidFill>
                <a:srgbClr val="CC0000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264" name="Google Shape;264;p5"/>
            <p:cNvCxnSpPr/>
            <p:nvPr/>
          </p:nvCxnSpPr>
          <p:spPr>
            <a:xfrm>
              <a:off x="2751248" y="1201014"/>
              <a:ext cx="797092" cy="279373"/>
            </a:xfrm>
            <a:prstGeom prst="straightConnector1">
              <a:avLst/>
            </a:prstGeom>
            <a:noFill/>
            <a:ln w="25400" cap="flat" cmpd="sng">
              <a:solidFill>
                <a:srgbClr val="CC0000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265" name="Google Shape;265;p5"/>
            <p:cNvCxnSpPr/>
            <p:nvPr/>
          </p:nvCxnSpPr>
          <p:spPr>
            <a:xfrm>
              <a:off x="4685228" y="894656"/>
              <a:ext cx="892362" cy="509538"/>
            </a:xfrm>
            <a:prstGeom prst="straightConnector1">
              <a:avLst/>
            </a:prstGeom>
            <a:noFill/>
            <a:ln w="25400" cap="flat" cmpd="sng">
              <a:solidFill>
                <a:srgbClr val="CC0000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266" name="Google Shape;266;p5"/>
            <p:cNvCxnSpPr/>
            <p:nvPr/>
          </p:nvCxnSpPr>
          <p:spPr>
            <a:xfrm>
              <a:off x="4801139" y="801003"/>
              <a:ext cx="1695805" cy="130162"/>
            </a:xfrm>
            <a:prstGeom prst="straightConnector1">
              <a:avLst/>
            </a:prstGeom>
            <a:noFill/>
            <a:ln w="25400" cap="flat" cmpd="sng">
              <a:solidFill>
                <a:srgbClr val="CC0000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sp>
          <p:nvSpPr>
            <p:cNvPr id="267" name="Google Shape;267;p5"/>
            <p:cNvSpPr/>
            <p:nvPr/>
          </p:nvSpPr>
          <p:spPr>
            <a:xfrm>
              <a:off x="6558870" y="894656"/>
              <a:ext cx="420775" cy="180957"/>
            </a:xfrm>
            <a:prstGeom prst="ellipse">
              <a:avLst/>
            </a:prstGeom>
            <a:solidFill>
              <a:srgbClr val="CC0000">
                <a:alpha val="27843"/>
              </a:srgbClr>
            </a:solidFill>
            <a:ln w="9525" cap="flat" cmpd="sng">
              <a:solidFill>
                <a:srgbClr val="CC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68" name="Google Shape;268;p5"/>
            <p:cNvSpPr/>
            <p:nvPr/>
          </p:nvSpPr>
          <p:spPr>
            <a:xfrm>
              <a:off x="5572826" y="1404194"/>
              <a:ext cx="420776" cy="182544"/>
            </a:xfrm>
            <a:prstGeom prst="ellipse">
              <a:avLst/>
            </a:prstGeom>
            <a:solidFill>
              <a:srgbClr val="CC0000">
                <a:alpha val="27843"/>
              </a:srgbClr>
            </a:solidFill>
            <a:ln w="9525" cap="flat" cmpd="sng">
              <a:solidFill>
                <a:srgbClr val="CC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69" name="Google Shape;269;p5"/>
            <p:cNvSpPr/>
            <p:nvPr/>
          </p:nvSpPr>
          <p:spPr>
            <a:xfrm>
              <a:off x="4367661" y="707349"/>
              <a:ext cx="420775" cy="182545"/>
            </a:xfrm>
            <a:prstGeom prst="ellipse">
              <a:avLst/>
            </a:prstGeom>
            <a:solidFill>
              <a:srgbClr val="CC0000">
                <a:alpha val="27843"/>
              </a:srgbClr>
            </a:solidFill>
            <a:ln w="9525" cap="flat" cmpd="sng">
              <a:solidFill>
                <a:srgbClr val="CC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70" name="Google Shape;270;p5"/>
            <p:cNvSpPr/>
            <p:nvPr/>
          </p:nvSpPr>
          <p:spPr>
            <a:xfrm>
              <a:off x="3572157" y="1402606"/>
              <a:ext cx="420776" cy="180957"/>
            </a:xfrm>
            <a:prstGeom prst="ellipse">
              <a:avLst/>
            </a:prstGeom>
            <a:solidFill>
              <a:srgbClr val="CC0000">
                <a:alpha val="27843"/>
              </a:srgbClr>
            </a:solidFill>
            <a:ln w="9525" cap="flat" cmpd="sng">
              <a:solidFill>
                <a:srgbClr val="CC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cxnSp>
          <p:nvCxnSpPr>
            <p:cNvPr id="271" name="Google Shape;271;p5"/>
            <p:cNvCxnSpPr/>
            <p:nvPr/>
          </p:nvCxnSpPr>
          <p:spPr>
            <a:xfrm>
              <a:off x="2821113" y="1105773"/>
              <a:ext cx="2739010" cy="339692"/>
            </a:xfrm>
            <a:prstGeom prst="straightConnector1">
              <a:avLst/>
            </a:prstGeom>
            <a:noFill/>
            <a:ln w="25400" cap="flat" cmpd="sng">
              <a:solidFill>
                <a:srgbClr val="CC0000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272" name="Google Shape;272;p5"/>
            <p:cNvCxnSpPr>
              <a:endCxn id="267" idx="2"/>
            </p:cNvCxnSpPr>
            <p:nvPr/>
          </p:nvCxnSpPr>
          <p:spPr>
            <a:xfrm rot="10800000" flipH="1">
              <a:off x="3997770" y="985135"/>
              <a:ext cx="2561100" cy="469800"/>
            </a:xfrm>
            <a:prstGeom prst="straightConnector1">
              <a:avLst/>
            </a:prstGeom>
            <a:noFill/>
            <a:ln w="25400" cap="flat" cmpd="sng">
              <a:solidFill>
                <a:srgbClr val="CC0000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273" name="Google Shape;273;p5"/>
            <p:cNvCxnSpPr/>
            <p:nvPr/>
          </p:nvCxnSpPr>
          <p:spPr>
            <a:xfrm>
              <a:off x="3991345" y="1508959"/>
              <a:ext cx="1581481" cy="0"/>
            </a:xfrm>
            <a:prstGeom prst="straightConnector1">
              <a:avLst/>
            </a:prstGeom>
            <a:noFill/>
            <a:ln w="25400" cap="flat" cmpd="sng">
              <a:solidFill>
                <a:srgbClr val="CC0000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274" name="Google Shape;274;p5"/>
            <p:cNvCxnSpPr/>
            <p:nvPr/>
          </p:nvCxnSpPr>
          <p:spPr>
            <a:xfrm rot="10800000" flipH="1">
              <a:off x="5996777" y="1083550"/>
              <a:ext cx="751044" cy="396836"/>
            </a:xfrm>
            <a:prstGeom prst="straightConnector1">
              <a:avLst/>
            </a:prstGeom>
            <a:noFill/>
            <a:ln w="25400" cap="flat" cmpd="sng">
              <a:solidFill>
                <a:srgbClr val="CC0000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</p:grpSp>
      <p:grpSp>
        <p:nvGrpSpPr>
          <p:cNvPr id="275" name="Google Shape;275;p5"/>
          <p:cNvGrpSpPr/>
          <p:nvPr/>
        </p:nvGrpSpPr>
        <p:grpSpPr>
          <a:xfrm>
            <a:off x="3147598" y="3114745"/>
            <a:ext cx="6633399" cy="1116626"/>
            <a:chOff x="1557338" y="3074988"/>
            <a:chExt cx="6633399" cy="1116626"/>
          </a:xfrm>
        </p:grpSpPr>
        <p:sp>
          <p:nvSpPr>
            <p:cNvPr id="276" name="Google Shape;276;p5"/>
            <p:cNvSpPr txBox="1"/>
            <p:nvPr/>
          </p:nvSpPr>
          <p:spPr>
            <a:xfrm>
              <a:off x="7292975" y="3651250"/>
              <a:ext cx="897762" cy="5403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algn="ctr" eaLnBrk="1" fontAlgn="auto" hangingPunct="1">
                <a:lnSpc>
                  <a:spcPct val="104499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kern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data</a:t>
              </a:r>
              <a:endParaRPr sz="14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algn="ctr" eaLnBrk="1" fontAlgn="auto" hangingPunct="1">
                <a:lnSpc>
                  <a:spcPct val="104499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kern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plane</a:t>
              </a:r>
              <a:endParaRPr sz="14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5"/>
            <p:cNvSpPr txBox="1"/>
            <p:nvPr/>
          </p:nvSpPr>
          <p:spPr>
            <a:xfrm>
              <a:off x="7224713" y="3074988"/>
              <a:ext cx="966024" cy="5403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algn="ctr" eaLnBrk="1" fontAlgn="auto" hangingPunct="1">
                <a:lnSpc>
                  <a:spcPct val="104499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kern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control</a:t>
              </a:r>
              <a:endParaRPr sz="14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algn="ctr" eaLnBrk="1" fontAlgn="auto" hangingPunct="1">
                <a:lnSpc>
                  <a:spcPct val="104499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kern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plane</a:t>
              </a:r>
              <a:endParaRPr sz="14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cxnSp>
          <p:nvCxnSpPr>
            <p:cNvPr id="278" name="Google Shape;278;p5"/>
            <p:cNvCxnSpPr/>
            <p:nvPr/>
          </p:nvCxnSpPr>
          <p:spPr>
            <a:xfrm>
              <a:off x="1557338" y="3613150"/>
              <a:ext cx="6207125" cy="0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dash"/>
              <a:round/>
              <a:headEnd type="none" w="sm" len="sm"/>
              <a:tailEnd type="none" w="sm" len="sm"/>
            </a:ln>
          </p:spPr>
        </p:cxnSp>
      </p:grpSp>
      <p:grpSp>
        <p:nvGrpSpPr>
          <p:cNvPr id="279" name="Google Shape;279;p5"/>
          <p:cNvGrpSpPr/>
          <p:nvPr/>
        </p:nvGrpSpPr>
        <p:grpSpPr>
          <a:xfrm>
            <a:off x="3419060" y="3741807"/>
            <a:ext cx="5126038" cy="1120775"/>
            <a:chOff x="-4746102" y="4471477"/>
            <a:chExt cx="5126173" cy="1120753"/>
          </a:xfrm>
        </p:grpSpPr>
        <p:pic>
          <p:nvPicPr>
            <p:cNvPr id="280" name="Google Shape;280;p5" descr="fig42_table.pdf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-4746102" y="4471477"/>
              <a:ext cx="966463" cy="966962"/>
            </a:xfrm>
            <a:prstGeom prst="rect">
              <a:avLst/>
            </a:prstGeom>
            <a:noFill/>
            <a:ln w="9525" cap="flat" cmpd="sng">
              <a:solidFill>
                <a:srgbClr val="CC0000"/>
              </a:solidFill>
              <a:prstDash val="solid"/>
              <a:miter lim="800000"/>
              <a:headEnd type="none" w="sm" len="sm"/>
              <a:tailEnd type="none" w="sm" len="sm"/>
            </a:ln>
          </p:spPr>
        </p:pic>
        <p:grpSp>
          <p:nvGrpSpPr>
            <p:cNvPr id="281" name="Google Shape;281;p5"/>
            <p:cNvGrpSpPr/>
            <p:nvPr/>
          </p:nvGrpSpPr>
          <p:grpSpPr>
            <a:xfrm>
              <a:off x="-3025207" y="5228700"/>
              <a:ext cx="3405278" cy="363530"/>
              <a:chOff x="-3025207" y="5228700"/>
              <a:chExt cx="3405278" cy="363530"/>
            </a:xfrm>
          </p:grpSpPr>
          <p:grpSp>
            <p:nvGrpSpPr>
              <p:cNvPr id="282" name="Google Shape;282;p5"/>
              <p:cNvGrpSpPr/>
              <p:nvPr/>
            </p:nvGrpSpPr>
            <p:grpSpPr>
              <a:xfrm>
                <a:off x="-3025207" y="5258861"/>
                <a:ext cx="430224" cy="333369"/>
                <a:chOff x="2931721" y="3908607"/>
                <a:chExt cx="430314" cy="333310"/>
              </a:xfrm>
            </p:grpSpPr>
            <p:sp>
              <p:nvSpPr>
                <p:cNvPr id="283" name="Google Shape;283;p5"/>
                <p:cNvSpPr/>
                <p:nvPr/>
              </p:nvSpPr>
              <p:spPr>
                <a:xfrm>
                  <a:off x="2936485" y="3908607"/>
                  <a:ext cx="425550" cy="33331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>
                  <a:solidFill>
                    <a:srgbClr val="CC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kern="0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cxnSp>
              <p:nvCxnSpPr>
                <p:cNvPr id="284" name="Google Shape;284;p5"/>
                <p:cNvCxnSpPr/>
                <p:nvPr/>
              </p:nvCxnSpPr>
              <p:spPr>
                <a:xfrm>
                  <a:off x="2931721" y="4003838"/>
                  <a:ext cx="42555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285" name="Google Shape;285;p5"/>
                <p:cNvCxnSpPr/>
                <p:nvPr/>
              </p:nvCxnSpPr>
              <p:spPr>
                <a:xfrm>
                  <a:off x="2931721" y="4067326"/>
                  <a:ext cx="42555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286" name="Google Shape;286;p5"/>
                <p:cNvCxnSpPr>
                  <a:stCxn id="283" idx="2"/>
                </p:cNvCxnSpPr>
                <p:nvPr/>
              </p:nvCxnSpPr>
              <p:spPr>
                <a:xfrm rot="10800000">
                  <a:off x="3147760" y="4003717"/>
                  <a:ext cx="1500" cy="238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287" name="Google Shape;287;p5"/>
              <p:cNvGrpSpPr/>
              <p:nvPr/>
            </p:nvGrpSpPr>
            <p:grpSpPr>
              <a:xfrm>
                <a:off x="-2217148" y="5257274"/>
                <a:ext cx="430223" cy="333369"/>
                <a:chOff x="2931743" y="3908513"/>
                <a:chExt cx="430312" cy="333376"/>
              </a:xfrm>
            </p:grpSpPr>
            <p:sp>
              <p:nvSpPr>
                <p:cNvPr id="288" name="Google Shape;288;p5"/>
                <p:cNvSpPr/>
                <p:nvPr/>
              </p:nvSpPr>
              <p:spPr>
                <a:xfrm>
                  <a:off x="2936506" y="3908513"/>
                  <a:ext cx="425549" cy="333376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>
                  <a:solidFill>
                    <a:srgbClr val="CC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kern="0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cxnSp>
              <p:nvCxnSpPr>
                <p:cNvPr id="289" name="Google Shape;289;p5"/>
                <p:cNvCxnSpPr/>
                <p:nvPr/>
              </p:nvCxnSpPr>
              <p:spPr>
                <a:xfrm>
                  <a:off x="2931743" y="4003763"/>
                  <a:ext cx="425549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290" name="Google Shape;290;p5"/>
                <p:cNvCxnSpPr/>
                <p:nvPr/>
              </p:nvCxnSpPr>
              <p:spPr>
                <a:xfrm>
                  <a:off x="2931743" y="4067263"/>
                  <a:ext cx="425549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291" name="Google Shape;291;p5"/>
                <p:cNvCxnSpPr>
                  <a:stCxn id="288" idx="2"/>
                </p:cNvCxnSpPr>
                <p:nvPr/>
              </p:nvCxnSpPr>
              <p:spPr>
                <a:xfrm rot="10800000">
                  <a:off x="3147781" y="4003689"/>
                  <a:ext cx="1500" cy="238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292" name="Google Shape;292;p5"/>
              <p:cNvGrpSpPr/>
              <p:nvPr/>
            </p:nvGrpSpPr>
            <p:grpSpPr>
              <a:xfrm>
                <a:off x="-1034429" y="5257274"/>
                <a:ext cx="430224" cy="333369"/>
                <a:chOff x="2931774" y="3908513"/>
                <a:chExt cx="430314" cy="333376"/>
              </a:xfrm>
            </p:grpSpPr>
            <p:sp>
              <p:nvSpPr>
                <p:cNvPr id="293" name="Google Shape;293;p5"/>
                <p:cNvSpPr/>
                <p:nvPr/>
              </p:nvSpPr>
              <p:spPr>
                <a:xfrm>
                  <a:off x="2936538" y="3908513"/>
                  <a:ext cx="425550" cy="333376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>
                  <a:solidFill>
                    <a:srgbClr val="CC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kern="0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cxnSp>
              <p:nvCxnSpPr>
                <p:cNvPr id="294" name="Google Shape;294;p5"/>
                <p:cNvCxnSpPr/>
                <p:nvPr/>
              </p:nvCxnSpPr>
              <p:spPr>
                <a:xfrm>
                  <a:off x="2931774" y="4003763"/>
                  <a:ext cx="42555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295" name="Google Shape;295;p5"/>
                <p:cNvCxnSpPr/>
                <p:nvPr/>
              </p:nvCxnSpPr>
              <p:spPr>
                <a:xfrm>
                  <a:off x="2931774" y="4067263"/>
                  <a:ext cx="42555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296" name="Google Shape;296;p5"/>
                <p:cNvCxnSpPr>
                  <a:stCxn id="293" idx="2"/>
                </p:cNvCxnSpPr>
                <p:nvPr/>
              </p:nvCxnSpPr>
              <p:spPr>
                <a:xfrm rot="10800000">
                  <a:off x="3147813" y="4003689"/>
                  <a:ext cx="1500" cy="238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297" name="Google Shape;297;p5"/>
              <p:cNvGrpSpPr/>
              <p:nvPr/>
            </p:nvGrpSpPr>
            <p:grpSpPr>
              <a:xfrm>
                <a:off x="-50153" y="5228700"/>
                <a:ext cx="430224" cy="350830"/>
                <a:chOff x="2931800" y="3912336"/>
                <a:chExt cx="430314" cy="329569"/>
              </a:xfrm>
            </p:grpSpPr>
            <p:sp>
              <p:nvSpPr>
                <p:cNvPr id="298" name="Google Shape;298;p5"/>
                <p:cNvSpPr/>
                <p:nvPr/>
              </p:nvSpPr>
              <p:spPr>
                <a:xfrm>
                  <a:off x="2936564" y="3912336"/>
                  <a:ext cx="425550" cy="329569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>
                  <a:solidFill>
                    <a:srgbClr val="CC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kern="0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cxnSp>
              <p:nvCxnSpPr>
                <p:cNvPr id="299" name="Google Shape;299;p5"/>
                <p:cNvCxnSpPr/>
                <p:nvPr/>
              </p:nvCxnSpPr>
              <p:spPr>
                <a:xfrm>
                  <a:off x="2931800" y="4003303"/>
                  <a:ext cx="42555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300" name="Google Shape;300;p5"/>
                <p:cNvCxnSpPr/>
                <p:nvPr/>
              </p:nvCxnSpPr>
              <p:spPr>
                <a:xfrm>
                  <a:off x="2931800" y="4067428"/>
                  <a:ext cx="42555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301" name="Google Shape;301;p5"/>
                <p:cNvCxnSpPr>
                  <a:stCxn id="298" idx="2"/>
                </p:cNvCxnSpPr>
                <p:nvPr/>
              </p:nvCxnSpPr>
              <p:spPr>
                <a:xfrm rot="10800000">
                  <a:off x="3147839" y="4003405"/>
                  <a:ext cx="1500" cy="238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</p:grpSp>
      <p:grpSp>
        <p:nvGrpSpPr>
          <p:cNvPr id="302" name="Google Shape;302;p5"/>
          <p:cNvGrpSpPr/>
          <p:nvPr/>
        </p:nvGrpSpPr>
        <p:grpSpPr>
          <a:xfrm>
            <a:off x="3873085" y="2922657"/>
            <a:ext cx="4437063" cy="1577975"/>
            <a:chOff x="-4267279" y="3655204"/>
            <a:chExt cx="4437063" cy="1578510"/>
          </a:xfrm>
        </p:grpSpPr>
        <p:cxnSp>
          <p:nvCxnSpPr>
            <p:cNvPr id="303" name="Google Shape;303;p5"/>
            <p:cNvCxnSpPr/>
            <p:nvPr/>
          </p:nvCxnSpPr>
          <p:spPr>
            <a:xfrm>
              <a:off x="-4267279" y="4047450"/>
              <a:ext cx="0" cy="422418"/>
            </a:xfrm>
            <a:prstGeom prst="straightConnector1">
              <a:avLst/>
            </a:prstGeom>
            <a:noFill/>
            <a:ln w="12700" cap="flat" cmpd="sng">
              <a:solidFill>
                <a:srgbClr val="CC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304" name="Google Shape;304;p5"/>
            <p:cNvCxnSpPr/>
            <p:nvPr/>
          </p:nvCxnSpPr>
          <p:spPr>
            <a:xfrm>
              <a:off x="-2808366" y="4361882"/>
              <a:ext cx="0" cy="871832"/>
            </a:xfrm>
            <a:prstGeom prst="straightConnector1">
              <a:avLst/>
            </a:prstGeom>
            <a:noFill/>
            <a:ln w="9525" cap="flat" cmpd="sng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40000" dist="20000" dir="5400000" rotWithShape="0">
                <a:srgbClr val="808080">
                  <a:alpha val="37647"/>
                </a:srgbClr>
              </a:outerShdw>
            </a:effectLst>
          </p:spPr>
        </p:cxnSp>
        <p:cxnSp>
          <p:nvCxnSpPr>
            <p:cNvPr id="305" name="Google Shape;305;p5"/>
            <p:cNvCxnSpPr/>
            <p:nvPr/>
          </p:nvCxnSpPr>
          <p:spPr>
            <a:xfrm>
              <a:off x="-2006679" y="3655204"/>
              <a:ext cx="6350" cy="1576922"/>
            </a:xfrm>
            <a:prstGeom prst="straightConnector1">
              <a:avLst/>
            </a:prstGeom>
            <a:noFill/>
            <a:ln w="9525" cap="flat" cmpd="sng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40000" dist="20000" dir="5400000" rotWithShape="0">
                <a:srgbClr val="808080">
                  <a:alpha val="37647"/>
                </a:srgbClr>
              </a:outerShdw>
            </a:effectLst>
          </p:spPr>
        </p:cxnSp>
        <p:cxnSp>
          <p:nvCxnSpPr>
            <p:cNvPr id="306" name="Google Shape;306;p5"/>
            <p:cNvCxnSpPr/>
            <p:nvPr/>
          </p:nvCxnSpPr>
          <p:spPr>
            <a:xfrm>
              <a:off x="-823991" y="4326945"/>
              <a:ext cx="6350" cy="905182"/>
            </a:xfrm>
            <a:prstGeom prst="straightConnector1">
              <a:avLst/>
            </a:prstGeom>
            <a:noFill/>
            <a:ln w="9525" cap="flat" cmpd="sng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40000" dist="20000" dir="5400000" rotWithShape="0">
                <a:srgbClr val="808080">
                  <a:alpha val="37647"/>
                </a:srgbClr>
              </a:outerShdw>
            </a:effectLst>
          </p:spPr>
        </p:cxnSp>
        <p:cxnSp>
          <p:nvCxnSpPr>
            <p:cNvPr id="307" name="Google Shape;307;p5"/>
            <p:cNvCxnSpPr/>
            <p:nvPr/>
          </p:nvCxnSpPr>
          <p:spPr>
            <a:xfrm flipH="1">
              <a:off x="166609" y="3798127"/>
              <a:ext cx="3175" cy="1399062"/>
            </a:xfrm>
            <a:prstGeom prst="straightConnector1">
              <a:avLst/>
            </a:prstGeom>
            <a:noFill/>
            <a:ln w="9525" cap="flat" cmpd="sng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40000" dist="20000" dir="5400000" rotWithShape="0">
                <a:srgbClr val="808080">
                  <a:alpha val="37647"/>
                </a:srgbClr>
              </a:outerShdw>
            </a:effectLst>
          </p:spPr>
        </p:cxnSp>
      </p:grpSp>
      <p:cxnSp>
        <p:nvCxnSpPr>
          <p:cNvPr id="308" name="Google Shape;308;p5"/>
          <p:cNvCxnSpPr/>
          <p:nvPr/>
        </p:nvCxnSpPr>
        <p:spPr>
          <a:xfrm flipH="1">
            <a:off x="2872960" y="5842070"/>
            <a:ext cx="1508125" cy="1587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09" name="Google Shape;309;p5"/>
          <p:cNvSpPr txBox="1"/>
          <p:nvPr/>
        </p:nvSpPr>
        <p:spPr>
          <a:xfrm>
            <a:off x="4789073" y="5513457"/>
            <a:ext cx="263525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10" name="Google Shape;310;p5"/>
          <p:cNvSpPr txBox="1"/>
          <p:nvPr/>
        </p:nvSpPr>
        <p:spPr>
          <a:xfrm>
            <a:off x="4963698" y="5800795"/>
            <a:ext cx="263525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311" name="Google Shape;311;p5"/>
          <p:cNvGrpSpPr/>
          <p:nvPr/>
        </p:nvGrpSpPr>
        <p:grpSpPr>
          <a:xfrm>
            <a:off x="2528473" y="5276920"/>
            <a:ext cx="1616075" cy="487362"/>
            <a:chOff x="-4079003" y="2717403"/>
            <a:chExt cx="1616718" cy="488475"/>
          </a:xfrm>
        </p:grpSpPr>
        <p:sp>
          <p:nvSpPr>
            <p:cNvPr id="312" name="Google Shape;312;p5"/>
            <p:cNvSpPr/>
            <p:nvPr/>
          </p:nvSpPr>
          <p:spPr>
            <a:xfrm>
              <a:off x="-4079003" y="2985994"/>
              <a:ext cx="1281675" cy="208750"/>
            </a:xfrm>
            <a:prstGeom prst="rect">
              <a:avLst/>
            </a:prstGeom>
            <a:solidFill>
              <a:srgbClr val="3333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18900000" algn="b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13" name="Google Shape;313;p5"/>
            <p:cNvCxnSpPr/>
            <p:nvPr/>
          </p:nvCxnSpPr>
          <p:spPr>
            <a:xfrm>
              <a:off x="-2933828" y="3101502"/>
              <a:ext cx="471543" cy="0"/>
            </a:xfrm>
            <a:prstGeom prst="straightConnector1">
              <a:avLst/>
            </a:prstGeom>
            <a:noFill/>
            <a:ln w="9525" cap="flat" cmpd="sng">
              <a:solidFill>
                <a:srgbClr val="3333CC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14" name="Google Shape;314;p5"/>
            <p:cNvSpPr/>
            <p:nvPr/>
          </p:nvSpPr>
          <p:spPr>
            <a:xfrm>
              <a:off x="-3377007" y="2988777"/>
              <a:ext cx="476861" cy="210142"/>
            </a:xfrm>
            <a:prstGeom prst="rect">
              <a:avLst/>
            </a:prstGeom>
            <a:solidFill>
              <a:srgbClr val="00CC99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5"/>
            <p:cNvSpPr txBox="1"/>
            <p:nvPr/>
          </p:nvSpPr>
          <p:spPr>
            <a:xfrm>
              <a:off x="-3430189" y="2965119"/>
              <a:ext cx="581451" cy="2407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0111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cxnSp>
          <p:nvCxnSpPr>
            <p:cNvPr id="316" name="Google Shape;316;p5"/>
            <p:cNvCxnSpPr/>
            <p:nvPr/>
          </p:nvCxnSpPr>
          <p:spPr>
            <a:xfrm>
              <a:off x="-3621642" y="2717403"/>
              <a:ext cx="405953" cy="3006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317" name="Google Shape;317;p5"/>
          <p:cNvSpPr/>
          <p:nvPr/>
        </p:nvSpPr>
        <p:spPr>
          <a:xfrm>
            <a:off x="4084223" y="5708720"/>
            <a:ext cx="982662" cy="233362"/>
          </a:xfrm>
          <a:custGeom>
            <a:avLst/>
            <a:gdLst/>
            <a:ahLst/>
            <a:cxnLst/>
            <a:rect l="l" t="t" r="r" b="b"/>
            <a:pathLst>
              <a:path w="554" h="167" extrusionOk="0">
                <a:moveTo>
                  <a:pt x="0" y="10"/>
                </a:moveTo>
                <a:cubicBezTo>
                  <a:pt x="102" y="0"/>
                  <a:pt x="240" y="5"/>
                  <a:pt x="324" y="26"/>
                </a:cubicBezTo>
                <a:cubicBezTo>
                  <a:pt x="416" y="52"/>
                  <a:pt x="502" y="120"/>
                  <a:pt x="554" y="167"/>
                </a:cubicBezTo>
              </a:path>
            </a:pathLst>
          </a:custGeom>
          <a:noFill/>
          <a:ln w="57150" cap="flat" cmpd="sng">
            <a:solidFill>
              <a:srgbClr val="FF33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8" name="Google Shape;318;p5"/>
          <p:cNvGrpSpPr/>
          <p:nvPr/>
        </p:nvGrpSpPr>
        <p:grpSpPr>
          <a:xfrm>
            <a:off x="4304885" y="5699195"/>
            <a:ext cx="565150" cy="293687"/>
            <a:chOff x="1871277" y="1576300"/>
            <a:chExt cx="1128371" cy="437861"/>
          </a:xfrm>
        </p:grpSpPr>
        <p:sp>
          <p:nvSpPr>
            <p:cNvPr id="319" name="Google Shape;319;p5"/>
            <p:cNvSpPr/>
            <p:nvPr/>
          </p:nvSpPr>
          <p:spPr>
            <a:xfrm rot="10800000" flipH="1">
              <a:off x="1874448" y="1694641"/>
              <a:ext cx="1125200" cy="319520"/>
            </a:xfrm>
            <a:prstGeom prst="ellipse">
              <a:avLst/>
            </a:prstGeom>
            <a:gradFill>
              <a:gsLst>
                <a:gs pos="0">
                  <a:srgbClr val="262699"/>
                </a:gs>
                <a:gs pos="52999">
                  <a:srgbClr val="8585E0"/>
                </a:gs>
                <a:gs pos="100000">
                  <a:srgbClr val="262699"/>
                </a:gs>
              </a:gsLst>
              <a:lin ang="0" scaled="0"/>
            </a:gra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80808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1871277" y="1739610"/>
              <a:ext cx="1128371" cy="115975"/>
            </a:xfrm>
            <a:prstGeom prst="rect">
              <a:avLst/>
            </a:prstGeom>
            <a:gradFill>
              <a:gsLst>
                <a:gs pos="0">
                  <a:srgbClr val="262699"/>
                </a:gs>
                <a:gs pos="52999">
                  <a:srgbClr val="8383E0"/>
                </a:gs>
                <a:gs pos="100000">
                  <a:srgbClr val="262699"/>
                </a:gs>
              </a:gsLst>
              <a:lin ang="108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21" name="Google Shape;321;p5"/>
            <p:cNvSpPr/>
            <p:nvPr/>
          </p:nvSpPr>
          <p:spPr>
            <a:xfrm rot="10800000" flipH="1">
              <a:off x="1871277" y="1576300"/>
              <a:ext cx="1125202" cy="319520"/>
            </a:xfrm>
            <a:prstGeom prst="ellipse">
              <a:avLst/>
            </a:prstGeom>
            <a:solidFill>
              <a:srgbClr val="BFBFB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80808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2159710" y="1673339"/>
              <a:ext cx="548337" cy="160944"/>
            </a:xfrm>
            <a:custGeom>
              <a:avLst/>
              <a:gdLst/>
              <a:ahLst/>
              <a:cxnLst/>
              <a:rect l="l" t="t" r="r" b="b"/>
              <a:pathLst>
                <a:path w="3076069" h="1321259" extrusionOk="0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8383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23" name="Google Shape;323;p5"/>
            <p:cNvSpPr/>
            <p:nvPr/>
          </p:nvSpPr>
          <p:spPr>
            <a:xfrm>
              <a:off x="2102657" y="1633104"/>
              <a:ext cx="662442" cy="111240"/>
            </a:xfrm>
            <a:custGeom>
              <a:avLst/>
              <a:gdLst/>
              <a:ahLst/>
              <a:cxnLst/>
              <a:rect l="l" t="t" r="r" b="b"/>
              <a:pathLst>
                <a:path w="3723451" h="932950" extrusionOk="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5"/>
            <p:cNvSpPr/>
            <p:nvPr/>
          </p:nvSpPr>
          <p:spPr>
            <a:xfrm>
              <a:off x="2536889" y="1727776"/>
              <a:ext cx="244059" cy="97039"/>
            </a:xfrm>
            <a:custGeom>
              <a:avLst/>
              <a:gdLst/>
              <a:ahLst/>
              <a:cxnLst/>
              <a:rect l="l" t="t" r="r" b="b"/>
              <a:pathLst>
                <a:path w="1366596" h="809868" extrusionOk="0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5"/>
            <p:cNvSpPr/>
            <p:nvPr/>
          </p:nvSpPr>
          <p:spPr>
            <a:xfrm>
              <a:off x="2089979" y="1730143"/>
              <a:ext cx="240888" cy="97040"/>
            </a:xfrm>
            <a:custGeom>
              <a:avLst/>
              <a:gdLst/>
              <a:ahLst/>
              <a:cxnLst/>
              <a:rect l="l" t="t" r="r" b="b"/>
              <a:pathLst>
                <a:path w="1348191" h="791462" extrusionOk="0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26" name="Google Shape;326;p5"/>
            <p:cNvCxnSpPr>
              <a:endCxn id="321" idx="2"/>
            </p:cNvCxnSpPr>
            <p:nvPr/>
          </p:nvCxnSpPr>
          <p:spPr>
            <a:xfrm rot="10800000">
              <a:off x="1871277" y="1736060"/>
              <a:ext cx="3300" cy="1230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0005" dist="19939" dir="5400000" algn="tl" rotWithShape="0">
                <a:srgbClr val="808080">
                  <a:alpha val="37647"/>
                </a:srgbClr>
              </a:outerShdw>
            </a:effectLst>
          </p:spPr>
        </p:cxnSp>
        <p:cxnSp>
          <p:nvCxnSpPr>
            <p:cNvPr id="327" name="Google Shape;327;p5"/>
            <p:cNvCxnSpPr/>
            <p:nvPr/>
          </p:nvCxnSpPr>
          <p:spPr>
            <a:xfrm rot="10800000">
              <a:off x="2996479" y="1734876"/>
              <a:ext cx="3169" cy="123075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0005" dist="19939" dir="5400000" algn="tl" rotWithShape="0">
                <a:srgbClr val="808080">
                  <a:alpha val="37647"/>
                </a:srgbClr>
              </a:outerShdw>
            </a:effectLst>
          </p:spPr>
        </p:cxnSp>
      </p:grpSp>
      <p:sp>
        <p:nvSpPr>
          <p:cNvPr id="328" name="Google Shape;328;p5"/>
          <p:cNvSpPr txBox="1"/>
          <p:nvPr/>
        </p:nvSpPr>
        <p:spPr>
          <a:xfrm>
            <a:off x="1787110" y="4943545"/>
            <a:ext cx="1992313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values in arriving 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packet header</a:t>
            </a:r>
            <a:endParaRPr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5"/>
          <p:cNvSpPr txBox="1"/>
          <p:nvPr/>
        </p:nvSpPr>
        <p:spPr>
          <a:xfrm>
            <a:off x="4658898" y="5902395"/>
            <a:ext cx="261937" cy="277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30" name="Google Shape;330;p5"/>
          <p:cNvSpPr txBox="1">
            <a:spLocks noGrp="1"/>
          </p:cNvSpPr>
          <p:nvPr>
            <p:ph type="sldNum" idx="12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/>
              <a:t>Network Layer: 5-</a:t>
            </a:r>
            <a:fld id="{00000000-1234-1234-1234-123412341234}" type="slidenum">
              <a:rPr lang="en-US"/>
              <a:pPr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73321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0" name="Google Shape;5940;p55"/>
          <p:cNvSpPr txBox="1">
            <a:spLocks noGrp="1"/>
          </p:cNvSpPr>
          <p:nvPr>
            <p:ph type="title"/>
          </p:nvPr>
        </p:nvSpPr>
        <p:spPr>
          <a:xfrm>
            <a:off x="838200" y="389191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lang="en-US"/>
              <a:t>BGP path advertisement </a:t>
            </a:r>
            <a:r>
              <a:rPr lang="en-US" sz="3600"/>
              <a:t>(more</a:t>
            </a:r>
            <a:r>
              <a:rPr lang="en-US"/>
              <a:t>)</a:t>
            </a:r>
            <a:endParaRPr/>
          </a:p>
        </p:txBody>
      </p:sp>
      <p:sp>
        <p:nvSpPr>
          <p:cNvPr id="5941" name="Google Shape;5941;p55"/>
          <p:cNvSpPr txBox="1">
            <a:spLocks noGrp="1"/>
          </p:cNvSpPr>
          <p:nvPr>
            <p:ph type="sldNum" idx="12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/>
              <a:t>Network Layer: 5-</a:t>
            </a:r>
            <a:fld id="{00000000-1234-1234-1234-123412341234}" type="slidenum">
              <a:rPr lang="en-US"/>
              <a:pPr/>
              <a:t>40</a:t>
            </a:fld>
            <a:endParaRPr/>
          </a:p>
        </p:txBody>
      </p:sp>
      <p:grpSp>
        <p:nvGrpSpPr>
          <p:cNvPr id="5942" name="Google Shape;5942;p55"/>
          <p:cNvGrpSpPr/>
          <p:nvPr/>
        </p:nvGrpSpPr>
        <p:grpSpPr>
          <a:xfrm>
            <a:off x="2993331" y="2473508"/>
            <a:ext cx="1275005" cy="828649"/>
            <a:chOff x="2241770" y="2498560"/>
            <a:chExt cx="1275005" cy="828649"/>
          </a:xfrm>
        </p:grpSpPr>
        <p:sp>
          <p:nvSpPr>
            <p:cNvPr id="5943" name="Google Shape;5943;p55"/>
            <p:cNvSpPr txBox="1"/>
            <p:nvPr/>
          </p:nvSpPr>
          <p:spPr>
            <a:xfrm>
              <a:off x="2241770" y="3019432"/>
              <a:ext cx="126015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eaLnBrk="1" fontAlgn="auto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-US" sz="1600" i="1" kern="0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AS2,AS3,X 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944" name="Google Shape;5944;p55"/>
            <p:cNvSpPr/>
            <p:nvPr/>
          </p:nvSpPr>
          <p:spPr>
            <a:xfrm rot="1968210">
              <a:off x="2734864" y="2684666"/>
              <a:ext cx="768350" cy="276225"/>
            </a:xfrm>
            <a:prstGeom prst="leftArrow">
              <a:avLst>
                <a:gd name="adj1" fmla="val 50000"/>
                <a:gd name="adj2" fmla="val 69540"/>
              </a:avLst>
            </a:prstGeom>
            <a:gradFill>
              <a:gsLst>
                <a:gs pos="0">
                  <a:srgbClr val="C00000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945" name="Google Shape;5945;p55"/>
          <p:cNvSpPr txBox="1"/>
          <p:nvPr/>
        </p:nvSpPr>
        <p:spPr>
          <a:xfrm>
            <a:off x="1364685" y="4805597"/>
            <a:ext cx="8505825" cy="551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93688" indent="-293688" eaLnBrk="1" fontAlgn="auto" hangingPunct="1">
              <a:lnSpc>
                <a:spcPct val="89166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Char char="▪"/>
            </a:pPr>
            <a:r>
              <a:rPr lang="en-US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AS1 gateway router 1c learns path </a:t>
            </a:r>
            <a:r>
              <a:rPr lang="en-US" sz="2400" i="1" kern="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AS2,AS3,X </a:t>
            </a:r>
            <a:r>
              <a:rPr lang="en-US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from 2a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352425" indent="-95250" eaLnBrk="1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000"/>
              <a:buFont typeface="Noto Sans Symbols"/>
              <a:buNone/>
            </a:pPr>
            <a:endParaRPr sz="20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46" name="Google Shape;5946;p55"/>
          <p:cNvSpPr txBox="1"/>
          <p:nvPr/>
        </p:nvSpPr>
        <p:spPr>
          <a:xfrm>
            <a:off x="1142010" y="4352301"/>
            <a:ext cx="9918472" cy="575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eaLnBrk="1" fontAlgn="auto" hangingPunct="1">
              <a:lnSpc>
                <a:spcPct val="76428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None/>
            </a:pPr>
            <a:r>
              <a:rPr lang="en-US" sz="28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gateway router may learn about </a:t>
            </a:r>
            <a:r>
              <a:rPr lang="en-US" sz="2800" kern="0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rPr>
              <a:t>multiple</a:t>
            </a:r>
            <a:r>
              <a:rPr lang="en-US" sz="28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paths to destination: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5947" name="Google Shape;5947;p55"/>
          <p:cNvGrpSpPr/>
          <p:nvPr/>
        </p:nvGrpSpPr>
        <p:grpSpPr>
          <a:xfrm>
            <a:off x="1970966" y="1952535"/>
            <a:ext cx="1118837" cy="826267"/>
            <a:chOff x="4052000" y="2820739"/>
            <a:chExt cx="1118837" cy="826267"/>
          </a:xfrm>
        </p:grpSpPr>
        <p:cxnSp>
          <p:nvCxnSpPr>
            <p:cNvPr id="5948" name="Google Shape;5948;p55"/>
            <p:cNvCxnSpPr/>
            <p:nvPr/>
          </p:nvCxnSpPr>
          <p:spPr>
            <a:xfrm rot="10800000">
              <a:off x="4769093" y="2820739"/>
              <a:ext cx="401744" cy="302376"/>
            </a:xfrm>
            <a:prstGeom prst="straightConnector1">
              <a:avLst/>
            </a:prstGeom>
            <a:solidFill>
              <a:schemeClr val="accent1"/>
            </a:solidFill>
            <a:ln w="25400" cap="flat" cmpd="sng">
              <a:solidFill>
                <a:srgbClr val="CC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5949" name="Google Shape;5949;p55"/>
            <p:cNvCxnSpPr/>
            <p:nvPr/>
          </p:nvCxnSpPr>
          <p:spPr>
            <a:xfrm rot="10800000">
              <a:off x="4052000" y="3192229"/>
              <a:ext cx="1059565" cy="14171"/>
            </a:xfrm>
            <a:prstGeom prst="straightConnector1">
              <a:avLst/>
            </a:prstGeom>
            <a:solidFill>
              <a:schemeClr val="accent1"/>
            </a:solidFill>
            <a:ln w="25400" cap="flat" cmpd="sng">
              <a:solidFill>
                <a:srgbClr val="CC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5950" name="Google Shape;5950;p55"/>
            <p:cNvCxnSpPr/>
            <p:nvPr/>
          </p:nvCxnSpPr>
          <p:spPr>
            <a:xfrm flipH="1">
              <a:off x="4748700" y="3344630"/>
              <a:ext cx="401744" cy="302376"/>
            </a:xfrm>
            <a:prstGeom prst="straightConnector1">
              <a:avLst/>
            </a:prstGeom>
            <a:solidFill>
              <a:schemeClr val="accent1"/>
            </a:solidFill>
            <a:ln w="25400" cap="flat" cmpd="sng">
              <a:solidFill>
                <a:srgbClr val="CC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5951" name="Google Shape;5951;p55"/>
          <p:cNvGrpSpPr/>
          <p:nvPr/>
        </p:nvGrpSpPr>
        <p:grpSpPr>
          <a:xfrm>
            <a:off x="3743662" y="1671430"/>
            <a:ext cx="941805" cy="615516"/>
            <a:chOff x="4482698" y="1658905"/>
            <a:chExt cx="941805" cy="615516"/>
          </a:xfrm>
        </p:grpSpPr>
        <p:sp>
          <p:nvSpPr>
            <p:cNvPr id="5952" name="Google Shape;5952;p55"/>
            <p:cNvSpPr/>
            <p:nvPr/>
          </p:nvSpPr>
          <p:spPr>
            <a:xfrm rot="-389120">
              <a:off x="4643012" y="1955688"/>
              <a:ext cx="768350" cy="276225"/>
            </a:xfrm>
            <a:prstGeom prst="leftArrow">
              <a:avLst>
                <a:gd name="adj1" fmla="val 50000"/>
                <a:gd name="adj2" fmla="val 69540"/>
              </a:avLst>
            </a:prstGeom>
            <a:gradFill>
              <a:gsLst>
                <a:gs pos="0">
                  <a:srgbClr val="C00000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53" name="Google Shape;5953;p55"/>
            <p:cNvSpPr txBox="1"/>
            <p:nvPr/>
          </p:nvSpPr>
          <p:spPr>
            <a:xfrm>
              <a:off x="4482698" y="1658905"/>
              <a:ext cx="764953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-US" sz="1600" i="1" kern="0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AS3,X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5954" name="Google Shape;5954;p55"/>
          <p:cNvSpPr txBox="1"/>
          <p:nvPr/>
        </p:nvSpPr>
        <p:spPr>
          <a:xfrm>
            <a:off x="1399857" y="5223019"/>
            <a:ext cx="8505825" cy="551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93688" indent="-293688" eaLnBrk="1" fontAlgn="auto" hangingPunct="1">
              <a:lnSpc>
                <a:spcPct val="89166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lang="en-US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AS1 gateway router 1c learns path </a:t>
            </a:r>
            <a:r>
              <a:rPr lang="en-US" sz="2400" i="1" kern="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AS3,X </a:t>
            </a:r>
            <a:r>
              <a:rPr lang="en-US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from 3a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342900" indent="-215900" eaLnBrk="1" fontAlgn="auto" hangingPunct="1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None/>
            </a:pPr>
            <a:endParaRPr sz="20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55" name="Google Shape;5955;p55"/>
          <p:cNvSpPr txBox="1"/>
          <p:nvPr/>
        </p:nvSpPr>
        <p:spPr>
          <a:xfrm>
            <a:off x="1415491" y="5540232"/>
            <a:ext cx="10521813" cy="1028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93688" indent="-293688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lang="en-US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based on </a:t>
            </a:r>
            <a:r>
              <a:rPr lang="en-US" sz="2400" i="1" kern="0">
                <a:solidFill>
                  <a:srgbClr val="0000A8"/>
                </a:solidFill>
                <a:latin typeface="Calibri"/>
                <a:ea typeface="Calibri"/>
                <a:cs typeface="Calibri"/>
                <a:sym typeface="Calibri"/>
              </a:rPr>
              <a:t>policy, </a:t>
            </a:r>
            <a:r>
              <a:rPr lang="en-US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AS1 gateway router 1c chooses path </a:t>
            </a:r>
            <a:r>
              <a:rPr lang="en-US" sz="2400" i="1" kern="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AS3,X </a:t>
            </a:r>
            <a:r>
              <a:rPr lang="en-US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and advertises path within AS1 via iBGP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342900" indent="-215900" eaLnBrk="1" fontAlgn="auto" hangingPunct="1"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None/>
            </a:pPr>
            <a:endParaRPr sz="20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956" name="Google Shape;5956;p55"/>
          <p:cNvGrpSpPr/>
          <p:nvPr/>
        </p:nvGrpSpPr>
        <p:grpSpPr>
          <a:xfrm>
            <a:off x="7037763" y="2400062"/>
            <a:ext cx="1291766" cy="685034"/>
            <a:chOff x="2281" y="2317"/>
            <a:chExt cx="814" cy="432"/>
          </a:xfrm>
        </p:grpSpPr>
        <p:sp>
          <p:nvSpPr>
            <p:cNvPr id="5957" name="Google Shape;5957;p55"/>
            <p:cNvSpPr/>
            <p:nvPr/>
          </p:nvSpPr>
          <p:spPr>
            <a:xfrm rot="-2203107">
              <a:off x="2282" y="2446"/>
              <a:ext cx="484" cy="163"/>
            </a:xfrm>
            <a:prstGeom prst="leftArrow">
              <a:avLst>
                <a:gd name="adj1" fmla="val 50000"/>
                <a:gd name="adj2" fmla="val 69540"/>
              </a:avLst>
            </a:prstGeom>
            <a:gradFill>
              <a:gsLst>
                <a:gs pos="0">
                  <a:srgbClr val="C00000"/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8" name="Google Shape;5958;p55"/>
            <p:cNvSpPr txBox="1"/>
            <p:nvPr/>
          </p:nvSpPr>
          <p:spPr>
            <a:xfrm>
              <a:off x="2496" y="2559"/>
              <a:ext cx="599" cy="1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eaLnBrk="1" fontAlgn="auto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1600"/>
                <a:buFont typeface="Arial"/>
                <a:buNone/>
              </a:pPr>
              <a:r>
                <a:rPr lang="en-US" sz="1600" i="1" kern="0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AS3, X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5959" name="Google Shape;5959;p55"/>
          <p:cNvGrpSpPr/>
          <p:nvPr/>
        </p:nvGrpSpPr>
        <p:grpSpPr>
          <a:xfrm>
            <a:off x="1113403" y="1064076"/>
            <a:ext cx="9801110" cy="2876474"/>
            <a:chOff x="1113403" y="1064076"/>
            <a:chExt cx="9801110" cy="2876474"/>
          </a:xfrm>
        </p:grpSpPr>
        <p:grpSp>
          <p:nvGrpSpPr>
            <p:cNvPr id="5960" name="Google Shape;5960;p55"/>
            <p:cNvGrpSpPr/>
            <p:nvPr/>
          </p:nvGrpSpPr>
          <p:grpSpPr>
            <a:xfrm>
              <a:off x="1113403" y="1064076"/>
              <a:ext cx="9801110" cy="2876474"/>
              <a:chOff x="1426553" y="3694542"/>
              <a:chExt cx="9801110" cy="2876474"/>
            </a:xfrm>
          </p:grpSpPr>
          <p:grpSp>
            <p:nvGrpSpPr>
              <p:cNvPr id="5961" name="Google Shape;5961;p55"/>
              <p:cNvGrpSpPr/>
              <p:nvPr/>
            </p:nvGrpSpPr>
            <p:grpSpPr>
              <a:xfrm>
                <a:off x="1426553" y="3694542"/>
                <a:ext cx="9249542" cy="2876474"/>
                <a:chOff x="1426553" y="3694542"/>
                <a:chExt cx="9249542" cy="2876474"/>
              </a:xfrm>
            </p:grpSpPr>
            <p:grpSp>
              <p:nvGrpSpPr>
                <p:cNvPr id="5962" name="Google Shape;5962;p55"/>
                <p:cNvGrpSpPr/>
                <p:nvPr/>
              </p:nvGrpSpPr>
              <p:grpSpPr>
                <a:xfrm>
                  <a:off x="4625977" y="4850481"/>
                  <a:ext cx="2545688" cy="1720535"/>
                  <a:chOff x="4625977" y="4850481"/>
                  <a:chExt cx="2545688" cy="1720535"/>
                </a:xfrm>
              </p:grpSpPr>
              <p:grpSp>
                <p:nvGrpSpPr>
                  <p:cNvPr id="5963" name="Google Shape;5963;p55"/>
                  <p:cNvGrpSpPr/>
                  <p:nvPr/>
                </p:nvGrpSpPr>
                <p:grpSpPr>
                  <a:xfrm>
                    <a:off x="4625977" y="4850481"/>
                    <a:ext cx="2545688" cy="1720535"/>
                    <a:chOff x="-2170772" y="2784954"/>
                    <a:chExt cx="2712783" cy="1853712"/>
                  </a:xfrm>
                </p:grpSpPr>
                <p:sp>
                  <p:nvSpPr>
                    <p:cNvPr id="5964" name="Google Shape;5964;p55"/>
                    <p:cNvSpPr/>
                    <p:nvPr/>
                  </p:nvSpPr>
                  <p:spPr>
                    <a:xfrm>
                      <a:off x="-2170772" y="2784954"/>
                      <a:ext cx="2712783" cy="185371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000" h="10795" extrusionOk="0">
                          <a:moveTo>
                            <a:pt x="45" y="5036"/>
                          </a:moveTo>
                          <a:cubicBezTo>
                            <a:pt x="272" y="4277"/>
                            <a:pt x="1931" y="3650"/>
                            <a:pt x="2738" y="2811"/>
                          </a:cubicBezTo>
                          <a:cubicBezTo>
                            <a:pt x="3545" y="1972"/>
                            <a:pt x="3352" y="117"/>
                            <a:pt x="4886" y="4"/>
                          </a:cubicBezTo>
                          <a:cubicBezTo>
                            <a:pt x="6420" y="-109"/>
                            <a:pt x="7216" y="1912"/>
                            <a:pt x="8068" y="2813"/>
                          </a:cubicBezTo>
                          <a:cubicBezTo>
                            <a:pt x="8920" y="3715"/>
                            <a:pt x="9928" y="3420"/>
                            <a:pt x="9996" y="5413"/>
                          </a:cubicBezTo>
                          <a:cubicBezTo>
                            <a:pt x="10064" y="7406"/>
                            <a:pt x="9275" y="6409"/>
                            <a:pt x="8476" y="7306"/>
                          </a:cubicBezTo>
                          <a:cubicBezTo>
                            <a:pt x="7677" y="8203"/>
                            <a:pt x="7086" y="10770"/>
                            <a:pt x="5202" y="10795"/>
                          </a:cubicBezTo>
                          <a:cubicBezTo>
                            <a:pt x="3318" y="10820"/>
                            <a:pt x="3391" y="8255"/>
                            <a:pt x="2753" y="7683"/>
                          </a:cubicBezTo>
                          <a:cubicBezTo>
                            <a:pt x="2115" y="7111"/>
                            <a:pt x="2326" y="7496"/>
                            <a:pt x="1375" y="7365"/>
                          </a:cubicBezTo>
                          <a:cubicBezTo>
                            <a:pt x="493" y="6773"/>
                            <a:pt x="-182" y="5795"/>
                            <a:pt x="45" y="5036"/>
                          </a:cubicBezTo>
                          <a:close/>
                        </a:path>
                      </a:pathLst>
                    </a:custGeom>
                    <a:solidFill>
                      <a:srgbClr val="9CE0FA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kern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grpSp>
                  <p:nvGrpSpPr>
                    <p:cNvPr id="5965" name="Google Shape;5965;p55"/>
                    <p:cNvGrpSpPr/>
                    <p:nvPr/>
                  </p:nvGrpSpPr>
                  <p:grpSpPr>
                    <a:xfrm>
                      <a:off x="-1935370" y="2935816"/>
                      <a:ext cx="2333625" cy="1590649"/>
                      <a:chOff x="833331" y="2873352"/>
                      <a:chExt cx="2333625" cy="1590649"/>
                    </a:xfrm>
                  </p:grpSpPr>
                  <p:grpSp>
                    <p:nvGrpSpPr>
                      <p:cNvPr id="5966" name="Google Shape;5966;p55"/>
                      <p:cNvGrpSpPr/>
                      <p:nvPr/>
                    </p:nvGrpSpPr>
                    <p:grpSpPr>
                      <a:xfrm>
                        <a:off x="1736090" y="2873352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5967" name="Google Shape;5967;p55"/>
                        <p:cNvGrpSpPr/>
                        <p:nvPr/>
                      </p:nvGrpSpPr>
                      <p:grpSpPr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5968" name="Google Shape;5968;p55"/>
                          <p:cNvSpPr/>
                          <p:nvPr/>
                        </p:nvSpPr>
                        <p:spPr>
                          <a:xfrm rot="10800000" flipH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>
                            <a:gsLst>
                              <a:gs pos="0">
                                <a:srgbClr val="262699"/>
                              </a:gs>
                              <a:gs pos="52999">
                                <a:srgbClr val="8383E0"/>
                              </a:gs>
                              <a:gs pos="100000">
                                <a:srgbClr val="262699"/>
                              </a:gs>
                            </a:gsLst>
                            <a:lin ang="0" scaled="0"/>
                          </a:gradFill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5969" name="Google Shape;5969;p55"/>
                          <p:cNvSpPr/>
                          <p:nvPr/>
                        </p:nvSpPr>
                        <p:spPr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>
                            <a:gsLst>
                              <a:gs pos="0">
                                <a:srgbClr val="262699"/>
                              </a:gs>
                              <a:gs pos="52999">
                                <a:srgbClr val="8383E0"/>
                              </a:gs>
                              <a:gs pos="100000">
                                <a:srgbClr val="262699"/>
                              </a:gs>
                            </a:gsLst>
                            <a:lin ang="10800000" scaled="0"/>
                          </a:gradFill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5970" name="Google Shape;5970;p55"/>
                          <p:cNvSpPr/>
                          <p:nvPr/>
                        </p:nvSpPr>
                        <p:spPr>
                          <a:xfrm rot="10800000" flipH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BFBFBF"/>
                          </a:solidFill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5971" name="Google Shape;5971;p55"/>
                          <p:cNvSpPr/>
                          <p:nvPr/>
                        </p:nvSpPr>
                        <p:spPr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3076069" h="1321259" extrusionOk="0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8383E0"/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5972" name="Google Shape;5972;p55"/>
                          <p:cNvSpPr/>
                          <p:nvPr/>
                        </p:nvSpPr>
                        <p:spPr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3723451" h="932950" extrusionOk="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5973" name="Google Shape;5973;p55"/>
                          <p:cNvSpPr/>
                          <p:nvPr/>
                        </p:nvSpPr>
                        <p:spPr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1366596" h="809868" extrusionOk="0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5974" name="Google Shape;5974;p55"/>
                          <p:cNvSpPr/>
                          <p:nvPr/>
                        </p:nvSpPr>
                        <p:spPr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1348191" h="791462" extrusionOk="0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cxnSp>
                        <p:nvCxnSpPr>
                          <p:cNvPr id="5975" name="Google Shape;5975;p55"/>
                          <p:cNvCxnSpPr>
                            <a:endCxn id="5970" idx="2"/>
                          </p:cNvCxnSpPr>
                          <p:nvPr/>
                        </p:nvCxnSpPr>
                        <p:spPr>
                          <a:xfrm rot="10800000">
                            <a:off x="1871277" y="1736929"/>
                            <a:ext cx="3300" cy="123600"/>
                          </a:xfrm>
                          <a:prstGeom prst="straightConnector1">
                            <a:avLst/>
                          </a:prstGeom>
                          <a:noFill/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7647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5976" name="Google Shape;5976;p55"/>
                          <p:cNvCxnSpPr/>
                          <p:nvPr/>
                        </p:nvCxnSpPr>
                        <p:spPr>
                          <a:xfrm rot="10800000">
                            <a:off x="2996477" y="1733359"/>
                            <a:ext cx="3171" cy="123743"/>
                          </a:xfrm>
                          <a:prstGeom prst="straightConnector1">
                            <a:avLst/>
                          </a:prstGeom>
                          <a:noFill/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7647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5977" name="Google Shape;5977;p55"/>
                        <p:cNvGrpSpPr/>
                        <p:nvPr/>
                      </p:nvGrpSpPr>
                      <p:grpSpPr>
                        <a:xfrm>
                          <a:off x="1770362" y="2873352"/>
                          <a:ext cx="441422" cy="369332"/>
                          <a:chOff x="667045" y="1708643"/>
                          <a:chExt cx="441422" cy="369332"/>
                        </a:xfrm>
                      </p:grpSpPr>
                      <p:sp>
                        <p:nvSpPr>
                          <p:cNvPr id="5978" name="Google Shape;5978;p55"/>
                          <p:cNvSpPr/>
                          <p:nvPr/>
                        </p:nvSpPr>
                        <p:spPr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5686"/>
                            </a:srgbClr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5979" name="Google Shape;5979;p55"/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41422" cy="3693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t" anchorCtr="0">
                            <a:spAutoFit/>
                          </a:bodyPr>
                          <a:lstStyle/>
                          <a:p>
                            <a:pPr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Arial"/>
                              <a:buNone/>
                            </a:pPr>
                            <a:r>
                              <a:rPr lang="en-US" kern="0">
                                <a:solidFill>
                                  <a:srgbClr val="000000"/>
                                </a:solidFill>
                                <a:latin typeface="Arial"/>
                                <a:ea typeface="Arial"/>
                                <a:cs typeface="Arial"/>
                                <a:sym typeface="Arial"/>
                              </a:rPr>
                              <a:t>2b</a:t>
                            </a:r>
                            <a:endParaRPr sz="1400" kern="0">
                              <a:solidFill>
                                <a:srgbClr val="000000"/>
                              </a:solidFill>
                              <a:latin typeface="Arial"/>
                              <a:cs typeface="Arial"/>
                              <a:sym typeface="Arial"/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5980" name="Google Shape;5980;p55"/>
                      <p:cNvGrpSpPr/>
                      <p:nvPr/>
                    </p:nvGrpSpPr>
                    <p:grpSpPr>
                      <a:xfrm>
                        <a:off x="1740320" y="4094669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5981" name="Google Shape;5981;p55"/>
                        <p:cNvGrpSpPr/>
                        <p:nvPr/>
                      </p:nvGrpSpPr>
                      <p:grpSpPr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5982" name="Google Shape;5982;p55"/>
                          <p:cNvSpPr/>
                          <p:nvPr/>
                        </p:nvSpPr>
                        <p:spPr>
                          <a:xfrm rot="10800000" flipH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>
                            <a:gsLst>
                              <a:gs pos="0">
                                <a:srgbClr val="262699"/>
                              </a:gs>
                              <a:gs pos="52999">
                                <a:srgbClr val="8383E0"/>
                              </a:gs>
                              <a:gs pos="100000">
                                <a:srgbClr val="262699"/>
                              </a:gs>
                            </a:gsLst>
                            <a:lin ang="0" scaled="0"/>
                          </a:gradFill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5983" name="Google Shape;5983;p55"/>
                          <p:cNvSpPr/>
                          <p:nvPr/>
                        </p:nvSpPr>
                        <p:spPr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>
                            <a:gsLst>
                              <a:gs pos="0">
                                <a:srgbClr val="262699"/>
                              </a:gs>
                              <a:gs pos="52999">
                                <a:srgbClr val="8383E0"/>
                              </a:gs>
                              <a:gs pos="100000">
                                <a:srgbClr val="262699"/>
                              </a:gs>
                            </a:gsLst>
                            <a:lin ang="10800000" scaled="0"/>
                          </a:gradFill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5984" name="Google Shape;5984;p55"/>
                          <p:cNvSpPr/>
                          <p:nvPr/>
                        </p:nvSpPr>
                        <p:spPr>
                          <a:xfrm rot="10800000" flipH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BFBFBF"/>
                          </a:solidFill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5985" name="Google Shape;5985;p55"/>
                          <p:cNvSpPr/>
                          <p:nvPr/>
                        </p:nvSpPr>
                        <p:spPr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3076069" h="1321259" extrusionOk="0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8383E0"/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5986" name="Google Shape;5986;p55"/>
                          <p:cNvSpPr/>
                          <p:nvPr/>
                        </p:nvSpPr>
                        <p:spPr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3723451" h="932950" extrusionOk="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5987" name="Google Shape;5987;p55"/>
                          <p:cNvSpPr/>
                          <p:nvPr/>
                        </p:nvSpPr>
                        <p:spPr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1366596" h="809868" extrusionOk="0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5988" name="Google Shape;5988;p55"/>
                          <p:cNvSpPr/>
                          <p:nvPr/>
                        </p:nvSpPr>
                        <p:spPr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1348191" h="791462" extrusionOk="0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cxnSp>
                        <p:nvCxnSpPr>
                          <p:cNvPr id="5989" name="Google Shape;5989;p55"/>
                          <p:cNvCxnSpPr>
                            <a:endCxn id="5984" idx="2"/>
                          </p:cNvCxnSpPr>
                          <p:nvPr/>
                        </p:nvCxnSpPr>
                        <p:spPr>
                          <a:xfrm rot="10800000">
                            <a:off x="1871277" y="1736929"/>
                            <a:ext cx="3300" cy="123600"/>
                          </a:xfrm>
                          <a:prstGeom prst="straightConnector1">
                            <a:avLst/>
                          </a:prstGeom>
                          <a:noFill/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7647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5990" name="Google Shape;5990;p55"/>
                          <p:cNvCxnSpPr/>
                          <p:nvPr/>
                        </p:nvCxnSpPr>
                        <p:spPr>
                          <a:xfrm rot="10800000">
                            <a:off x="2996477" y="1733359"/>
                            <a:ext cx="3171" cy="123743"/>
                          </a:xfrm>
                          <a:prstGeom prst="straightConnector1">
                            <a:avLst/>
                          </a:prstGeom>
                          <a:noFill/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7647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5991" name="Google Shape;5991;p55"/>
                        <p:cNvGrpSpPr/>
                        <p:nvPr/>
                      </p:nvGrpSpPr>
                      <p:grpSpPr>
                        <a:xfrm>
                          <a:off x="1770362" y="2873352"/>
                          <a:ext cx="441422" cy="369332"/>
                          <a:chOff x="667045" y="1708643"/>
                          <a:chExt cx="441422" cy="369332"/>
                        </a:xfrm>
                      </p:grpSpPr>
                      <p:sp>
                        <p:nvSpPr>
                          <p:cNvPr id="5992" name="Google Shape;5992;p55"/>
                          <p:cNvSpPr/>
                          <p:nvPr/>
                        </p:nvSpPr>
                        <p:spPr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5686"/>
                            </a:srgbClr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5993" name="Google Shape;5993;p55"/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41422" cy="3693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t" anchorCtr="0">
                            <a:spAutoFit/>
                          </a:bodyPr>
                          <a:lstStyle/>
                          <a:p>
                            <a:pPr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Arial"/>
                              <a:buNone/>
                            </a:pPr>
                            <a:r>
                              <a:rPr lang="en-US" kern="0">
                                <a:solidFill>
                                  <a:srgbClr val="000000"/>
                                </a:solidFill>
                                <a:latin typeface="Arial"/>
                                <a:ea typeface="Arial"/>
                                <a:cs typeface="Arial"/>
                                <a:sym typeface="Arial"/>
                              </a:rPr>
                              <a:t>2d</a:t>
                            </a:r>
                            <a:endParaRPr sz="1400" kern="0">
                              <a:solidFill>
                                <a:srgbClr val="000000"/>
                              </a:solidFill>
                              <a:latin typeface="Arial"/>
                              <a:cs typeface="Arial"/>
                              <a:sym typeface="Arial"/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5994" name="Google Shape;5994;p55"/>
                      <p:cNvGrpSpPr/>
                      <p:nvPr/>
                    </p:nvGrpSpPr>
                    <p:grpSpPr>
                      <a:xfrm>
                        <a:off x="2601806" y="3485072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5995" name="Google Shape;5995;p55"/>
                        <p:cNvGrpSpPr/>
                        <p:nvPr/>
                      </p:nvGrpSpPr>
                      <p:grpSpPr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5996" name="Google Shape;5996;p55"/>
                          <p:cNvSpPr/>
                          <p:nvPr/>
                        </p:nvSpPr>
                        <p:spPr>
                          <a:xfrm rot="10800000" flipH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>
                            <a:gsLst>
                              <a:gs pos="0">
                                <a:srgbClr val="262699"/>
                              </a:gs>
                              <a:gs pos="52999">
                                <a:srgbClr val="8383E0"/>
                              </a:gs>
                              <a:gs pos="100000">
                                <a:srgbClr val="262699"/>
                              </a:gs>
                            </a:gsLst>
                            <a:lin ang="0" scaled="0"/>
                          </a:gradFill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5997" name="Google Shape;5997;p55"/>
                          <p:cNvSpPr/>
                          <p:nvPr/>
                        </p:nvSpPr>
                        <p:spPr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>
                            <a:gsLst>
                              <a:gs pos="0">
                                <a:srgbClr val="262699"/>
                              </a:gs>
                              <a:gs pos="52999">
                                <a:srgbClr val="8383E0"/>
                              </a:gs>
                              <a:gs pos="100000">
                                <a:srgbClr val="262699"/>
                              </a:gs>
                            </a:gsLst>
                            <a:lin ang="10800000" scaled="0"/>
                          </a:gradFill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5998" name="Google Shape;5998;p55"/>
                          <p:cNvSpPr/>
                          <p:nvPr/>
                        </p:nvSpPr>
                        <p:spPr>
                          <a:xfrm rot="10800000" flipH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BFBFBF"/>
                          </a:solidFill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5999" name="Google Shape;5999;p55"/>
                          <p:cNvSpPr/>
                          <p:nvPr/>
                        </p:nvSpPr>
                        <p:spPr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3076069" h="1321259" extrusionOk="0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8383E0"/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000" name="Google Shape;6000;p55"/>
                          <p:cNvSpPr/>
                          <p:nvPr/>
                        </p:nvSpPr>
                        <p:spPr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3723451" h="932950" extrusionOk="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001" name="Google Shape;6001;p55"/>
                          <p:cNvSpPr/>
                          <p:nvPr/>
                        </p:nvSpPr>
                        <p:spPr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1366596" h="809868" extrusionOk="0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002" name="Google Shape;6002;p55"/>
                          <p:cNvSpPr/>
                          <p:nvPr/>
                        </p:nvSpPr>
                        <p:spPr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1348191" h="791462" extrusionOk="0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cxnSp>
                        <p:nvCxnSpPr>
                          <p:cNvPr id="6003" name="Google Shape;6003;p55"/>
                          <p:cNvCxnSpPr>
                            <a:endCxn id="5998" idx="2"/>
                          </p:cNvCxnSpPr>
                          <p:nvPr/>
                        </p:nvCxnSpPr>
                        <p:spPr>
                          <a:xfrm rot="10800000">
                            <a:off x="1871277" y="1736929"/>
                            <a:ext cx="3300" cy="123600"/>
                          </a:xfrm>
                          <a:prstGeom prst="straightConnector1">
                            <a:avLst/>
                          </a:prstGeom>
                          <a:noFill/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7647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6004" name="Google Shape;6004;p55"/>
                          <p:cNvCxnSpPr/>
                          <p:nvPr/>
                        </p:nvCxnSpPr>
                        <p:spPr>
                          <a:xfrm rot="10800000">
                            <a:off x="2996477" y="1733359"/>
                            <a:ext cx="3171" cy="123743"/>
                          </a:xfrm>
                          <a:prstGeom prst="straightConnector1">
                            <a:avLst/>
                          </a:prstGeom>
                          <a:noFill/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7647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6005" name="Google Shape;6005;p55"/>
                        <p:cNvGrpSpPr/>
                        <p:nvPr/>
                      </p:nvGrpSpPr>
                      <p:grpSpPr>
                        <a:xfrm>
                          <a:off x="1770362" y="2873352"/>
                          <a:ext cx="428460" cy="369332"/>
                          <a:chOff x="667045" y="1708643"/>
                          <a:chExt cx="428460" cy="369332"/>
                        </a:xfrm>
                      </p:grpSpPr>
                      <p:sp>
                        <p:nvSpPr>
                          <p:cNvPr id="6006" name="Google Shape;6006;p55"/>
                          <p:cNvSpPr/>
                          <p:nvPr/>
                        </p:nvSpPr>
                        <p:spPr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5686"/>
                            </a:srgbClr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007" name="Google Shape;6007;p55"/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28460" cy="3693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t" anchorCtr="0">
                            <a:spAutoFit/>
                          </a:bodyPr>
                          <a:lstStyle/>
                          <a:p>
                            <a:pPr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Arial"/>
                              <a:buNone/>
                            </a:pPr>
                            <a:r>
                              <a:rPr lang="en-US" kern="0">
                                <a:solidFill>
                                  <a:srgbClr val="000000"/>
                                </a:solidFill>
                                <a:latin typeface="Arial"/>
                                <a:ea typeface="Arial"/>
                                <a:cs typeface="Arial"/>
                                <a:sym typeface="Arial"/>
                              </a:rPr>
                              <a:t>2c</a:t>
                            </a:r>
                            <a:endParaRPr sz="1400" kern="0">
                              <a:solidFill>
                                <a:srgbClr val="000000"/>
                              </a:solidFill>
                              <a:latin typeface="Arial"/>
                              <a:cs typeface="Arial"/>
                              <a:sym typeface="Arial"/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6008" name="Google Shape;6008;p55"/>
                      <p:cNvGrpSpPr/>
                      <p:nvPr/>
                    </p:nvGrpSpPr>
                    <p:grpSpPr>
                      <a:xfrm>
                        <a:off x="833331" y="3478719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6009" name="Google Shape;6009;p55"/>
                        <p:cNvGrpSpPr/>
                        <p:nvPr/>
                      </p:nvGrpSpPr>
                      <p:grpSpPr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6010" name="Google Shape;6010;p55"/>
                          <p:cNvSpPr/>
                          <p:nvPr/>
                        </p:nvSpPr>
                        <p:spPr>
                          <a:xfrm rot="10800000" flipH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>
                            <a:gsLst>
                              <a:gs pos="0">
                                <a:srgbClr val="262699"/>
                              </a:gs>
                              <a:gs pos="52999">
                                <a:srgbClr val="8383E0"/>
                              </a:gs>
                              <a:gs pos="100000">
                                <a:srgbClr val="262699"/>
                              </a:gs>
                            </a:gsLst>
                            <a:lin ang="0" scaled="0"/>
                          </a:gradFill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011" name="Google Shape;6011;p55"/>
                          <p:cNvSpPr/>
                          <p:nvPr/>
                        </p:nvSpPr>
                        <p:spPr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>
                            <a:gsLst>
                              <a:gs pos="0">
                                <a:srgbClr val="262699"/>
                              </a:gs>
                              <a:gs pos="52999">
                                <a:srgbClr val="8383E0"/>
                              </a:gs>
                              <a:gs pos="100000">
                                <a:srgbClr val="262699"/>
                              </a:gs>
                            </a:gsLst>
                            <a:lin ang="10800000" scaled="0"/>
                          </a:gradFill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012" name="Google Shape;6012;p55"/>
                          <p:cNvSpPr/>
                          <p:nvPr/>
                        </p:nvSpPr>
                        <p:spPr>
                          <a:xfrm rot="10800000" flipH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BFBFBF"/>
                          </a:solidFill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013" name="Google Shape;6013;p55"/>
                          <p:cNvSpPr/>
                          <p:nvPr/>
                        </p:nvSpPr>
                        <p:spPr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3076069" h="1321259" extrusionOk="0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8383E0"/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014" name="Google Shape;6014;p55"/>
                          <p:cNvSpPr/>
                          <p:nvPr/>
                        </p:nvSpPr>
                        <p:spPr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3723451" h="932950" extrusionOk="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015" name="Google Shape;6015;p55"/>
                          <p:cNvSpPr/>
                          <p:nvPr/>
                        </p:nvSpPr>
                        <p:spPr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1366596" h="809868" extrusionOk="0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016" name="Google Shape;6016;p55"/>
                          <p:cNvSpPr/>
                          <p:nvPr/>
                        </p:nvSpPr>
                        <p:spPr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1348191" h="791462" extrusionOk="0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cxnSp>
                        <p:nvCxnSpPr>
                          <p:cNvPr id="6017" name="Google Shape;6017;p55"/>
                          <p:cNvCxnSpPr>
                            <a:endCxn id="6012" idx="2"/>
                          </p:cNvCxnSpPr>
                          <p:nvPr/>
                        </p:nvCxnSpPr>
                        <p:spPr>
                          <a:xfrm rot="10800000">
                            <a:off x="1871277" y="1736929"/>
                            <a:ext cx="3300" cy="123600"/>
                          </a:xfrm>
                          <a:prstGeom prst="straightConnector1">
                            <a:avLst/>
                          </a:prstGeom>
                          <a:noFill/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7647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6018" name="Google Shape;6018;p55"/>
                          <p:cNvCxnSpPr/>
                          <p:nvPr/>
                        </p:nvCxnSpPr>
                        <p:spPr>
                          <a:xfrm rot="10800000">
                            <a:off x="2996477" y="1733359"/>
                            <a:ext cx="3171" cy="123743"/>
                          </a:xfrm>
                          <a:prstGeom prst="straightConnector1">
                            <a:avLst/>
                          </a:prstGeom>
                          <a:noFill/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7647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6019" name="Google Shape;6019;p55"/>
                        <p:cNvGrpSpPr/>
                        <p:nvPr/>
                      </p:nvGrpSpPr>
                      <p:grpSpPr>
                        <a:xfrm>
                          <a:off x="1770362" y="2873352"/>
                          <a:ext cx="441422" cy="369332"/>
                          <a:chOff x="667045" y="1708643"/>
                          <a:chExt cx="441422" cy="369332"/>
                        </a:xfrm>
                      </p:grpSpPr>
                      <p:sp>
                        <p:nvSpPr>
                          <p:cNvPr id="6020" name="Google Shape;6020;p55"/>
                          <p:cNvSpPr/>
                          <p:nvPr/>
                        </p:nvSpPr>
                        <p:spPr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5686"/>
                            </a:srgbClr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021" name="Google Shape;6021;p55"/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41422" cy="3693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t" anchorCtr="0">
                            <a:spAutoFit/>
                          </a:bodyPr>
                          <a:lstStyle/>
                          <a:p>
                            <a:pPr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Arial"/>
                              <a:buNone/>
                            </a:pPr>
                            <a:r>
                              <a:rPr lang="en-US" kern="0">
                                <a:solidFill>
                                  <a:srgbClr val="000000"/>
                                </a:solidFill>
                                <a:latin typeface="Arial"/>
                                <a:ea typeface="Arial"/>
                                <a:cs typeface="Arial"/>
                                <a:sym typeface="Arial"/>
                              </a:rPr>
                              <a:t>2a</a:t>
                            </a:r>
                            <a:endParaRPr sz="1400" kern="0">
                              <a:solidFill>
                                <a:srgbClr val="000000"/>
                              </a:solidFill>
                              <a:latin typeface="Arial"/>
                              <a:cs typeface="Arial"/>
                              <a:sym typeface="Arial"/>
                            </a:endParaRPr>
                          </a:p>
                        </p:txBody>
                      </p:sp>
                    </p:grpSp>
                  </p:grpSp>
                  <p:cxnSp>
                    <p:nvCxnSpPr>
                      <p:cNvPr id="6022" name="Google Shape;6022;p55"/>
                      <p:cNvCxnSpPr>
                        <a:stCxn id="5968" idx="7"/>
                      </p:cNvCxnSpPr>
                      <p:nvPr/>
                    </p:nvCxnSpPr>
                    <p:spPr>
                      <a:xfrm>
                        <a:off x="2218708" y="3154477"/>
                        <a:ext cx="480000" cy="369900"/>
                      </a:xfrm>
                      <a:prstGeom prst="straightConnector1">
                        <a:avLst/>
                      </a:prstGeom>
                      <a:solidFill>
                        <a:srgbClr val="00CC99"/>
                      </a:solidFill>
                      <a:ln w="1905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</p:cxnSp>
                  <p:cxnSp>
                    <p:nvCxnSpPr>
                      <p:cNvPr id="6023" name="Google Shape;6023;p55"/>
                      <p:cNvCxnSpPr/>
                      <p:nvPr/>
                    </p:nvCxnSpPr>
                    <p:spPr>
                      <a:xfrm>
                        <a:off x="1300073" y="3786304"/>
                        <a:ext cx="477927" cy="357071"/>
                      </a:xfrm>
                      <a:prstGeom prst="straightConnector1">
                        <a:avLst/>
                      </a:prstGeom>
                      <a:solidFill>
                        <a:srgbClr val="00CC99"/>
                      </a:solidFill>
                      <a:ln w="1905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</p:cxnSp>
                  <p:cxnSp>
                    <p:nvCxnSpPr>
                      <p:cNvPr id="6024" name="Google Shape;6024;p55"/>
                      <p:cNvCxnSpPr/>
                      <p:nvPr/>
                    </p:nvCxnSpPr>
                    <p:spPr>
                      <a:xfrm flipH="1">
                        <a:off x="2196042" y="3783542"/>
                        <a:ext cx="508002" cy="349250"/>
                      </a:xfrm>
                      <a:prstGeom prst="straightConnector1">
                        <a:avLst/>
                      </a:prstGeom>
                      <a:solidFill>
                        <a:srgbClr val="00CC99"/>
                      </a:solidFill>
                      <a:ln w="1905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</p:cxnSp>
                </p:grpSp>
              </p:grpSp>
              <p:sp>
                <p:nvSpPr>
                  <p:cNvPr id="6025" name="Google Shape;6025;p55"/>
                  <p:cNvSpPr txBox="1"/>
                  <p:nvPr/>
                </p:nvSpPr>
                <p:spPr>
                  <a:xfrm>
                    <a:off x="4833576" y="4910165"/>
                    <a:ext cx="753532" cy="40011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spAutoFit/>
                  </a:bodyPr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rPr lang="en-US" sz="2000" kern="0">
                        <a:solidFill>
                          <a:srgbClr val="00009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AS 2</a:t>
                    </a:r>
                    <a:endParaRPr sz="1400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6026" name="Google Shape;6026;p55"/>
                <p:cNvGrpSpPr/>
                <p:nvPr/>
              </p:nvGrpSpPr>
              <p:grpSpPr>
                <a:xfrm>
                  <a:off x="8100574" y="3694542"/>
                  <a:ext cx="2575521" cy="1672516"/>
                  <a:chOff x="8100574" y="3694542"/>
                  <a:chExt cx="2575521" cy="1672516"/>
                </a:xfrm>
              </p:grpSpPr>
              <p:sp>
                <p:nvSpPr>
                  <p:cNvPr id="6027" name="Google Shape;6027;p55"/>
                  <p:cNvSpPr/>
                  <p:nvPr/>
                </p:nvSpPr>
                <p:spPr>
                  <a:xfrm>
                    <a:off x="8100574" y="3694542"/>
                    <a:ext cx="2575521" cy="16725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00" h="10795" extrusionOk="0">
                        <a:moveTo>
                          <a:pt x="45" y="5036"/>
                        </a:moveTo>
                        <a:cubicBezTo>
                          <a:pt x="272" y="4277"/>
                          <a:pt x="1931" y="3650"/>
                          <a:pt x="2738" y="2811"/>
                        </a:cubicBezTo>
                        <a:cubicBezTo>
                          <a:pt x="3545" y="1972"/>
                          <a:pt x="3352" y="117"/>
                          <a:pt x="4886" y="4"/>
                        </a:cubicBezTo>
                        <a:cubicBezTo>
                          <a:pt x="6420" y="-109"/>
                          <a:pt x="7216" y="1912"/>
                          <a:pt x="8068" y="2813"/>
                        </a:cubicBezTo>
                        <a:cubicBezTo>
                          <a:pt x="8920" y="3715"/>
                          <a:pt x="9928" y="3420"/>
                          <a:pt x="9996" y="5413"/>
                        </a:cubicBezTo>
                        <a:cubicBezTo>
                          <a:pt x="10064" y="7406"/>
                          <a:pt x="9275" y="6409"/>
                          <a:pt x="8476" y="7306"/>
                        </a:cubicBezTo>
                        <a:cubicBezTo>
                          <a:pt x="7677" y="8203"/>
                          <a:pt x="7086" y="10770"/>
                          <a:pt x="5202" y="10795"/>
                        </a:cubicBezTo>
                        <a:cubicBezTo>
                          <a:pt x="3318" y="10820"/>
                          <a:pt x="3391" y="8255"/>
                          <a:pt x="2753" y="7683"/>
                        </a:cubicBezTo>
                        <a:cubicBezTo>
                          <a:pt x="2115" y="7111"/>
                          <a:pt x="2326" y="7496"/>
                          <a:pt x="1375" y="7365"/>
                        </a:cubicBezTo>
                        <a:cubicBezTo>
                          <a:pt x="493" y="6773"/>
                          <a:pt x="-182" y="5795"/>
                          <a:pt x="45" y="5036"/>
                        </a:cubicBezTo>
                        <a:close/>
                      </a:path>
                    </a:pathLst>
                  </a:custGeom>
                  <a:solidFill>
                    <a:srgbClr val="9CE0FA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6028" name="Google Shape;6028;p55"/>
                  <p:cNvGrpSpPr/>
                  <p:nvPr/>
                </p:nvGrpSpPr>
                <p:grpSpPr>
                  <a:xfrm>
                    <a:off x="8136838" y="3735782"/>
                    <a:ext cx="2402775" cy="1530043"/>
                    <a:chOff x="8136838" y="3735782"/>
                    <a:chExt cx="2402775" cy="1530043"/>
                  </a:xfrm>
                </p:grpSpPr>
                <p:grpSp>
                  <p:nvGrpSpPr>
                    <p:cNvPr id="6029" name="Google Shape;6029;p55"/>
                    <p:cNvGrpSpPr/>
                    <p:nvPr/>
                  </p:nvGrpSpPr>
                  <p:grpSpPr>
                    <a:xfrm>
                      <a:off x="8324065" y="3830658"/>
                      <a:ext cx="2215548" cy="1435167"/>
                      <a:chOff x="833331" y="2873352"/>
                      <a:chExt cx="2333625" cy="1590649"/>
                    </a:xfrm>
                  </p:grpSpPr>
                  <p:grpSp>
                    <p:nvGrpSpPr>
                      <p:cNvPr id="6030" name="Google Shape;6030;p55"/>
                      <p:cNvGrpSpPr/>
                      <p:nvPr/>
                    </p:nvGrpSpPr>
                    <p:grpSpPr>
                      <a:xfrm>
                        <a:off x="1736090" y="2873352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6031" name="Google Shape;6031;p55"/>
                        <p:cNvGrpSpPr/>
                        <p:nvPr/>
                      </p:nvGrpSpPr>
                      <p:grpSpPr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6032" name="Google Shape;6032;p55"/>
                          <p:cNvSpPr/>
                          <p:nvPr/>
                        </p:nvSpPr>
                        <p:spPr>
                          <a:xfrm rot="10800000" flipH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>
                            <a:gsLst>
                              <a:gs pos="0">
                                <a:srgbClr val="262699"/>
                              </a:gs>
                              <a:gs pos="52999">
                                <a:srgbClr val="8383E0"/>
                              </a:gs>
                              <a:gs pos="100000">
                                <a:srgbClr val="262699"/>
                              </a:gs>
                            </a:gsLst>
                            <a:lin ang="0" scaled="0"/>
                          </a:gradFill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033" name="Google Shape;6033;p55"/>
                          <p:cNvSpPr/>
                          <p:nvPr/>
                        </p:nvSpPr>
                        <p:spPr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>
                            <a:gsLst>
                              <a:gs pos="0">
                                <a:srgbClr val="262699"/>
                              </a:gs>
                              <a:gs pos="52999">
                                <a:srgbClr val="8383E0"/>
                              </a:gs>
                              <a:gs pos="100000">
                                <a:srgbClr val="262699"/>
                              </a:gs>
                            </a:gsLst>
                            <a:lin ang="10800000" scaled="0"/>
                          </a:gradFill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034" name="Google Shape;6034;p55"/>
                          <p:cNvSpPr/>
                          <p:nvPr/>
                        </p:nvSpPr>
                        <p:spPr>
                          <a:xfrm rot="10800000" flipH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BFBFBF"/>
                          </a:solidFill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035" name="Google Shape;6035;p55"/>
                          <p:cNvSpPr/>
                          <p:nvPr/>
                        </p:nvSpPr>
                        <p:spPr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3076069" h="1321259" extrusionOk="0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8383E0"/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036" name="Google Shape;6036;p55"/>
                          <p:cNvSpPr/>
                          <p:nvPr/>
                        </p:nvSpPr>
                        <p:spPr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3723451" h="932950" extrusionOk="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037" name="Google Shape;6037;p55"/>
                          <p:cNvSpPr/>
                          <p:nvPr/>
                        </p:nvSpPr>
                        <p:spPr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1366596" h="809868" extrusionOk="0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038" name="Google Shape;6038;p55"/>
                          <p:cNvSpPr/>
                          <p:nvPr/>
                        </p:nvSpPr>
                        <p:spPr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1348191" h="791462" extrusionOk="0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cxnSp>
                        <p:nvCxnSpPr>
                          <p:cNvPr id="6039" name="Google Shape;6039;p55"/>
                          <p:cNvCxnSpPr>
                            <a:endCxn id="6034" idx="2"/>
                          </p:cNvCxnSpPr>
                          <p:nvPr/>
                        </p:nvCxnSpPr>
                        <p:spPr>
                          <a:xfrm rot="10800000">
                            <a:off x="1871277" y="1736929"/>
                            <a:ext cx="3300" cy="123600"/>
                          </a:xfrm>
                          <a:prstGeom prst="straightConnector1">
                            <a:avLst/>
                          </a:prstGeom>
                          <a:noFill/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7647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6040" name="Google Shape;6040;p55"/>
                          <p:cNvCxnSpPr/>
                          <p:nvPr/>
                        </p:nvCxnSpPr>
                        <p:spPr>
                          <a:xfrm rot="10800000">
                            <a:off x="2996477" y="1733359"/>
                            <a:ext cx="3171" cy="123743"/>
                          </a:xfrm>
                          <a:prstGeom prst="straightConnector1">
                            <a:avLst/>
                          </a:prstGeom>
                          <a:noFill/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7647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6041" name="Google Shape;6041;p55"/>
                        <p:cNvGrpSpPr/>
                        <p:nvPr/>
                      </p:nvGrpSpPr>
                      <p:grpSpPr>
                        <a:xfrm>
                          <a:off x="1770362" y="2873352"/>
                          <a:ext cx="441422" cy="369332"/>
                          <a:chOff x="667045" y="1708643"/>
                          <a:chExt cx="441422" cy="369332"/>
                        </a:xfrm>
                      </p:grpSpPr>
                      <p:sp>
                        <p:nvSpPr>
                          <p:cNvPr id="6042" name="Google Shape;6042;p55"/>
                          <p:cNvSpPr/>
                          <p:nvPr/>
                        </p:nvSpPr>
                        <p:spPr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5686"/>
                            </a:srgbClr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043" name="Google Shape;6043;p55"/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41422" cy="3693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t" anchorCtr="0">
                            <a:spAutoFit/>
                          </a:bodyPr>
                          <a:lstStyle/>
                          <a:p>
                            <a:pPr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Arial"/>
                              <a:buNone/>
                            </a:pPr>
                            <a:r>
                              <a:rPr lang="en-US" kern="0">
                                <a:solidFill>
                                  <a:srgbClr val="000000"/>
                                </a:solidFill>
                                <a:latin typeface="Arial"/>
                                <a:ea typeface="Arial"/>
                                <a:cs typeface="Arial"/>
                                <a:sym typeface="Arial"/>
                              </a:rPr>
                              <a:t>3b</a:t>
                            </a:r>
                            <a:endParaRPr sz="1400" kern="0">
                              <a:solidFill>
                                <a:srgbClr val="000000"/>
                              </a:solidFill>
                              <a:latin typeface="Arial"/>
                              <a:cs typeface="Arial"/>
                              <a:sym typeface="Arial"/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6044" name="Google Shape;6044;p55"/>
                      <p:cNvGrpSpPr/>
                      <p:nvPr/>
                    </p:nvGrpSpPr>
                    <p:grpSpPr>
                      <a:xfrm>
                        <a:off x="1740320" y="4094669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6045" name="Google Shape;6045;p55"/>
                        <p:cNvGrpSpPr/>
                        <p:nvPr/>
                      </p:nvGrpSpPr>
                      <p:grpSpPr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6046" name="Google Shape;6046;p55"/>
                          <p:cNvSpPr/>
                          <p:nvPr/>
                        </p:nvSpPr>
                        <p:spPr>
                          <a:xfrm rot="10800000" flipH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>
                            <a:gsLst>
                              <a:gs pos="0">
                                <a:srgbClr val="262699"/>
                              </a:gs>
                              <a:gs pos="52999">
                                <a:srgbClr val="8383E0"/>
                              </a:gs>
                              <a:gs pos="100000">
                                <a:srgbClr val="262699"/>
                              </a:gs>
                            </a:gsLst>
                            <a:lin ang="0" scaled="0"/>
                          </a:gradFill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047" name="Google Shape;6047;p55"/>
                          <p:cNvSpPr/>
                          <p:nvPr/>
                        </p:nvSpPr>
                        <p:spPr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>
                            <a:gsLst>
                              <a:gs pos="0">
                                <a:srgbClr val="262699"/>
                              </a:gs>
                              <a:gs pos="52999">
                                <a:srgbClr val="8383E0"/>
                              </a:gs>
                              <a:gs pos="100000">
                                <a:srgbClr val="262699"/>
                              </a:gs>
                            </a:gsLst>
                            <a:lin ang="10800000" scaled="0"/>
                          </a:gradFill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048" name="Google Shape;6048;p55"/>
                          <p:cNvSpPr/>
                          <p:nvPr/>
                        </p:nvSpPr>
                        <p:spPr>
                          <a:xfrm rot="10800000" flipH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BFBFBF"/>
                          </a:solidFill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049" name="Google Shape;6049;p55"/>
                          <p:cNvSpPr/>
                          <p:nvPr/>
                        </p:nvSpPr>
                        <p:spPr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3076069" h="1321259" extrusionOk="0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8383E0"/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050" name="Google Shape;6050;p55"/>
                          <p:cNvSpPr/>
                          <p:nvPr/>
                        </p:nvSpPr>
                        <p:spPr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3723451" h="932950" extrusionOk="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051" name="Google Shape;6051;p55"/>
                          <p:cNvSpPr/>
                          <p:nvPr/>
                        </p:nvSpPr>
                        <p:spPr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1366596" h="809868" extrusionOk="0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052" name="Google Shape;6052;p55"/>
                          <p:cNvSpPr/>
                          <p:nvPr/>
                        </p:nvSpPr>
                        <p:spPr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1348191" h="791462" extrusionOk="0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cxnSp>
                        <p:nvCxnSpPr>
                          <p:cNvPr id="6053" name="Google Shape;6053;p55"/>
                          <p:cNvCxnSpPr>
                            <a:endCxn id="6048" idx="2"/>
                          </p:cNvCxnSpPr>
                          <p:nvPr/>
                        </p:nvCxnSpPr>
                        <p:spPr>
                          <a:xfrm rot="10800000">
                            <a:off x="1871277" y="1736929"/>
                            <a:ext cx="3300" cy="123600"/>
                          </a:xfrm>
                          <a:prstGeom prst="straightConnector1">
                            <a:avLst/>
                          </a:prstGeom>
                          <a:noFill/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7647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6054" name="Google Shape;6054;p55"/>
                          <p:cNvCxnSpPr/>
                          <p:nvPr/>
                        </p:nvCxnSpPr>
                        <p:spPr>
                          <a:xfrm rot="10800000">
                            <a:off x="2996477" y="1733359"/>
                            <a:ext cx="3171" cy="123743"/>
                          </a:xfrm>
                          <a:prstGeom prst="straightConnector1">
                            <a:avLst/>
                          </a:prstGeom>
                          <a:noFill/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7647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6055" name="Google Shape;6055;p55"/>
                        <p:cNvGrpSpPr/>
                        <p:nvPr/>
                      </p:nvGrpSpPr>
                      <p:grpSpPr>
                        <a:xfrm>
                          <a:off x="1770362" y="2873352"/>
                          <a:ext cx="441422" cy="369332"/>
                          <a:chOff x="667045" y="1708643"/>
                          <a:chExt cx="441422" cy="369332"/>
                        </a:xfrm>
                      </p:grpSpPr>
                      <p:sp>
                        <p:nvSpPr>
                          <p:cNvPr id="6056" name="Google Shape;6056;p55"/>
                          <p:cNvSpPr/>
                          <p:nvPr/>
                        </p:nvSpPr>
                        <p:spPr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5686"/>
                            </a:srgbClr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057" name="Google Shape;6057;p55"/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41422" cy="3693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t" anchorCtr="0">
                            <a:spAutoFit/>
                          </a:bodyPr>
                          <a:lstStyle/>
                          <a:p>
                            <a:pPr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Arial"/>
                              <a:buNone/>
                            </a:pPr>
                            <a:r>
                              <a:rPr lang="en-US" kern="0">
                                <a:solidFill>
                                  <a:srgbClr val="000000"/>
                                </a:solidFill>
                                <a:latin typeface="Arial"/>
                                <a:ea typeface="Arial"/>
                                <a:cs typeface="Arial"/>
                                <a:sym typeface="Arial"/>
                              </a:rPr>
                              <a:t>3d</a:t>
                            </a:r>
                            <a:endParaRPr sz="1400" kern="0">
                              <a:solidFill>
                                <a:srgbClr val="000000"/>
                              </a:solidFill>
                              <a:latin typeface="Arial"/>
                              <a:cs typeface="Arial"/>
                              <a:sym typeface="Arial"/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6058" name="Google Shape;6058;p55"/>
                      <p:cNvGrpSpPr/>
                      <p:nvPr/>
                    </p:nvGrpSpPr>
                    <p:grpSpPr>
                      <a:xfrm>
                        <a:off x="2601806" y="3485072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6059" name="Google Shape;6059;p55"/>
                        <p:cNvGrpSpPr/>
                        <p:nvPr/>
                      </p:nvGrpSpPr>
                      <p:grpSpPr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6060" name="Google Shape;6060;p55"/>
                          <p:cNvSpPr/>
                          <p:nvPr/>
                        </p:nvSpPr>
                        <p:spPr>
                          <a:xfrm rot="10800000" flipH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>
                            <a:gsLst>
                              <a:gs pos="0">
                                <a:srgbClr val="262699"/>
                              </a:gs>
                              <a:gs pos="52999">
                                <a:srgbClr val="8383E0"/>
                              </a:gs>
                              <a:gs pos="100000">
                                <a:srgbClr val="262699"/>
                              </a:gs>
                            </a:gsLst>
                            <a:lin ang="0" scaled="0"/>
                          </a:gradFill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061" name="Google Shape;6061;p55"/>
                          <p:cNvSpPr/>
                          <p:nvPr/>
                        </p:nvSpPr>
                        <p:spPr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>
                            <a:gsLst>
                              <a:gs pos="0">
                                <a:srgbClr val="262699"/>
                              </a:gs>
                              <a:gs pos="52999">
                                <a:srgbClr val="8383E0"/>
                              </a:gs>
                              <a:gs pos="100000">
                                <a:srgbClr val="262699"/>
                              </a:gs>
                            </a:gsLst>
                            <a:lin ang="10800000" scaled="0"/>
                          </a:gradFill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062" name="Google Shape;6062;p55"/>
                          <p:cNvSpPr/>
                          <p:nvPr/>
                        </p:nvSpPr>
                        <p:spPr>
                          <a:xfrm rot="10800000" flipH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BFBFBF"/>
                          </a:solidFill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063" name="Google Shape;6063;p55"/>
                          <p:cNvSpPr/>
                          <p:nvPr/>
                        </p:nvSpPr>
                        <p:spPr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3076069" h="1321259" extrusionOk="0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8383E0"/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064" name="Google Shape;6064;p55"/>
                          <p:cNvSpPr/>
                          <p:nvPr/>
                        </p:nvSpPr>
                        <p:spPr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3723451" h="932950" extrusionOk="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065" name="Google Shape;6065;p55"/>
                          <p:cNvSpPr/>
                          <p:nvPr/>
                        </p:nvSpPr>
                        <p:spPr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1366596" h="809868" extrusionOk="0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066" name="Google Shape;6066;p55"/>
                          <p:cNvSpPr/>
                          <p:nvPr/>
                        </p:nvSpPr>
                        <p:spPr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1348191" h="791462" extrusionOk="0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cxnSp>
                        <p:nvCxnSpPr>
                          <p:cNvPr id="6067" name="Google Shape;6067;p55"/>
                          <p:cNvCxnSpPr>
                            <a:endCxn id="6062" idx="2"/>
                          </p:cNvCxnSpPr>
                          <p:nvPr/>
                        </p:nvCxnSpPr>
                        <p:spPr>
                          <a:xfrm rot="10800000">
                            <a:off x="1871277" y="1736929"/>
                            <a:ext cx="3300" cy="123600"/>
                          </a:xfrm>
                          <a:prstGeom prst="straightConnector1">
                            <a:avLst/>
                          </a:prstGeom>
                          <a:noFill/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7647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6068" name="Google Shape;6068;p55"/>
                          <p:cNvCxnSpPr/>
                          <p:nvPr/>
                        </p:nvCxnSpPr>
                        <p:spPr>
                          <a:xfrm rot="10800000">
                            <a:off x="2996477" y="1733359"/>
                            <a:ext cx="3171" cy="123743"/>
                          </a:xfrm>
                          <a:prstGeom prst="straightConnector1">
                            <a:avLst/>
                          </a:prstGeom>
                          <a:noFill/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7647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6069" name="Google Shape;6069;p55"/>
                        <p:cNvGrpSpPr/>
                        <p:nvPr/>
                      </p:nvGrpSpPr>
                      <p:grpSpPr>
                        <a:xfrm>
                          <a:off x="1770362" y="2873352"/>
                          <a:ext cx="428460" cy="369332"/>
                          <a:chOff x="667045" y="1708643"/>
                          <a:chExt cx="428460" cy="369332"/>
                        </a:xfrm>
                      </p:grpSpPr>
                      <p:sp>
                        <p:nvSpPr>
                          <p:cNvPr id="6070" name="Google Shape;6070;p55"/>
                          <p:cNvSpPr/>
                          <p:nvPr/>
                        </p:nvSpPr>
                        <p:spPr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5686"/>
                            </a:srgbClr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071" name="Google Shape;6071;p55"/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28460" cy="3693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t" anchorCtr="0">
                            <a:spAutoFit/>
                          </a:bodyPr>
                          <a:lstStyle/>
                          <a:p>
                            <a:pPr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Arial"/>
                              <a:buNone/>
                            </a:pPr>
                            <a:r>
                              <a:rPr lang="en-US" kern="0">
                                <a:solidFill>
                                  <a:srgbClr val="000000"/>
                                </a:solidFill>
                                <a:latin typeface="Arial"/>
                                <a:ea typeface="Arial"/>
                                <a:cs typeface="Arial"/>
                                <a:sym typeface="Arial"/>
                              </a:rPr>
                              <a:t>3c</a:t>
                            </a:r>
                            <a:endParaRPr sz="1400" kern="0">
                              <a:solidFill>
                                <a:srgbClr val="000000"/>
                              </a:solidFill>
                              <a:latin typeface="Arial"/>
                              <a:cs typeface="Arial"/>
                              <a:sym typeface="Arial"/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6072" name="Google Shape;6072;p55"/>
                      <p:cNvGrpSpPr/>
                      <p:nvPr/>
                    </p:nvGrpSpPr>
                    <p:grpSpPr>
                      <a:xfrm>
                        <a:off x="833331" y="3478719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6073" name="Google Shape;6073;p55"/>
                        <p:cNvGrpSpPr/>
                        <p:nvPr/>
                      </p:nvGrpSpPr>
                      <p:grpSpPr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6074" name="Google Shape;6074;p55"/>
                          <p:cNvSpPr/>
                          <p:nvPr/>
                        </p:nvSpPr>
                        <p:spPr>
                          <a:xfrm rot="10800000" flipH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>
                            <a:gsLst>
                              <a:gs pos="0">
                                <a:srgbClr val="262699"/>
                              </a:gs>
                              <a:gs pos="52999">
                                <a:srgbClr val="8383E0"/>
                              </a:gs>
                              <a:gs pos="100000">
                                <a:srgbClr val="262699"/>
                              </a:gs>
                            </a:gsLst>
                            <a:lin ang="0" scaled="0"/>
                          </a:gradFill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075" name="Google Shape;6075;p55"/>
                          <p:cNvSpPr/>
                          <p:nvPr/>
                        </p:nvSpPr>
                        <p:spPr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>
                            <a:gsLst>
                              <a:gs pos="0">
                                <a:srgbClr val="262699"/>
                              </a:gs>
                              <a:gs pos="52999">
                                <a:srgbClr val="8383E0"/>
                              </a:gs>
                              <a:gs pos="100000">
                                <a:srgbClr val="262699"/>
                              </a:gs>
                            </a:gsLst>
                            <a:lin ang="10800000" scaled="0"/>
                          </a:gradFill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076" name="Google Shape;6076;p55"/>
                          <p:cNvSpPr/>
                          <p:nvPr/>
                        </p:nvSpPr>
                        <p:spPr>
                          <a:xfrm rot="10800000" flipH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BFBFBF"/>
                          </a:solidFill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077" name="Google Shape;6077;p55"/>
                          <p:cNvSpPr/>
                          <p:nvPr/>
                        </p:nvSpPr>
                        <p:spPr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3076069" h="1321259" extrusionOk="0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8383E0"/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078" name="Google Shape;6078;p55"/>
                          <p:cNvSpPr/>
                          <p:nvPr/>
                        </p:nvSpPr>
                        <p:spPr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3723451" h="932950" extrusionOk="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079" name="Google Shape;6079;p55"/>
                          <p:cNvSpPr/>
                          <p:nvPr/>
                        </p:nvSpPr>
                        <p:spPr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1366596" h="809868" extrusionOk="0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080" name="Google Shape;6080;p55"/>
                          <p:cNvSpPr/>
                          <p:nvPr/>
                        </p:nvSpPr>
                        <p:spPr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1348191" h="791462" extrusionOk="0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cxnSp>
                        <p:nvCxnSpPr>
                          <p:cNvPr id="6081" name="Google Shape;6081;p55"/>
                          <p:cNvCxnSpPr>
                            <a:endCxn id="6076" idx="2"/>
                          </p:cNvCxnSpPr>
                          <p:nvPr/>
                        </p:nvCxnSpPr>
                        <p:spPr>
                          <a:xfrm rot="10800000">
                            <a:off x="1871277" y="1736929"/>
                            <a:ext cx="3300" cy="123600"/>
                          </a:xfrm>
                          <a:prstGeom prst="straightConnector1">
                            <a:avLst/>
                          </a:prstGeom>
                          <a:noFill/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7647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6082" name="Google Shape;6082;p55"/>
                          <p:cNvCxnSpPr/>
                          <p:nvPr/>
                        </p:nvCxnSpPr>
                        <p:spPr>
                          <a:xfrm rot="10800000">
                            <a:off x="2996477" y="1733359"/>
                            <a:ext cx="3171" cy="123743"/>
                          </a:xfrm>
                          <a:prstGeom prst="straightConnector1">
                            <a:avLst/>
                          </a:prstGeom>
                          <a:noFill/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7647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6083" name="Google Shape;6083;p55"/>
                        <p:cNvGrpSpPr/>
                        <p:nvPr/>
                      </p:nvGrpSpPr>
                      <p:grpSpPr>
                        <a:xfrm>
                          <a:off x="1770362" y="2873352"/>
                          <a:ext cx="441422" cy="369332"/>
                          <a:chOff x="667045" y="1708643"/>
                          <a:chExt cx="441422" cy="369332"/>
                        </a:xfrm>
                      </p:grpSpPr>
                      <p:sp>
                        <p:nvSpPr>
                          <p:cNvPr id="6084" name="Google Shape;6084;p55"/>
                          <p:cNvSpPr/>
                          <p:nvPr/>
                        </p:nvSpPr>
                        <p:spPr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5686"/>
                            </a:srgbClr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085" name="Google Shape;6085;p55"/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41422" cy="3693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t" anchorCtr="0">
                            <a:spAutoFit/>
                          </a:bodyPr>
                          <a:lstStyle/>
                          <a:p>
                            <a:pPr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Arial"/>
                              <a:buNone/>
                            </a:pPr>
                            <a:r>
                              <a:rPr lang="en-US" kern="0">
                                <a:solidFill>
                                  <a:srgbClr val="000000"/>
                                </a:solidFill>
                                <a:latin typeface="Arial"/>
                                <a:ea typeface="Arial"/>
                                <a:cs typeface="Arial"/>
                                <a:sym typeface="Arial"/>
                              </a:rPr>
                              <a:t>3a</a:t>
                            </a:r>
                            <a:endParaRPr sz="1400" kern="0">
                              <a:solidFill>
                                <a:srgbClr val="000000"/>
                              </a:solidFill>
                              <a:latin typeface="Arial"/>
                              <a:cs typeface="Arial"/>
                              <a:sym typeface="Arial"/>
                            </a:endParaRPr>
                          </a:p>
                        </p:txBody>
                      </p:sp>
                    </p:grpSp>
                  </p:grpSp>
                  <p:cxnSp>
                    <p:nvCxnSpPr>
                      <p:cNvPr id="6086" name="Google Shape;6086;p55"/>
                      <p:cNvCxnSpPr>
                        <a:stCxn id="6043" idx="2"/>
                        <a:endCxn id="6057" idx="0"/>
                      </p:cNvCxnSpPr>
                      <p:nvPr/>
                    </p:nvCxnSpPr>
                    <p:spPr>
                      <a:xfrm>
                        <a:off x="1991073" y="3242684"/>
                        <a:ext cx="4200" cy="852000"/>
                      </a:xfrm>
                      <a:prstGeom prst="straightConnector1">
                        <a:avLst/>
                      </a:prstGeom>
                      <a:solidFill>
                        <a:srgbClr val="00CC99"/>
                      </a:solidFill>
                      <a:ln w="19050" cap="flat" cmpd="sng">
                        <a:solidFill>
                          <a:srgbClr val="000090"/>
                        </a:solidFill>
                        <a:prstDash val="dash"/>
                        <a:round/>
                        <a:headEnd type="none" w="sm" len="sm"/>
                        <a:tailEnd type="none" w="sm" len="sm"/>
                      </a:ln>
                    </p:spPr>
                  </p:cxnSp>
                  <p:cxnSp>
                    <p:nvCxnSpPr>
                      <p:cNvPr id="6087" name="Google Shape;6087;p55"/>
                      <p:cNvCxnSpPr/>
                      <p:nvPr/>
                    </p:nvCxnSpPr>
                    <p:spPr>
                      <a:xfrm>
                        <a:off x="1407477" y="3648621"/>
                        <a:ext cx="1204913" cy="6353"/>
                      </a:xfrm>
                      <a:prstGeom prst="straightConnector1">
                        <a:avLst/>
                      </a:prstGeom>
                      <a:solidFill>
                        <a:srgbClr val="00CC99"/>
                      </a:solidFill>
                      <a:ln w="1905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</p:cxnSp>
                  <p:cxnSp>
                    <p:nvCxnSpPr>
                      <p:cNvPr id="6088" name="Google Shape;6088;p55"/>
                      <p:cNvCxnSpPr>
                        <a:stCxn id="6032" idx="7"/>
                      </p:cNvCxnSpPr>
                      <p:nvPr/>
                    </p:nvCxnSpPr>
                    <p:spPr>
                      <a:xfrm>
                        <a:off x="2218708" y="3154477"/>
                        <a:ext cx="480000" cy="369900"/>
                      </a:xfrm>
                      <a:prstGeom prst="straightConnector1">
                        <a:avLst/>
                      </a:prstGeom>
                      <a:solidFill>
                        <a:srgbClr val="00CC99"/>
                      </a:solidFill>
                      <a:ln w="1905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</p:cxnSp>
                  <p:cxnSp>
                    <p:nvCxnSpPr>
                      <p:cNvPr id="6089" name="Google Shape;6089;p55"/>
                      <p:cNvCxnSpPr/>
                      <p:nvPr/>
                    </p:nvCxnSpPr>
                    <p:spPr>
                      <a:xfrm>
                        <a:off x="1300073" y="3786304"/>
                        <a:ext cx="477927" cy="357071"/>
                      </a:xfrm>
                      <a:prstGeom prst="straightConnector1">
                        <a:avLst/>
                      </a:prstGeom>
                      <a:solidFill>
                        <a:srgbClr val="00CC99"/>
                      </a:solidFill>
                      <a:ln w="1905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</p:cxnSp>
                  <p:cxnSp>
                    <p:nvCxnSpPr>
                      <p:cNvPr id="6090" name="Google Shape;6090;p55"/>
                      <p:cNvCxnSpPr/>
                      <p:nvPr/>
                    </p:nvCxnSpPr>
                    <p:spPr>
                      <a:xfrm flipH="1">
                        <a:off x="1287553" y="3166946"/>
                        <a:ext cx="508002" cy="349250"/>
                      </a:xfrm>
                      <a:prstGeom prst="straightConnector1">
                        <a:avLst/>
                      </a:prstGeom>
                      <a:solidFill>
                        <a:srgbClr val="00CC99"/>
                      </a:solidFill>
                      <a:ln w="1905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</p:cxnSp>
                </p:grpSp>
                <p:sp>
                  <p:nvSpPr>
                    <p:cNvPr id="6091" name="Google Shape;6091;p55"/>
                    <p:cNvSpPr txBox="1"/>
                    <p:nvPr/>
                  </p:nvSpPr>
                  <p:spPr>
                    <a:xfrm>
                      <a:off x="8136838" y="3735782"/>
                      <a:ext cx="753532" cy="40011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spAutoFit/>
                    </a:bodyPr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2000" kern="0">
                          <a:solidFill>
                            <a:srgbClr val="00009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AS 3</a:t>
                      </a:r>
                      <a:endParaRPr sz="1400" kern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p:txBody>
                </p:sp>
              </p:grpSp>
            </p:grpSp>
            <p:grpSp>
              <p:nvGrpSpPr>
                <p:cNvPr id="6092" name="Google Shape;6092;p55"/>
                <p:cNvGrpSpPr/>
                <p:nvPr/>
              </p:nvGrpSpPr>
              <p:grpSpPr>
                <a:xfrm>
                  <a:off x="1426553" y="4136253"/>
                  <a:ext cx="3452487" cy="1719017"/>
                  <a:chOff x="1426553" y="4136253"/>
                  <a:chExt cx="3452487" cy="1719017"/>
                </a:xfrm>
              </p:grpSpPr>
              <p:grpSp>
                <p:nvGrpSpPr>
                  <p:cNvPr id="6093" name="Google Shape;6093;p55"/>
                  <p:cNvGrpSpPr/>
                  <p:nvPr/>
                </p:nvGrpSpPr>
                <p:grpSpPr>
                  <a:xfrm>
                    <a:off x="1426553" y="4136253"/>
                    <a:ext cx="2557336" cy="1719017"/>
                    <a:chOff x="-2170772" y="2784954"/>
                    <a:chExt cx="2712783" cy="1853712"/>
                  </a:xfrm>
                </p:grpSpPr>
                <p:sp>
                  <p:nvSpPr>
                    <p:cNvPr id="6094" name="Google Shape;6094;p55"/>
                    <p:cNvSpPr/>
                    <p:nvPr/>
                  </p:nvSpPr>
                  <p:spPr>
                    <a:xfrm>
                      <a:off x="-2170772" y="2784954"/>
                      <a:ext cx="2712783" cy="185371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000" h="10795" extrusionOk="0">
                          <a:moveTo>
                            <a:pt x="45" y="5036"/>
                          </a:moveTo>
                          <a:cubicBezTo>
                            <a:pt x="272" y="4277"/>
                            <a:pt x="1931" y="3650"/>
                            <a:pt x="2738" y="2811"/>
                          </a:cubicBezTo>
                          <a:cubicBezTo>
                            <a:pt x="3545" y="1972"/>
                            <a:pt x="3352" y="117"/>
                            <a:pt x="4886" y="4"/>
                          </a:cubicBezTo>
                          <a:cubicBezTo>
                            <a:pt x="6420" y="-109"/>
                            <a:pt x="7216" y="1912"/>
                            <a:pt x="8068" y="2813"/>
                          </a:cubicBezTo>
                          <a:cubicBezTo>
                            <a:pt x="8920" y="3715"/>
                            <a:pt x="9928" y="3420"/>
                            <a:pt x="9996" y="5413"/>
                          </a:cubicBezTo>
                          <a:cubicBezTo>
                            <a:pt x="10064" y="7406"/>
                            <a:pt x="9275" y="6409"/>
                            <a:pt x="8476" y="7306"/>
                          </a:cubicBezTo>
                          <a:cubicBezTo>
                            <a:pt x="7677" y="8203"/>
                            <a:pt x="7086" y="10770"/>
                            <a:pt x="5202" y="10795"/>
                          </a:cubicBezTo>
                          <a:cubicBezTo>
                            <a:pt x="3318" y="10820"/>
                            <a:pt x="3391" y="8255"/>
                            <a:pt x="2753" y="7683"/>
                          </a:cubicBezTo>
                          <a:cubicBezTo>
                            <a:pt x="2115" y="7111"/>
                            <a:pt x="2326" y="7496"/>
                            <a:pt x="1375" y="7365"/>
                          </a:cubicBezTo>
                          <a:cubicBezTo>
                            <a:pt x="493" y="6773"/>
                            <a:pt x="-182" y="5795"/>
                            <a:pt x="45" y="5036"/>
                          </a:cubicBezTo>
                          <a:close/>
                        </a:path>
                      </a:pathLst>
                    </a:custGeom>
                    <a:solidFill>
                      <a:srgbClr val="9CE0FA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kern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grpSp>
                  <p:nvGrpSpPr>
                    <p:cNvPr id="6095" name="Google Shape;6095;p55"/>
                    <p:cNvGrpSpPr/>
                    <p:nvPr/>
                  </p:nvGrpSpPr>
                  <p:grpSpPr>
                    <a:xfrm>
                      <a:off x="-1935370" y="2935816"/>
                      <a:ext cx="2333625" cy="1590649"/>
                      <a:chOff x="833331" y="2873352"/>
                      <a:chExt cx="2333625" cy="1590649"/>
                    </a:xfrm>
                  </p:grpSpPr>
                  <p:grpSp>
                    <p:nvGrpSpPr>
                      <p:cNvPr id="6096" name="Google Shape;6096;p55"/>
                      <p:cNvGrpSpPr/>
                      <p:nvPr/>
                    </p:nvGrpSpPr>
                    <p:grpSpPr>
                      <a:xfrm>
                        <a:off x="1736090" y="2873352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6097" name="Google Shape;6097;p55"/>
                        <p:cNvGrpSpPr/>
                        <p:nvPr/>
                      </p:nvGrpSpPr>
                      <p:grpSpPr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6098" name="Google Shape;6098;p55"/>
                          <p:cNvSpPr/>
                          <p:nvPr/>
                        </p:nvSpPr>
                        <p:spPr>
                          <a:xfrm rot="10800000" flipH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>
                            <a:gsLst>
                              <a:gs pos="0">
                                <a:srgbClr val="262699"/>
                              </a:gs>
                              <a:gs pos="52999">
                                <a:srgbClr val="8383E0"/>
                              </a:gs>
                              <a:gs pos="100000">
                                <a:srgbClr val="262699"/>
                              </a:gs>
                            </a:gsLst>
                            <a:lin ang="0" scaled="0"/>
                          </a:gradFill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099" name="Google Shape;6099;p55"/>
                          <p:cNvSpPr/>
                          <p:nvPr/>
                        </p:nvSpPr>
                        <p:spPr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>
                            <a:gsLst>
                              <a:gs pos="0">
                                <a:srgbClr val="262699"/>
                              </a:gs>
                              <a:gs pos="52999">
                                <a:srgbClr val="8383E0"/>
                              </a:gs>
                              <a:gs pos="100000">
                                <a:srgbClr val="262699"/>
                              </a:gs>
                            </a:gsLst>
                            <a:lin ang="10800000" scaled="0"/>
                          </a:gradFill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100" name="Google Shape;6100;p55"/>
                          <p:cNvSpPr/>
                          <p:nvPr/>
                        </p:nvSpPr>
                        <p:spPr>
                          <a:xfrm rot="10800000" flipH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BFBFBF"/>
                          </a:solidFill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101" name="Google Shape;6101;p55"/>
                          <p:cNvSpPr/>
                          <p:nvPr/>
                        </p:nvSpPr>
                        <p:spPr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3076069" h="1321259" extrusionOk="0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8383E0"/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102" name="Google Shape;6102;p55"/>
                          <p:cNvSpPr/>
                          <p:nvPr/>
                        </p:nvSpPr>
                        <p:spPr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3723451" h="932950" extrusionOk="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103" name="Google Shape;6103;p55"/>
                          <p:cNvSpPr/>
                          <p:nvPr/>
                        </p:nvSpPr>
                        <p:spPr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1366596" h="809868" extrusionOk="0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104" name="Google Shape;6104;p55"/>
                          <p:cNvSpPr/>
                          <p:nvPr/>
                        </p:nvSpPr>
                        <p:spPr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1348191" h="791462" extrusionOk="0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cxnSp>
                        <p:nvCxnSpPr>
                          <p:cNvPr id="6105" name="Google Shape;6105;p55"/>
                          <p:cNvCxnSpPr>
                            <a:endCxn id="6100" idx="2"/>
                          </p:cNvCxnSpPr>
                          <p:nvPr/>
                        </p:nvCxnSpPr>
                        <p:spPr>
                          <a:xfrm rot="10800000">
                            <a:off x="1871277" y="1736929"/>
                            <a:ext cx="3300" cy="123600"/>
                          </a:xfrm>
                          <a:prstGeom prst="straightConnector1">
                            <a:avLst/>
                          </a:prstGeom>
                          <a:noFill/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7647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6106" name="Google Shape;6106;p55"/>
                          <p:cNvCxnSpPr/>
                          <p:nvPr/>
                        </p:nvCxnSpPr>
                        <p:spPr>
                          <a:xfrm rot="10800000">
                            <a:off x="2996477" y="1733359"/>
                            <a:ext cx="3171" cy="123743"/>
                          </a:xfrm>
                          <a:prstGeom prst="straightConnector1">
                            <a:avLst/>
                          </a:prstGeom>
                          <a:noFill/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7647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6107" name="Google Shape;6107;p55"/>
                        <p:cNvGrpSpPr/>
                        <p:nvPr/>
                      </p:nvGrpSpPr>
                      <p:grpSpPr>
                        <a:xfrm>
                          <a:off x="1770362" y="2873352"/>
                          <a:ext cx="441422" cy="369332"/>
                          <a:chOff x="667045" y="1708643"/>
                          <a:chExt cx="441422" cy="369332"/>
                        </a:xfrm>
                      </p:grpSpPr>
                      <p:sp>
                        <p:nvSpPr>
                          <p:cNvPr id="6108" name="Google Shape;6108;p55"/>
                          <p:cNvSpPr/>
                          <p:nvPr/>
                        </p:nvSpPr>
                        <p:spPr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5686"/>
                            </a:srgbClr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109" name="Google Shape;6109;p55"/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41422" cy="3693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t" anchorCtr="0">
                            <a:spAutoFit/>
                          </a:bodyPr>
                          <a:lstStyle/>
                          <a:p>
                            <a:pPr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Arial"/>
                              <a:buNone/>
                            </a:pPr>
                            <a:r>
                              <a:rPr lang="en-US" kern="0">
                                <a:solidFill>
                                  <a:srgbClr val="000000"/>
                                </a:solidFill>
                                <a:latin typeface="Arial"/>
                                <a:ea typeface="Arial"/>
                                <a:cs typeface="Arial"/>
                                <a:sym typeface="Arial"/>
                              </a:rPr>
                              <a:t>1b</a:t>
                            </a:r>
                            <a:endParaRPr sz="1400" kern="0">
                              <a:solidFill>
                                <a:srgbClr val="000000"/>
                              </a:solidFill>
                              <a:latin typeface="Arial"/>
                              <a:cs typeface="Arial"/>
                              <a:sym typeface="Arial"/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6110" name="Google Shape;6110;p55"/>
                      <p:cNvGrpSpPr/>
                      <p:nvPr/>
                    </p:nvGrpSpPr>
                    <p:grpSpPr>
                      <a:xfrm>
                        <a:off x="1740320" y="4094669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6111" name="Google Shape;6111;p55"/>
                        <p:cNvGrpSpPr/>
                        <p:nvPr/>
                      </p:nvGrpSpPr>
                      <p:grpSpPr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6112" name="Google Shape;6112;p55"/>
                          <p:cNvSpPr/>
                          <p:nvPr/>
                        </p:nvSpPr>
                        <p:spPr>
                          <a:xfrm rot="10800000" flipH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>
                            <a:gsLst>
                              <a:gs pos="0">
                                <a:srgbClr val="262699"/>
                              </a:gs>
                              <a:gs pos="52999">
                                <a:srgbClr val="8383E0"/>
                              </a:gs>
                              <a:gs pos="100000">
                                <a:srgbClr val="262699"/>
                              </a:gs>
                            </a:gsLst>
                            <a:lin ang="0" scaled="0"/>
                          </a:gradFill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113" name="Google Shape;6113;p55"/>
                          <p:cNvSpPr/>
                          <p:nvPr/>
                        </p:nvSpPr>
                        <p:spPr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>
                            <a:gsLst>
                              <a:gs pos="0">
                                <a:srgbClr val="262699"/>
                              </a:gs>
                              <a:gs pos="52999">
                                <a:srgbClr val="8383E0"/>
                              </a:gs>
                              <a:gs pos="100000">
                                <a:srgbClr val="262699"/>
                              </a:gs>
                            </a:gsLst>
                            <a:lin ang="10800000" scaled="0"/>
                          </a:gradFill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114" name="Google Shape;6114;p55"/>
                          <p:cNvSpPr/>
                          <p:nvPr/>
                        </p:nvSpPr>
                        <p:spPr>
                          <a:xfrm rot="10800000" flipH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BFBFBF"/>
                          </a:solidFill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115" name="Google Shape;6115;p55"/>
                          <p:cNvSpPr/>
                          <p:nvPr/>
                        </p:nvSpPr>
                        <p:spPr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3076069" h="1321259" extrusionOk="0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8383E0"/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116" name="Google Shape;6116;p55"/>
                          <p:cNvSpPr/>
                          <p:nvPr/>
                        </p:nvSpPr>
                        <p:spPr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3723451" h="932950" extrusionOk="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117" name="Google Shape;6117;p55"/>
                          <p:cNvSpPr/>
                          <p:nvPr/>
                        </p:nvSpPr>
                        <p:spPr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1366596" h="809868" extrusionOk="0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118" name="Google Shape;6118;p55"/>
                          <p:cNvSpPr/>
                          <p:nvPr/>
                        </p:nvSpPr>
                        <p:spPr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1348191" h="791462" extrusionOk="0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cxnSp>
                        <p:nvCxnSpPr>
                          <p:cNvPr id="6119" name="Google Shape;6119;p55"/>
                          <p:cNvCxnSpPr>
                            <a:endCxn id="6114" idx="2"/>
                          </p:cNvCxnSpPr>
                          <p:nvPr/>
                        </p:nvCxnSpPr>
                        <p:spPr>
                          <a:xfrm rot="10800000">
                            <a:off x="1871277" y="1736929"/>
                            <a:ext cx="3300" cy="123600"/>
                          </a:xfrm>
                          <a:prstGeom prst="straightConnector1">
                            <a:avLst/>
                          </a:prstGeom>
                          <a:noFill/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7647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6120" name="Google Shape;6120;p55"/>
                          <p:cNvCxnSpPr/>
                          <p:nvPr/>
                        </p:nvCxnSpPr>
                        <p:spPr>
                          <a:xfrm rot="10800000">
                            <a:off x="2996477" y="1733359"/>
                            <a:ext cx="3171" cy="123743"/>
                          </a:xfrm>
                          <a:prstGeom prst="straightConnector1">
                            <a:avLst/>
                          </a:prstGeom>
                          <a:noFill/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7647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6121" name="Google Shape;6121;p55"/>
                        <p:cNvGrpSpPr/>
                        <p:nvPr/>
                      </p:nvGrpSpPr>
                      <p:grpSpPr>
                        <a:xfrm>
                          <a:off x="1770362" y="2873352"/>
                          <a:ext cx="441422" cy="369332"/>
                          <a:chOff x="667045" y="1708643"/>
                          <a:chExt cx="441422" cy="369332"/>
                        </a:xfrm>
                      </p:grpSpPr>
                      <p:sp>
                        <p:nvSpPr>
                          <p:cNvPr id="6122" name="Google Shape;6122;p55"/>
                          <p:cNvSpPr/>
                          <p:nvPr/>
                        </p:nvSpPr>
                        <p:spPr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5686"/>
                            </a:srgbClr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123" name="Google Shape;6123;p55"/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41422" cy="3693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t" anchorCtr="0">
                            <a:spAutoFit/>
                          </a:bodyPr>
                          <a:lstStyle/>
                          <a:p>
                            <a:pPr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Arial"/>
                              <a:buNone/>
                            </a:pPr>
                            <a:r>
                              <a:rPr lang="en-US" kern="0">
                                <a:solidFill>
                                  <a:srgbClr val="000000"/>
                                </a:solidFill>
                                <a:latin typeface="Arial"/>
                                <a:ea typeface="Arial"/>
                                <a:cs typeface="Arial"/>
                                <a:sym typeface="Arial"/>
                              </a:rPr>
                              <a:t>1d</a:t>
                            </a:r>
                            <a:endParaRPr sz="1400" kern="0">
                              <a:solidFill>
                                <a:srgbClr val="000000"/>
                              </a:solidFill>
                              <a:latin typeface="Arial"/>
                              <a:cs typeface="Arial"/>
                              <a:sym typeface="Arial"/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6124" name="Google Shape;6124;p55"/>
                      <p:cNvGrpSpPr/>
                      <p:nvPr/>
                    </p:nvGrpSpPr>
                    <p:grpSpPr>
                      <a:xfrm>
                        <a:off x="2601806" y="3485072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6125" name="Google Shape;6125;p55"/>
                        <p:cNvGrpSpPr/>
                        <p:nvPr/>
                      </p:nvGrpSpPr>
                      <p:grpSpPr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6126" name="Google Shape;6126;p55"/>
                          <p:cNvSpPr/>
                          <p:nvPr/>
                        </p:nvSpPr>
                        <p:spPr>
                          <a:xfrm rot="10800000" flipH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>
                            <a:gsLst>
                              <a:gs pos="0">
                                <a:srgbClr val="262699"/>
                              </a:gs>
                              <a:gs pos="52999">
                                <a:srgbClr val="8383E0"/>
                              </a:gs>
                              <a:gs pos="100000">
                                <a:srgbClr val="262699"/>
                              </a:gs>
                            </a:gsLst>
                            <a:lin ang="0" scaled="0"/>
                          </a:gradFill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127" name="Google Shape;6127;p55"/>
                          <p:cNvSpPr/>
                          <p:nvPr/>
                        </p:nvSpPr>
                        <p:spPr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>
                            <a:gsLst>
                              <a:gs pos="0">
                                <a:srgbClr val="262699"/>
                              </a:gs>
                              <a:gs pos="52999">
                                <a:srgbClr val="8383E0"/>
                              </a:gs>
                              <a:gs pos="100000">
                                <a:srgbClr val="262699"/>
                              </a:gs>
                            </a:gsLst>
                            <a:lin ang="10800000" scaled="0"/>
                          </a:gradFill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128" name="Google Shape;6128;p55"/>
                          <p:cNvSpPr/>
                          <p:nvPr/>
                        </p:nvSpPr>
                        <p:spPr>
                          <a:xfrm rot="10800000" flipH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BFBFBF"/>
                          </a:solidFill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129" name="Google Shape;6129;p55"/>
                          <p:cNvSpPr/>
                          <p:nvPr/>
                        </p:nvSpPr>
                        <p:spPr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3076069" h="1321259" extrusionOk="0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8383E0"/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130" name="Google Shape;6130;p55"/>
                          <p:cNvSpPr/>
                          <p:nvPr/>
                        </p:nvSpPr>
                        <p:spPr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3723451" h="932950" extrusionOk="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131" name="Google Shape;6131;p55"/>
                          <p:cNvSpPr/>
                          <p:nvPr/>
                        </p:nvSpPr>
                        <p:spPr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1366596" h="809868" extrusionOk="0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132" name="Google Shape;6132;p55"/>
                          <p:cNvSpPr/>
                          <p:nvPr/>
                        </p:nvSpPr>
                        <p:spPr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1348191" h="791462" extrusionOk="0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cxnSp>
                        <p:nvCxnSpPr>
                          <p:cNvPr id="6133" name="Google Shape;6133;p55"/>
                          <p:cNvCxnSpPr>
                            <a:endCxn id="6128" idx="2"/>
                          </p:cNvCxnSpPr>
                          <p:nvPr/>
                        </p:nvCxnSpPr>
                        <p:spPr>
                          <a:xfrm rot="10800000">
                            <a:off x="1871277" y="1736929"/>
                            <a:ext cx="3300" cy="123600"/>
                          </a:xfrm>
                          <a:prstGeom prst="straightConnector1">
                            <a:avLst/>
                          </a:prstGeom>
                          <a:noFill/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7647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6134" name="Google Shape;6134;p55"/>
                          <p:cNvCxnSpPr/>
                          <p:nvPr/>
                        </p:nvCxnSpPr>
                        <p:spPr>
                          <a:xfrm rot="10800000">
                            <a:off x="2996477" y="1733359"/>
                            <a:ext cx="3171" cy="123743"/>
                          </a:xfrm>
                          <a:prstGeom prst="straightConnector1">
                            <a:avLst/>
                          </a:prstGeom>
                          <a:noFill/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7647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6135" name="Google Shape;6135;p55"/>
                        <p:cNvGrpSpPr/>
                        <p:nvPr/>
                      </p:nvGrpSpPr>
                      <p:grpSpPr>
                        <a:xfrm>
                          <a:off x="1770362" y="2873352"/>
                          <a:ext cx="428460" cy="369332"/>
                          <a:chOff x="667045" y="1708643"/>
                          <a:chExt cx="428460" cy="369332"/>
                        </a:xfrm>
                      </p:grpSpPr>
                      <p:sp>
                        <p:nvSpPr>
                          <p:cNvPr id="6136" name="Google Shape;6136;p55"/>
                          <p:cNvSpPr/>
                          <p:nvPr/>
                        </p:nvSpPr>
                        <p:spPr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5686"/>
                            </a:srgbClr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137" name="Google Shape;6137;p55"/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28460" cy="3693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t" anchorCtr="0">
                            <a:spAutoFit/>
                          </a:bodyPr>
                          <a:lstStyle/>
                          <a:p>
                            <a:pPr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Arial"/>
                              <a:buNone/>
                            </a:pPr>
                            <a:r>
                              <a:rPr lang="en-US" kern="0">
                                <a:solidFill>
                                  <a:srgbClr val="000000"/>
                                </a:solidFill>
                                <a:latin typeface="Arial"/>
                                <a:ea typeface="Arial"/>
                                <a:cs typeface="Arial"/>
                                <a:sym typeface="Arial"/>
                              </a:rPr>
                              <a:t>1c</a:t>
                            </a:r>
                            <a:endParaRPr sz="1400" kern="0">
                              <a:solidFill>
                                <a:srgbClr val="000000"/>
                              </a:solidFill>
                              <a:latin typeface="Arial"/>
                              <a:cs typeface="Arial"/>
                              <a:sym typeface="Arial"/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6138" name="Google Shape;6138;p55"/>
                      <p:cNvGrpSpPr/>
                      <p:nvPr/>
                    </p:nvGrpSpPr>
                    <p:grpSpPr>
                      <a:xfrm>
                        <a:off x="833331" y="3478719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6139" name="Google Shape;6139;p55"/>
                        <p:cNvGrpSpPr/>
                        <p:nvPr/>
                      </p:nvGrpSpPr>
                      <p:grpSpPr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6140" name="Google Shape;6140;p55"/>
                          <p:cNvSpPr/>
                          <p:nvPr/>
                        </p:nvSpPr>
                        <p:spPr>
                          <a:xfrm rot="10800000" flipH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>
                            <a:gsLst>
                              <a:gs pos="0">
                                <a:srgbClr val="262699"/>
                              </a:gs>
                              <a:gs pos="52999">
                                <a:srgbClr val="8383E0"/>
                              </a:gs>
                              <a:gs pos="100000">
                                <a:srgbClr val="262699"/>
                              </a:gs>
                            </a:gsLst>
                            <a:lin ang="0" scaled="0"/>
                          </a:gradFill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141" name="Google Shape;6141;p55"/>
                          <p:cNvSpPr/>
                          <p:nvPr/>
                        </p:nvSpPr>
                        <p:spPr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>
                            <a:gsLst>
                              <a:gs pos="0">
                                <a:srgbClr val="262699"/>
                              </a:gs>
                              <a:gs pos="52999">
                                <a:srgbClr val="8383E0"/>
                              </a:gs>
                              <a:gs pos="100000">
                                <a:srgbClr val="262699"/>
                              </a:gs>
                            </a:gsLst>
                            <a:lin ang="10800000" scaled="0"/>
                          </a:gradFill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142" name="Google Shape;6142;p55"/>
                          <p:cNvSpPr/>
                          <p:nvPr/>
                        </p:nvSpPr>
                        <p:spPr>
                          <a:xfrm rot="10800000" flipH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BFBFBF"/>
                          </a:solidFill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143" name="Google Shape;6143;p55"/>
                          <p:cNvSpPr/>
                          <p:nvPr/>
                        </p:nvSpPr>
                        <p:spPr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3076069" h="1321259" extrusionOk="0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8383E0"/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144" name="Google Shape;6144;p55"/>
                          <p:cNvSpPr/>
                          <p:nvPr/>
                        </p:nvSpPr>
                        <p:spPr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3723451" h="932950" extrusionOk="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145" name="Google Shape;6145;p55"/>
                          <p:cNvSpPr/>
                          <p:nvPr/>
                        </p:nvSpPr>
                        <p:spPr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1366596" h="809868" extrusionOk="0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146" name="Google Shape;6146;p55"/>
                          <p:cNvSpPr/>
                          <p:nvPr/>
                        </p:nvSpPr>
                        <p:spPr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1348191" h="791462" extrusionOk="0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cxnSp>
                        <p:nvCxnSpPr>
                          <p:cNvPr id="6147" name="Google Shape;6147;p55"/>
                          <p:cNvCxnSpPr>
                            <a:endCxn id="6142" idx="2"/>
                          </p:cNvCxnSpPr>
                          <p:nvPr/>
                        </p:nvCxnSpPr>
                        <p:spPr>
                          <a:xfrm rot="10800000">
                            <a:off x="1871277" y="1736929"/>
                            <a:ext cx="3300" cy="123600"/>
                          </a:xfrm>
                          <a:prstGeom prst="straightConnector1">
                            <a:avLst/>
                          </a:prstGeom>
                          <a:noFill/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7647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6148" name="Google Shape;6148;p55"/>
                          <p:cNvCxnSpPr/>
                          <p:nvPr/>
                        </p:nvCxnSpPr>
                        <p:spPr>
                          <a:xfrm rot="10800000">
                            <a:off x="2996477" y="1733359"/>
                            <a:ext cx="3171" cy="123743"/>
                          </a:xfrm>
                          <a:prstGeom prst="straightConnector1">
                            <a:avLst/>
                          </a:prstGeom>
                          <a:noFill/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7647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6149" name="Google Shape;6149;p55"/>
                        <p:cNvGrpSpPr/>
                        <p:nvPr/>
                      </p:nvGrpSpPr>
                      <p:grpSpPr>
                        <a:xfrm>
                          <a:off x="1770362" y="2873352"/>
                          <a:ext cx="441422" cy="369332"/>
                          <a:chOff x="667045" y="1708643"/>
                          <a:chExt cx="441422" cy="369332"/>
                        </a:xfrm>
                      </p:grpSpPr>
                      <p:sp>
                        <p:nvSpPr>
                          <p:cNvPr id="6150" name="Google Shape;6150;p55"/>
                          <p:cNvSpPr/>
                          <p:nvPr/>
                        </p:nvSpPr>
                        <p:spPr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5686"/>
                            </a:srgbClr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151" name="Google Shape;6151;p55"/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41422" cy="3693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t" anchorCtr="0">
                            <a:spAutoFit/>
                          </a:bodyPr>
                          <a:lstStyle/>
                          <a:p>
                            <a:pPr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Arial"/>
                              <a:buNone/>
                            </a:pPr>
                            <a:r>
                              <a:rPr lang="en-US" kern="0">
                                <a:solidFill>
                                  <a:srgbClr val="000000"/>
                                </a:solidFill>
                                <a:latin typeface="Arial"/>
                                <a:ea typeface="Arial"/>
                                <a:cs typeface="Arial"/>
                                <a:sym typeface="Arial"/>
                              </a:rPr>
                              <a:t>1a</a:t>
                            </a:r>
                            <a:endParaRPr sz="1400" kern="0">
                              <a:solidFill>
                                <a:srgbClr val="000000"/>
                              </a:solidFill>
                              <a:latin typeface="Arial"/>
                              <a:cs typeface="Arial"/>
                              <a:sym typeface="Arial"/>
                            </a:endParaRPr>
                          </a:p>
                        </p:txBody>
                      </p:sp>
                    </p:grpSp>
                  </p:grpSp>
                  <p:cxnSp>
                    <p:nvCxnSpPr>
                      <p:cNvPr id="6152" name="Google Shape;6152;p55"/>
                      <p:cNvCxnSpPr>
                        <a:stCxn id="6098" idx="7"/>
                      </p:cNvCxnSpPr>
                      <p:nvPr/>
                    </p:nvCxnSpPr>
                    <p:spPr>
                      <a:xfrm>
                        <a:off x="2218708" y="3154477"/>
                        <a:ext cx="480000" cy="369900"/>
                      </a:xfrm>
                      <a:prstGeom prst="straightConnector1">
                        <a:avLst/>
                      </a:prstGeom>
                      <a:solidFill>
                        <a:srgbClr val="00CC99"/>
                      </a:solidFill>
                      <a:ln w="1905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</p:cxnSp>
                  <p:cxnSp>
                    <p:nvCxnSpPr>
                      <p:cNvPr id="6153" name="Google Shape;6153;p55"/>
                      <p:cNvCxnSpPr/>
                      <p:nvPr/>
                    </p:nvCxnSpPr>
                    <p:spPr>
                      <a:xfrm>
                        <a:off x="1300073" y="3786304"/>
                        <a:ext cx="477927" cy="357071"/>
                      </a:xfrm>
                      <a:prstGeom prst="straightConnector1">
                        <a:avLst/>
                      </a:prstGeom>
                      <a:solidFill>
                        <a:srgbClr val="00CC99"/>
                      </a:solidFill>
                      <a:ln w="1905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</p:cxnSp>
                  <p:cxnSp>
                    <p:nvCxnSpPr>
                      <p:cNvPr id="6154" name="Google Shape;6154;p55"/>
                      <p:cNvCxnSpPr/>
                      <p:nvPr/>
                    </p:nvCxnSpPr>
                    <p:spPr>
                      <a:xfrm flipH="1">
                        <a:off x="2196042" y="3783542"/>
                        <a:ext cx="508002" cy="349250"/>
                      </a:xfrm>
                      <a:prstGeom prst="straightConnector1">
                        <a:avLst/>
                      </a:prstGeom>
                      <a:solidFill>
                        <a:srgbClr val="00CC99"/>
                      </a:solidFill>
                      <a:ln w="1905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</p:cxnSp>
                  <p:cxnSp>
                    <p:nvCxnSpPr>
                      <p:cNvPr id="6155" name="Google Shape;6155;p55"/>
                      <p:cNvCxnSpPr/>
                      <p:nvPr/>
                    </p:nvCxnSpPr>
                    <p:spPr>
                      <a:xfrm flipH="1">
                        <a:off x="1287553" y="3166946"/>
                        <a:ext cx="508002" cy="349250"/>
                      </a:xfrm>
                      <a:prstGeom prst="straightConnector1">
                        <a:avLst/>
                      </a:prstGeom>
                      <a:solidFill>
                        <a:srgbClr val="00CC99"/>
                      </a:solidFill>
                      <a:ln w="1905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</p:cxnSp>
                </p:grpSp>
              </p:grpSp>
              <p:sp>
                <p:nvSpPr>
                  <p:cNvPr id="6156" name="Google Shape;6156;p55"/>
                  <p:cNvSpPr txBox="1"/>
                  <p:nvPr/>
                </p:nvSpPr>
                <p:spPr>
                  <a:xfrm>
                    <a:off x="1430686" y="4247082"/>
                    <a:ext cx="753532" cy="40011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spAutoFit/>
                  </a:bodyPr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rPr lang="en-US" sz="2000" kern="0">
                        <a:solidFill>
                          <a:srgbClr val="00009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AS 1</a:t>
                    </a:r>
                    <a:endParaRPr sz="1400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cxnSp>
                <p:nvCxnSpPr>
                  <p:cNvPr id="6157" name="Google Shape;6157;p55"/>
                  <p:cNvCxnSpPr>
                    <a:stCxn id="6021" idx="1"/>
                  </p:cNvCxnSpPr>
                  <p:nvPr/>
                </p:nvCxnSpPr>
                <p:spPr>
                  <a:xfrm rot="10800000">
                    <a:off x="3848240" y="5024779"/>
                    <a:ext cx="1030800" cy="699000"/>
                  </a:xfrm>
                  <a:prstGeom prst="straightConnector1">
                    <a:avLst/>
                  </a:prstGeom>
                  <a:solidFill>
                    <a:srgbClr val="00CC99"/>
                  </a:solidFill>
                  <a:ln w="3810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cxnSp>
            </p:grpSp>
            <p:cxnSp>
              <p:nvCxnSpPr>
                <p:cNvPr id="6158" name="Google Shape;6158;p55"/>
                <p:cNvCxnSpPr>
                  <a:stCxn id="5998" idx="5"/>
                  <a:endCxn id="6085" idx="1"/>
                </p:cNvCxnSpPr>
                <p:nvPr/>
              </p:nvCxnSpPr>
              <p:spPr>
                <a:xfrm rot="10800000" flipH="1">
                  <a:off x="6957825" y="4543451"/>
                  <a:ext cx="1398900" cy="1062900"/>
                </a:xfrm>
                <a:prstGeom prst="straightConnector1">
                  <a:avLst/>
                </a:prstGeom>
                <a:solidFill>
                  <a:srgbClr val="00CC99"/>
                </a:solidFill>
                <a:ln w="381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6159" name="Google Shape;6159;p55"/>
              <p:cNvGrpSpPr/>
              <p:nvPr/>
            </p:nvGrpSpPr>
            <p:grpSpPr>
              <a:xfrm>
                <a:off x="9525929" y="4809915"/>
                <a:ext cx="1701734" cy="616172"/>
                <a:chOff x="6935906" y="5482318"/>
                <a:chExt cx="1701734" cy="616172"/>
              </a:xfrm>
            </p:grpSpPr>
            <p:grpSp>
              <p:nvGrpSpPr>
                <p:cNvPr id="6160" name="Google Shape;6160;p55"/>
                <p:cNvGrpSpPr/>
                <p:nvPr/>
              </p:nvGrpSpPr>
              <p:grpSpPr>
                <a:xfrm>
                  <a:off x="6935906" y="5482318"/>
                  <a:ext cx="1701734" cy="616172"/>
                  <a:chOff x="6808463" y="5108795"/>
                  <a:chExt cx="1701734" cy="616172"/>
                </a:xfrm>
              </p:grpSpPr>
              <p:sp>
                <p:nvSpPr>
                  <p:cNvPr id="6161" name="Google Shape;6161;p55"/>
                  <p:cNvSpPr/>
                  <p:nvPr/>
                </p:nvSpPr>
                <p:spPr>
                  <a:xfrm>
                    <a:off x="6808463" y="5108795"/>
                    <a:ext cx="1701734" cy="61617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293" h="11127" extrusionOk="0">
                        <a:moveTo>
                          <a:pt x="40" y="9082"/>
                        </a:moveTo>
                        <a:cubicBezTo>
                          <a:pt x="352" y="7566"/>
                          <a:pt x="3280" y="1761"/>
                          <a:pt x="4577" y="470"/>
                        </a:cubicBezTo>
                        <a:cubicBezTo>
                          <a:pt x="5874" y="-821"/>
                          <a:pt x="6795" y="914"/>
                          <a:pt x="7822" y="1336"/>
                        </a:cubicBezTo>
                        <a:cubicBezTo>
                          <a:pt x="8849" y="1758"/>
                          <a:pt x="10193" y="1947"/>
                          <a:pt x="10740" y="3004"/>
                        </a:cubicBezTo>
                        <a:cubicBezTo>
                          <a:pt x="11287" y="4061"/>
                          <a:pt x="11468" y="6337"/>
                          <a:pt x="11102" y="7683"/>
                        </a:cubicBezTo>
                        <a:cubicBezTo>
                          <a:pt x="10736" y="9030"/>
                          <a:pt x="9940" y="10771"/>
                          <a:pt x="8541" y="11085"/>
                        </a:cubicBezTo>
                        <a:cubicBezTo>
                          <a:pt x="7141" y="11398"/>
                          <a:pt x="4122" y="9898"/>
                          <a:pt x="2705" y="9564"/>
                        </a:cubicBezTo>
                        <a:cubicBezTo>
                          <a:pt x="1288" y="9230"/>
                          <a:pt x="-272" y="10598"/>
                          <a:pt x="40" y="9082"/>
                        </a:cubicBezTo>
                        <a:close/>
                      </a:path>
                    </a:pathLst>
                  </a:custGeom>
                  <a:solidFill>
                    <a:srgbClr val="9CE0FA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Calibri"/>
                      <a:buNone/>
                    </a:pPr>
                    <a:endParaRPr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6162" name="Google Shape;6162;p55"/>
                  <p:cNvGrpSpPr/>
                  <p:nvPr/>
                </p:nvGrpSpPr>
                <p:grpSpPr>
                  <a:xfrm>
                    <a:off x="7908175" y="5241780"/>
                    <a:ext cx="536554" cy="263548"/>
                    <a:chOff x="1871277" y="1576300"/>
                    <a:chExt cx="1128371" cy="437861"/>
                  </a:xfrm>
                </p:grpSpPr>
                <p:sp>
                  <p:nvSpPr>
                    <p:cNvPr id="6163" name="Google Shape;6163;p55"/>
                    <p:cNvSpPr/>
                    <p:nvPr/>
                  </p:nvSpPr>
                  <p:spPr>
                    <a:xfrm rot="10800000" flipH="1">
                      <a:off x="1874446" y="1692905"/>
                      <a:ext cx="1125202" cy="321256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rgbClr val="262699"/>
                        </a:gs>
                        <a:gs pos="52999">
                          <a:srgbClr val="8383E0"/>
                        </a:gs>
                        <a:gs pos="100000">
                          <a:srgbClr val="262699"/>
                        </a:gs>
                      </a:gsLst>
                      <a:lin ang="0" scaled="0"/>
                    </a:gradFill>
                    <a:ln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40000" dist="23000" dir="5400000" rotWithShape="0">
                        <a:srgbClr val="000000">
                          <a:alpha val="34901"/>
                        </a:srgbClr>
                      </a:outerShdw>
                    </a:effectLst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kern="0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6164" name="Google Shape;6164;p55"/>
                    <p:cNvSpPr/>
                    <p:nvPr/>
                  </p:nvSpPr>
                  <p:spPr>
                    <a:xfrm>
                      <a:off x="1871277" y="1740499"/>
                      <a:ext cx="1128371" cy="114225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rgbClr val="262699"/>
                        </a:gs>
                        <a:gs pos="52999">
                          <a:srgbClr val="8383E0"/>
                        </a:gs>
                        <a:gs pos="100000">
                          <a:srgbClr val="262699"/>
                        </a:gs>
                      </a:gsLst>
                      <a:lin ang="108000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kern="0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6165" name="Google Shape;6165;p55"/>
                    <p:cNvSpPr/>
                    <p:nvPr/>
                  </p:nvSpPr>
                  <p:spPr>
                    <a:xfrm rot="10800000" flipH="1">
                      <a:off x="1871277" y="1576300"/>
                      <a:ext cx="1125200" cy="321257"/>
                    </a:xfrm>
                    <a:prstGeom prst="ellipse">
                      <a:avLst/>
                    </a:prstGeom>
                    <a:solidFill>
                      <a:srgbClr val="BFBFBF"/>
                    </a:solidFill>
                    <a:ln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40000" dist="23000" dir="5400000" rotWithShape="0">
                        <a:srgbClr val="000000">
                          <a:alpha val="34901"/>
                        </a:srgbClr>
                      </a:outerShdw>
                    </a:effectLst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kern="0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6166" name="Google Shape;6166;p55"/>
                    <p:cNvSpPr/>
                    <p:nvPr/>
                  </p:nvSpPr>
                  <p:spPr>
                    <a:xfrm>
                      <a:off x="2159708" y="1673868"/>
                      <a:ext cx="548339" cy="15943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076069" h="1321259" extrusionOk="0">
                          <a:moveTo>
                            <a:pt x="1537780" y="750825"/>
                          </a:moveTo>
                          <a:lnTo>
                            <a:pt x="313981" y="1321259"/>
                          </a:lnTo>
                          <a:lnTo>
                            <a:pt x="0" y="1228607"/>
                          </a:lnTo>
                          <a:lnTo>
                            <a:pt x="962613" y="837478"/>
                          </a:lnTo>
                          <a:lnTo>
                            <a:pt x="935005" y="450949"/>
                          </a:lnTo>
                          <a:lnTo>
                            <a:pt x="212596" y="119640"/>
                          </a:lnTo>
                          <a:lnTo>
                            <a:pt x="456466" y="50617"/>
                          </a:lnTo>
                          <a:lnTo>
                            <a:pt x="1528577" y="501566"/>
                          </a:lnTo>
                          <a:lnTo>
                            <a:pt x="2623695" y="0"/>
                          </a:lnTo>
                          <a:lnTo>
                            <a:pt x="2927383" y="96632"/>
                          </a:lnTo>
                          <a:lnTo>
                            <a:pt x="2131352" y="432543"/>
                          </a:lnTo>
                          <a:lnTo>
                            <a:pt x="2292399" y="920305"/>
                          </a:lnTo>
                          <a:lnTo>
                            <a:pt x="3076069" y="1228607"/>
                          </a:lnTo>
                          <a:lnTo>
                            <a:pt x="2808172" y="1316375"/>
                          </a:lnTo>
                          <a:lnTo>
                            <a:pt x="1537780" y="750825"/>
                          </a:lnTo>
                          <a:close/>
                        </a:path>
                      </a:pathLst>
                    </a:custGeom>
                    <a:solidFill>
                      <a:srgbClr val="8383E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kern="0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6167" name="Google Shape;6167;p55"/>
                    <p:cNvSpPr/>
                    <p:nvPr/>
                  </p:nvSpPr>
                  <p:spPr>
                    <a:xfrm>
                      <a:off x="2102655" y="1633412"/>
                      <a:ext cx="662444" cy="11184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723451" h="932950" extrusionOk="0">
                          <a:moveTo>
                            <a:pt x="0" y="228246"/>
                          </a:moveTo>
                          <a:lnTo>
                            <a:pt x="655168" y="2690"/>
                          </a:lnTo>
                          <a:lnTo>
                            <a:pt x="1855778" y="520562"/>
                          </a:lnTo>
                          <a:lnTo>
                            <a:pt x="3001174" y="0"/>
                          </a:lnTo>
                          <a:lnTo>
                            <a:pt x="3723451" y="207149"/>
                          </a:lnTo>
                          <a:lnTo>
                            <a:pt x="3186079" y="461874"/>
                          </a:lnTo>
                          <a:lnTo>
                            <a:pt x="3013067" y="393200"/>
                          </a:lnTo>
                          <a:lnTo>
                            <a:pt x="1876873" y="932950"/>
                          </a:lnTo>
                          <a:lnTo>
                            <a:pt x="711613" y="413055"/>
                          </a:lnTo>
                          <a:lnTo>
                            <a:pt x="523214" y="469166"/>
                          </a:lnTo>
                          <a:lnTo>
                            <a:pt x="0" y="228246"/>
                          </a:lnTo>
                          <a:close/>
                        </a:path>
                      </a:pathLst>
                    </a:custGeom>
                    <a:solidFill>
                      <a:srgbClr val="262699"/>
                    </a:solidFill>
                    <a:ln>
                      <a:noFill/>
                    </a:ln>
                    <a:effectLst>
                      <a:outerShdw blurRad="40000" dist="23000" dir="5400000" rotWithShape="0">
                        <a:srgbClr val="000000">
                          <a:alpha val="34901"/>
                        </a:srgbClr>
                      </a:outerShdw>
                    </a:effectLst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kern="0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6168" name="Google Shape;6168;p55"/>
                    <p:cNvSpPr/>
                    <p:nvPr/>
                  </p:nvSpPr>
                  <p:spPr>
                    <a:xfrm>
                      <a:off x="2536889" y="1728599"/>
                      <a:ext cx="244057" cy="9756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66596" h="809868" extrusionOk="0">
                          <a:moveTo>
                            <a:pt x="0" y="0"/>
                          </a:moveTo>
                          <a:lnTo>
                            <a:pt x="1366596" y="625807"/>
                          </a:lnTo>
                          <a:lnTo>
                            <a:pt x="865050" y="809868"/>
                          </a:lnTo>
                          <a:lnTo>
                            <a:pt x="4601" y="427942"/>
                          </a:lnTo>
                          <a:cubicBezTo>
                            <a:pt x="-1535" y="105836"/>
                            <a:pt x="1534" y="142647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262699"/>
                    </a:solidFill>
                    <a:ln>
                      <a:noFill/>
                    </a:ln>
                    <a:effectLst>
                      <a:outerShdw blurRad="40000" dist="23000" dir="5400000" rotWithShape="0">
                        <a:srgbClr val="000000">
                          <a:alpha val="34901"/>
                        </a:srgbClr>
                      </a:outerShdw>
                    </a:effectLst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kern="0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6169" name="Google Shape;6169;p55"/>
                    <p:cNvSpPr/>
                    <p:nvPr/>
                  </p:nvSpPr>
                  <p:spPr>
                    <a:xfrm>
                      <a:off x="2089977" y="1730980"/>
                      <a:ext cx="240888" cy="9518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48191" h="791462" extrusionOk="0">
                          <a:moveTo>
                            <a:pt x="1329786" y="0"/>
                          </a:moveTo>
                          <a:lnTo>
                            <a:pt x="1348191" y="381926"/>
                          </a:lnTo>
                          <a:lnTo>
                            <a:pt x="487742" y="791462"/>
                          </a:lnTo>
                          <a:lnTo>
                            <a:pt x="0" y="612002"/>
                          </a:lnTo>
                          <a:lnTo>
                            <a:pt x="1329786" y="0"/>
                          </a:lnTo>
                          <a:close/>
                        </a:path>
                      </a:pathLst>
                    </a:custGeom>
                    <a:solidFill>
                      <a:srgbClr val="262699"/>
                    </a:solidFill>
                    <a:ln>
                      <a:noFill/>
                    </a:ln>
                    <a:effectLst>
                      <a:outerShdw blurRad="40000" dist="23000" dir="5400000" rotWithShape="0">
                        <a:srgbClr val="000000">
                          <a:alpha val="34901"/>
                        </a:srgbClr>
                      </a:outerShdw>
                    </a:effectLst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kern="0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cxnSp>
                  <p:nvCxnSpPr>
                    <p:cNvPr id="6170" name="Google Shape;6170;p55"/>
                    <p:cNvCxnSpPr>
                      <a:endCxn id="6165" idx="2"/>
                    </p:cNvCxnSpPr>
                    <p:nvPr/>
                  </p:nvCxnSpPr>
                  <p:spPr>
                    <a:xfrm rot="10800000">
                      <a:off x="1871277" y="1736929"/>
                      <a:ext cx="3300" cy="123600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40005" dist="19939" dir="5400000" algn="tl" rotWithShape="0">
                        <a:srgbClr val="000000">
                          <a:alpha val="37647"/>
                        </a:srgbClr>
                      </a:outerShdw>
                    </a:effectLst>
                  </p:spPr>
                </p:cxnSp>
                <p:cxnSp>
                  <p:nvCxnSpPr>
                    <p:cNvPr id="6171" name="Google Shape;6171;p55"/>
                    <p:cNvCxnSpPr/>
                    <p:nvPr/>
                  </p:nvCxnSpPr>
                  <p:spPr>
                    <a:xfrm rot="10800000">
                      <a:off x="2996477" y="1733359"/>
                      <a:ext cx="3171" cy="123743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40005" dist="19939" dir="5400000" algn="tl" rotWithShape="0">
                        <a:srgbClr val="000000">
                          <a:alpha val="37647"/>
                        </a:srgbClr>
                      </a:outerShdw>
                    </a:effectLst>
                  </p:spPr>
                </p:cxnSp>
              </p:grpSp>
              <p:grpSp>
                <p:nvGrpSpPr>
                  <p:cNvPr id="6172" name="Google Shape;6172;p55"/>
                  <p:cNvGrpSpPr/>
                  <p:nvPr/>
                </p:nvGrpSpPr>
                <p:grpSpPr>
                  <a:xfrm>
                    <a:off x="7876581" y="5223365"/>
                    <a:ext cx="466894" cy="369332"/>
                    <a:chOff x="599495" y="1708643"/>
                    <a:chExt cx="491778" cy="409344"/>
                  </a:xfrm>
                </p:grpSpPr>
                <p:sp>
                  <p:nvSpPr>
                    <p:cNvPr id="6173" name="Google Shape;6173;p55"/>
                    <p:cNvSpPr/>
                    <p:nvPr/>
                  </p:nvSpPr>
                  <p:spPr>
                    <a:xfrm>
                      <a:off x="725417" y="1787240"/>
                      <a:ext cx="356365" cy="231962"/>
                    </a:xfrm>
                    <a:prstGeom prst="ellipse">
                      <a:avLst/>
                    </a:prstGeom>
                    <a:solidFill>
                      <a:srgbClr val="FFFFFF">
                        <a:alpha val="75686"/>
                      </a:srgbClr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kern="0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6174" name="Google Shape;6174;p55"/>
                    <p:cNvSpPr txBox="1"/>
                    <p:nvPr/>
                  </p:nvSpPr>
                  <p:spPr>
                    <a:xfrm>
                      <a:off x="599495" y="1708643"/>
                      <a:ext cx="491778" cy="40934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spAutoFit/>
                    </a:bodyPr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ker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X</a:t>
                      </a:r>
                      <a:endParaRPr sz="1400" kern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p:txBody>
                </p:sp>
              </p:grpSp>
            </p:grpSp>
            <p:cxnSp>
              <p:nvCxnSpPr>
                <p:cNvPr id="6175" name="Google Shape;6175;p55"/>
                <p:cNvCxnSpPr/>
                <p:nvPr/>
              </p:nvCxnSpPr>
              <p:spPr>
                <a:xfrm flipH="1">
                  <a:off x="7158742" y="5764030"/>
                  <a:ext cx="870024" cy="9999"/>
                </a:xfrm>
                <a:prstGeom prst="straightConnector1">
                  <a:avLst/>
                </a:prstGeom>
                <a:solidFill>
                  <a:srgbClr val="00CC99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  <p:cxnSp>
          <p:nvCxnSpPr>
            <p:cNvPr id="6176" name="Google Shape;6176;p55"/>
            <p:cNvCxnSpPr/>
            <p:nvPr/>
          </p:nvCxnSpPr>
          <p:spPr>
            <a:xfrm rot="10800000" flipH="1">
              <a:off x="3540307" y="1929008"/>
              <a:ext cx="4451299" cy="422665"/>
            </a:xfrm>
            <a:prstGeom prst="straightConnector1">
              <a:avLst/>
            </a:prstGeom>
            <a:solidFill>
              <a:srgbClr val="00CC99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6177" name="Google Shape;6177;p55"/>
          <p:cNvGrpSpPr/>
          <p:nvPr/>
        </p:nvGrpSpPr>
        <p:grpSpPr>
          <a:xfrm>
            <a:off x="1833953" y="1828797"/>
            <a:ext cx="1544009" cy="1075913"/>
            <a:chOff x="393081" y="3061853"/>
            <a:chExt cx="1544009" cy="1075913"/>
          </a:xfrm>
        </p:grpSpPr>
        <p:grpSp>
          <p:nvGrpSpPr>
            <p:cNvPr id="6178" name="Google Shape;6178;p55"/>
            <p:cNvGrpSpPr/>
            <p:nvPr/>
          </p:nvGrpSpPr>
          <p:grpSpPr>
            <a:xfrm>
              <a:off x="393081" y="3198229"/>
              <a:ext cx="1118837" cy="826267"/>
              <a:chOff x="4052000" y="2820739"/>
              <a:chExt cx="1118837" cy="826267"/>
            </a:xfrm>
          </p:grpSpPr>
          <p:cxnSp>
            <p:nvCxnSpPr>
              <p:cNvPr id="6179" name="Google Shape;6179;p55"/>
              <p:cNvCxnSpPr/>
              <p:nvPr/>
            </p:nvCxnSpPr>
            <p:spPr>
              <a:xfrm rot="10800000">
                <a:off x="4769093" y="2820739"/>
                <a:ext cx="401744" cy="302376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>
                <a:solidFill>
                  <a:srgbClr val="CC0000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6180" name="Google Shape;6180;p55"/>
              <p:cNvCxnSpPr/>
              <p:nvPr/>
            </p:nvCxnSpPr>
            <p:spPr>
              <a:xfrm rot="10800000">
                <a:off x="4052000" y="3192229"/>
                <a:ext cx="1059565" cy="14171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>
                <a:solidFill>
                  <a:srgbClr val="CC0000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6181" name="Google Shape;6181;p55"/>
              <p:cNvCxnSpPr/>
              <p:nvPr/>
            </p:nvCxnSpPr>
            <p:spPr>
              <a:xfrm flipH="1">
                <a:off x="4748700" y="3344630"/>
                <a:ext cx="401744" cy="302376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>
                <a:solidFill>
                  <a:srgbClr val="CC0000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</p:grpSp>
        <p:sp>
          <p:nvSpPr>
            <p:cNvPr id="6182" name="Google Shape;6182;p55"/>
            <p:cNvSpPr txBox="1"/>
            <p:nvPr/>
          </p:nvSpPr>
          <p:spPr>
            <a:xfrm>
              <a:off x="536696" y="3269672"/>
              <a:ext cx="717889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-US" i="1" kern="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AS3,X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183" name="Google Shape;6183;p55"/>
            <p:cNvSpPr txBox="1"/>
            <p:nvPr/>
          </p:nvSpPr>
          <p:spPr>
            <a:xfrm>
              <a:off x="1219201" y="3061853"/>
              <a:ext cx="717889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-US" i="1" kern="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AS3,X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184" name="Google Shape;6184;p55"/>
            <p:cNvSpPr txBox="1"/>
            <p:nvPr/>
          </p:nvSpPr>
          <p:spPr>
            <a:xfrm>
              <a:off x="1177638" y="3768434"/>
              <a:ext cx="717889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-US" i="1" kern="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AS3,X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9891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9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9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6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9" name="Google Shape;6189;p56"/>
          <p:cNvSpPr txBox="1">
            <a:spLocks noGrp="1"/>
          </p:cNvSpPr>
          <p:nvPr>
            <p:ph type="title"/>
          </p:nvPr>
        </p:nvSpPr>
        <p:spPr>
          <a:xfrm>
            <a:off x="838200" y="389191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lang="en-US"/>
              <a:t>BGP messages</a:t>
            </a:r>
            <a:endParaRPr/>
          </a:p>
        </p:txBody>
      </p:sp>
      <p:sp>
        <p:nvSpPr>
          <p:cNvPr id="6190" name="Google Shape;6190;p56"/>
          <p:cNvSpPr txBox="1">
            <a:spLocks noGrp="1"/>
          </p:cNvSpPr>
          <p:nvPr>
            <p:ph type="sldNum" idx="12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/>
              <a:t>Network Layer: 5-</a:t>
            </a:r>
            <a:fld id="{00000000-1234-1234-1234-123412341234}" type="slidenum">
              <a:rPr lang="en-US"/>
              <a:pPr/>
              <a:t>41</a:t>
            </a:fld>
            <a:endParaRPr/>
          </a:p>
        </p:txBody>
      </p:sp>
      <p:sp>
        <p:nvSpPr>
          <p:cNvPr id="6191" name="Google Shape;6191;p56"/>
          <p:cNvSpPr txBox="1"/>
          <p:nvPr/>
        </p:nvSpPr>
        <p:spPr>
          <a:xfrm>
            <a:off x="829980" y="1409874"/>
            <a:ext cx="10957012" cy="5041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52425" indent="-290513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3200"/>
              <a:buFont typeface="Noto Sans Symbols"/>
              <a:buChar char="▪"/>
            </a:pPr>
            <a:r>
              <a:rPr lang="en-US" sz="32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BGP messages exchanged between peers over TCP connection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352425" indent="-290513" eaLnBrk="1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3200"/>
              <a:buFont typeface="Noto Sans Symbols"/>
              <a:buChar char="▪"/>
            </a:pPr>
            <a:r>
              <a:rPr lang="en-US" sz="32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BGP messages: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695325" lvl="1" indent="-290513" eaLnBrk="1" fontAlgn="auto" hangingPunct="1">
              <a:spcBef>
                <a:spcPts val="80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Arial"/>
              <a:buChar char="•"/>
            </a:pPr>
            <a:r>
              <a:rPr lang="en-US" sz="2800" kern="0">
                <a:solidFill>
                  <a:srgbClr val="0000A8"/>
                </a:solidFill>
                <a:latin typeface="Calibri"/>
                <a:ea typeface="Calibri"/>
                <a:cs typeface="Calibri"/>
                <a:sym typeface="Calibri"/>
              </a:rPr>
              <a:t>OPEN: </a:t>
            </a:r>
            <a:r>
              <a:rPr lang="en-US" sz="28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opens TCP connection to remote BGP peer and authenticates sending BGP peer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695325" lvl="1" indent="-290513" eaLnBrk="1" fontAlgn="auto" hangingPunct="1">
              <a:spcBef>
                <a:spcPts val="80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Arial"/>
              <a:buChar char="•"/>
            </a:pPr>
            <a:r>
              <a:rPr lang="en-US" sz="2800" kern="0">
                <a:solidFill>
                  <a:srgbClr val="0000A8"/>
                </a:solidFill>
                <a:latin typeface="Calibri"/>
                <a:ea typeface="Calibri"/>
                <a:cs typeface="Calibri"/>
                <a:sym typeface="Calibri"/>
              </a:rPr>
              <a:t>UPDATE: </a:t>
            </a:r>
            <a:r>
              <a:rPr lang="en-US" sz="28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advertises new path (or withdraws old)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695325" lvl="1" indent="-290513" eaLnBrk="1" fontAlgn="auto" hangingPunct="1">
              <a:spcBef>
                <a:spcPts val="80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Arial"/>
              <a:buChar char="•"/>
            </a:pPr>
            <a:r>
              <a:rPr lang="en-US" sz="2800" kern="0">
                <a:solidFill>
                  <a:srgbClr val="0000A8"/>
                </a:solidFill>
                <a:latin typeface="Calibri"/>
                <a:ea typeface="Calibri"/>
                <a:cs typeface="Calibri"/>
                <a:sym typeface="Calibri"/>
              </a:rPr>
              <a:t>KEEPALIVE</a:t>
            </a:r>
            <a:r>
              <a:rPr lang="en-US" sz="28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keeps connection alive in absence of UPDATES; also ACKs OPEN request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695325" lvl="1" indent="-290513" eaLnBrk="1" fontAlgn="auto" hangingPunct="1">
              <a:spcBef>
                <a:spcPts val="800"/>
              </a:spcBef>
              <a:spcAft>
                <a:spcPts val="0"/>
              </a:spcAft>
              <a:buClr>
                <a:srgbClr val="0000A8"/>
              </a:buClr>
              <a:buSzPts val="2800"/>
              <a:buFont typeface="Arial"/>
              <a:buChar char="•"/>
            </a:pPr>
            <a:r>
              <a:rPr lang="en-US" sz="2800" kern="0">
                <a:solidFill>
                  <a:srgbClr val="0000A8"/>
                </a:solidFill>
                <a:latin typeface="Calibri"/>
                <a:ea typeface="Calibri"/>
                <a:cs typeface="Calibri"/>
                <a:sym typeface="Calibri"/>
              </a:rPr>
              <a:t>NOTIFICATION</a:t>
            </a:r>
            <a:r>
              <a:rPr lang="en-US" sz="28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reports errors in previous msg; also used to close connection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695325" lvl="1" indent="-79375" eaLnBrk="1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None/>
            </a:pPr>
            <a:endParaRPr sz="2400" kern="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685827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96" name="Google Shape;6196;p57"/>
          <p:cNvGrpSpPr/>
          <p:nvPr/>
        </p:nvGrpSpPr>
        <p:grpSpPr>
          <a:xfrm>
            <a:off x="1163507" y="1064076"/>
            <a:ext cx="9801110" cy="2876474"/>
            <a:chOff x="1113403" y="1064076"/>
            <a:chExt cx="9801110" cy="2876474"/>
          </a:xfrm>
        </p:grpSpPr>
        <p:grpSp>
          <p:nvGrpSpPr>
            <p:cNvPr id="6197" name="Google Shape;6197;p57"/>
            <p:cNvGrpSpPr/>
            <p:nvPr/>
          </p:nvGrpSpPr>
          <p:grpSpPr>
            <a:xfrm>
              <a:off x="1113403" y="1064076"/>
              <a:ext cx="9801110" cy="2876474"/>
              <a:chOff x="1426553" y="3694542"/>
              <a:chExt cx="9801110" cy="2876474"/>
            </a:xfrm>
          </p:grpSpPr>
          <p:grpSp>
            <p:nvGrpSpPr>
              <p:cNvPr id="6198" name="Google Shape;6198;p57"/>
              <p:cNvGrpSpPr/>
              <p:nvPr/>
            </p:nvGrpSpPr>
            <p:grpSpPr>
              <a:xfrm>
                <a:off x="1426553" y="3694542"/>
                <a:ext cx="9249542" cy="2876474"/>
                <a:chOff x="1426553" y="3694542"/>
                <a:chExt cx="9249542" cy="2876474"/>
              </a:xfrm>
            </p:grpSpPr>
            <p:grpSp>
              <p:nvGrpSpPr>
                <p:cNvPr id="6199" name="Google Shape;6199;p57"/>
                <p:cNvGrpSpPr/>
                <p:nvPr/>
              </p:nvGrpSpPr>
              <p:grpSpPr>
                <a:xfrm>
                  <a:off x="4625977" y="4850481"/>
                  <a:ext cx="2545688" cy="1720535"/>
                  <a:chOff x="4625977" y="4850481"/>
                  <a:chExt cx="2545688" cy="1720535"/>
                </a:xfrm>
              </p:grpSpPr>
              <p:grpSp>
                <p:nvGrpSpPr>
                  <p:cNvPr id="6200" name="Google Shape;6200;p57"/>
                  <p:cNvGrpSpPr/>
                  <p:nvPr/>
                </p:nvGrpSpPr>
                <p:grpSpPr>
                  <a:xfrm>
                    <a:off x="4625977" y="4850481"/>
                    <a:ext cx="2545688" cy="1720535"/>
                    <a:chOff x="-2170772" y="2784954"/>
                    <a:chExt cx="2712783" cy="1853712"/>
                  </a:xfrm>
                </p:grpSpPr>
                <p:sp>
                  <p:nvSpPr>
                    <p:cNvPr id="6201" name="Google Shape;6201;p57"/>
                    <p:cNvSpPr/>
                    <p:nvPr/>
                  </p:nvSpPr>
                  <p:spPr>
                    <a:xfrm>
                      <a:off x="-2170772" y="2784954"/>
                      <a:ext cx="2712783" cy="185371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000" h="10795" extrusionOk="0">
                          <a:moveTo>
                            <a:pt x="45" y="5036"/>
                          </a:moveTo>
                          <a:cubicBezTo>
                            <a:pt x="272" y="4277"/>
                            <a:pt x="1931" y="3650"/>
                            <a:pt x="2738" y="2811"/>
                          </a:cubicBezTo>
                          <a:cubicBezTo>
                            <a:pt x="3545" y="1972"/>
                            <a:pt x="3352" y="117"/>
                            <a:pt x="4886" y="4"/>
                          </a:cubicBezTo>
                          <a:cubicBezTo>
                            <a:pt x="6420" y="-109"/>
                            <a:pt x="7216" y="1912"/>
                            <a:pt x="8068" y="2813"/>
                          </a:cubicBezTo>
                          <a:cubicBezTo>
                            <a:pt x="8920" y="3715"/>
                            <a:pt x="9928" y="3420"/>
                            <a:pt x="9996" y="5413"/>
                          </a:cubicBezTo>
                          <a:cubicBezTo>
                            <a:pt x="10064" y="7406"/>
                            <a:pt x="9275" y="6409"/>
                            <a:pt x="8476" y="7306"/>
                          </a:cubicBezTo>
                          <a:cubicBezTo>
                            <a:pt x="7677" y="8203"/>
                            <a:pt x="7086" y="10770"/>
                            <a:pt x="5202" y="10795"/>
                          </a:cubicBezTo>
                          <a:cubicBezTo>
                            <a:pt x="3318" y="10820"/>
                            <a:pt x="3391" y="8255"/>
                            <a:pt x="2753" y="7683"/>
                          </a:cubicBezTo>
                          <a:cubicBezTo>
                            <a:pt x="2115" y="7111"/>
                            <a:pt x="2326" y="7496"/>
                            <a:pt x="1375" y="7365"/>
                          </a:cubicBezTo>
                          <a:cubicBezTo>
                            <a:pt x="493" y="6773"/>
                            <a:pt x="-182" y="5795"/>
                            <a:pt x="45" y="5036"/>
                          </a:cubicBezTo>
                          <a:close/>
                        </a:path>
                      </a:pathLst>
                    </a:custGeom>
                    <a:solidFill>
                      <a:srgbClr val="9CE0FA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kern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grpSp>
                  <p:nvGrpSpPr>
                    <p:cNvPr id="6202" name="Google Shape;6202;p57"/>
                    <p:cNvGrpSpPr/>
                    <p:nvPr/>
                  </p:nvGrpSpPr>
                  <p:grpSpPr>
                    <a:xfrm>
                      <a:off x="-1935370" y="2935816"/>
                      <a:ext cx="2333625" cy="1590649"/>
                      <a:chOff x="833331" y="2873352"/>
                      <a:chExt cx="2333625" cy="1590649"/>
                    </a:xfrm>
                  </p:grpSpPr>
                  <p:grpSp>
                    <p:nvGrpSpPr>
                      <p:cNvPr id="6203" name="Google Shape;6203;p57"/>
                      <p:cNvGrpSpPr/>
                      <p:nvPr/>
                    </p:nvGrpSpPr>
                    <p:grpSpPr>
                      <a:xfrm>
                        <a:off x="1736090" y="2873352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6204" name="Google Shape;6204;p57"/>
                        <p:cNvGrpSpPr/>
                        <p:nvPr/>
                      </p:nvGrpSpPr>
                      <p:grpSpPr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6205" name="Google Shape;6205;p57"/>
                          <p:cNvSpPr/>
                          <p:nvPr/>
                        </p:nvSpPr>
                        <p:spPr>
                          <a:xfrm rot="10800000" flipH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>
                            <a:gsLst>
                              <a:gs pos="0">
                                <a:srgbClr val="262699"/>
                              </a:gs>
                              <a:gs pos="52999">
                                <a:srgbClr val="8383E0"/>
                              </a:gs>
                              <a:gs pos="100000">
                                <a:srgbClr val="262699"/>
                              </a:gs>
                            </a:gsLst>
                            <a:lin ang="0" scaled="0"/>
                          </a:gradFill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206" name="Google Shape;6206;p57"/>
                          <p:cNvSpPr/>
                          <p:nvPr/>
                        </p:nvSpPr>
                        <p:spPr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>
                            <a:gsLst>
                              <a:gs pos="0">
                                <a:srgbClr val="262699"/>
                              </a:gs>
                              <a:gs pos="52999">
                                <a:srgbClr val="8383E0"/>
                              </a:gs>
                              <a:gs pos="100000">
                                <a:srgbClr val="262699"/>
                              </a:gs>
                            </a:gsLst>
                            <a:lin ang="10800000" scaled="0"/>
                          </a:gradFill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207" name="Google Shape;6207;p57"/>
                          <p:cNvSpPr/>
                          <p:nvPr/>
                        </p:nvSpPr>
                        <p:spPr>
                          <a:xfrm rot="10800000" flipH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BFBFBF"/>
                          </a:solidFill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208" name="Google Shape;6208;p57"/>
                          <p:cNvSpPr/>
                          <p:nvPr/>
                        </p:nvSpPr>
                        <p:spPr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3076069" h="1321259" extrusionOk="0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8383E0"/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209" name="Google Shape;6209;p57"/>
                          <p:cNvSpPr/>
                          <p:nvPr/>
                        </p:nvSpPr>
                        <p:spPr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3723451" h="932950" extrusionOk="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210" name="Google Shape;6210;p57"/>
                          <p:cNvSpPr/>
                          <p:nvPr/>
                        </p:nvSpPr>
                        <p:spPr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1366596" h="809868" extrusionOk="0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211" name="Google Shape;6211;p57"/>
                          <p:cNvSpPr/>
                          <p:nvPr/>
                        </p:nvSpPr>
                        <p:spPr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1348191" h="791462" extrusionOk="0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cxnSp>
                        <p:nvCxnSpPr>
                          <p:cNvPr id="6212" name="Google Shape;6212;p57"/>
                          <p:cNvCxnSpPr>
                            <a:endCxn id="6207" idx="2"/>
                          </p:cNvCxnSpPr>
                          <p:nvPr/>
                        </p:nvCxnSpPr>
                        <p:spPr>
                          <a:xfrm rot="10800000">
                            <a:off x="1871277" y="1736929"/>
                            <a:ext cx="3300" cy="123600"/>
                          </a:xfrm>
                          <a:prstGeom prst="straightConnector1">
                            <a:avLst/>
                          </a:prstGeom>
                          <a:noFill/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7647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6213" name="Google Shape;6213;p57"/>
                          <p:cNvCxnSpPr/>
                          <p:nvPr/>
                        </p:nvCxnSpPr>
                        <p:spPr>
                          <a:xfrm rot="10800000">
                            <a:off x="2996477" y="1733359"/>
                            <a:ext cx="3171" cy="123743"/>
                          </a:xfrm>
                          <a:prstGeom prst="straightConnector1">
                            <a:avLst/>
                          </a:prstGeom>
                          <a:noFill/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7647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6214" name="Google Shape;6214;p57"/>
                        <p:cNvGrpSpPr/>
                        <p:nvPr/>
                      </p:nvGrpSpPr>
                      <p:grpSpPr>
                        <a:xfrm>
                          <a:off x="1770362" y="2873352"/>
                          <a:ext cx="441422" cy="369332"/>
                          <a:chOff x="667045" y="1708643"/>
                          <a:chExt cx="441422" cy="369332"/>
                        </a:xfrm>
                      </p:grpSpPr>
                      <p:sp>
                        <p:nvSpPr>
                          <p:cNvPr id="6215" name="Google Shape;6215;p57"/>
                          <p:cNvSpPr/>
                          <p:nvPr/>
                        </p:nvSpPr>
                        <p:spPr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5686"/>
                            </a:srgbClr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216" name="Google Shape;6216;p57"/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41422" cy="3693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t" anchorCtr="0">
                            <a:spAutoFit/>
                          </a:bodyPr>
                          <a:lstStyle/>
                          <a:p>
                            <a:pPr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Arial"/>
                              <a:buNone/>
                            </a:pPr>
                            <a:r>
                              <a:rPr lang="en-US" kern="0">
                                <a:solidFill>
                                  <a:srgbClr val="000000"/>
                                </a:solidFill>
                                <a:latin typeface="Arial"/>
                                <a:ea typeface="Arial"/>
                                <a:cs typeface="Arial"/>
                                <a:sym typeface="Arial"/>
                              </a:rPr>
                              <a:t>2b</a:t>
                            </a:r>
                            <a:endParaRPr sz="1400" kern="0">
                              <a:solidFill>
                                <a:srgbClr val="000000"/>
                              </a:solidFill>
                              <a:latin typeface="Arial"/>
                              <a:cs typeface="Arial"/>
                              <a:sym typeface="Arial"/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6217" name="Google Shape;6217;p57"/>
                      <p:cNvGrpSpPr/>
                      <p:nvPr/>
                    </p:nvGrpSpPr>
                    <p:grpSpPr>
                      <a:xfrm>
                        <a:off x="1740320" y="4094669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6218" name="Google Shape;6218;p57"/>
                        <p:cNvGrpSpPr/>
                        <p:nvPr/>
                      </p:nvGrpSpPr>
                      <p:grpSpPr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6219" name="Google Shape;6219;p57"/>
                          <p:cNvSpPr/>
                          <p:nvPr/>
                        </p:nvSpPr>
                        <p:spPr>
                          <a:xfrm rot="10800000" flipH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>
                            <a:gsLst>
                              <a:gs pos="0">
                                <a:srgbClr val="262699"/>
                              </a:gs>
                              <a:gs pos="52999">
                                <a:srgbClr val="8383E0"/>
                              </a:gs>
                              <a:gs pos="100000">
                                <a:srgbClr val="262699"/>
                              </a:gs>
                            </a:gsLst>
                            <a:lin ang="0" scaled="0"/>
                          </a:gradFill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220" name="Google Shape;6220;p57"/>
                          <p:cNvSpPr/>
                          <p:nvPr/>
                        </p:nvSpPr>
                        <p:spPr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>
                            <a:gsLst>
                              <a:gs pos="0">
                                <a:srgbClr val="262699"/>
                              </a:gs>
                              <a:gs pos="52999">
                                <a:srgbClr val="8383E0"/>
                              </a:gs>
                              <a:gs pos="100000">
                                <a:srgbClr val="262699"/>
                              </a:gs>
                            </a:gsLst>
                            <a:lin ang="10800000" scaled="0"/>
                          </a:gradFill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221" name="Google Shape;6221;p57"/>
                          <p:cNvSpPr/>
                          <p:nvPr/>
                        </p:nvSpPr>
                        <p:spPr>
                          <a:xfrm rot="10800000" flipH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BFBFBF"/>
                          </a:solidFill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222" name="Google Shape;6222;p57"/>
                          <p:cNvSpPr/>
                          <p:nvPr/>
                        </p:nvSpPr>
                        <p:spPr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3076069" h="1321259" extrusionOk="0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8383E0"/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223" name="Google Shape;6223;p57"/>
                          <p:cNvSpPr/>
                          <p:nvPr/>
                        </p:nvSpPr>
                        <p:spPr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3723451" h="932950" extrusionOk="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224" name="Google Shape;6224;p57"/>
                          <p:cNvSpPr/>
                          <p:nvPr/>
                        </p:nvSpPr>
                        <p:spPr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1366596" h="809868" extrusionOk="0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225" name="Google Shape;6225;p57"/>
                          <p:cNvSpPr/>
                          <p:nvPr/>
                        </p:nvSpPr>
                        <p:spPr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1348191" h="791462" extrusionOk="0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cxnSp>
                        <p:nvCxnSpPr>
                          <p:cNvPr id="6226" name="Google Shape;6226;p57"/>
                          <p:cNvCxnSpPr>
                            <a:endCxn id="6221" idx="2"/>
                          </p:cNvCxnSpPr>
                          <p:nvPr/>
                        </p:nvCxnSpPr>
                        <p:spPr>
                          <a:xfrm rot="10800000">
                            <a:off x="1871277" y="1736929"/>
                            <a:ext cx="3300" cy="123600"/>
                          </a:xfrm>
                          <a:prstGeom prst="straightConnector1">
                            <a:avLst/>
                          </a:prstGeom>
                          <a:noFill/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7647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6227" name="Google Shape;6227;p57"/>
                          <p:cNvCxnSpPr/>
                          <p:nvPr/>
                        </p:nvCxnSpPr>
                        <p:spPr>
                          <a:xfrm rot="10800000">
                            <a:off x="2996477" y="1733359"/>
                            <a:ext cx="3171" cy="123743"/>
                          </a:xfrm>
                          <a:prstGeom prst="straightConnector1">
                            <a:avLst/>
                          </a:prstGeom>
                          <a:noFill/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7647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6228" name="Google Shape;6228;p57"/>
                        <p:cNvGrpSpPr/>
                        <p:nvPr/>
                      </p:nvGrpSpPr>
                      <p:grpSpPr>
                        <a:xfrm>
                          <a:off x="1770362" y="2873352"/>
                          <a:ext cx="441422" cy="369332"/>
                          <a:chOff x="667045" y="1708643"/>
                          <a:chExt cx="441422" cy="369332"/>
                        </a:xfrm>
                      </p:grpSpPr>
                      <p:sp>
                        <p:nvSpPr>
                          <p:cNvPr id="6229" name="Google Shape;6229;p57"/>
                          <p:cNvSpPr/>
                          <p:nvPr/>
                        </p:nvSpPr>
                        <p:spPr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5686"/>
                            </a:srgbClr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230" name="Google Shape;6230;p57"/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41422" cy="3693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t" anchorCtr="0">
                            <a:spAutoFit/>
                          </a:bodyPr>
                          <a:lstStyle/>
                          <a:p>
                            <a:pPr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Arial"/>
                              <a:buNone/>
                            </a:pPr>
                            <a:r>
                              <a:rPr lang="en-US" kern="0">
                                <a:solidFill>
                                  <a:srgbClr val="000000"/>
                                </a:solidFill>
                                <a:latin typeface="Arial"/>
                                <a:ea typeface="Arial"/>
                                <a:cs typeface="Arial"/>
                                <a:sym typeface="Arial"/>
                              </a:rPr>
                              <a:t>2d</a:t>
                            </a:r>
                            <a:endParaRPr sz="1400" kern="0">
                              <a:solidFill>
                                <a:srgbClr val="000000"/>
                              </a:solidFill>
                              <a:latin typeface="Arial"/>
                              <a:cs typeface="Arial"/>
                              <a:sym typeface="Arial"/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6231" name="Google Shape;6231;p57"/>
                      <p:cNvGrpSpPr/>
                      <p:nvPr/>
                    </p:nvGrpSpPr>
                    <p:grpSpPr>
                      <a:xfrm>
                        <a:off x="2601806" y="3485072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6232" name="Google Shape;6232;p57"/>
                        <p:cNvGrpSpPr/>
                        <p:nvPr/>
                      </p:nvGrpSpPr>
                      <p:grpSpPr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6233" name="Google Shape;6233;p57"/>
                          <p:cNvSpPr/>
                          <p:nvPr/>
                        </p:nvSpPr>
                        <p:spPr>
                          <a:xfrm rot="10800000" flipH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>
                            <a:gsLst>
                              <a:gs pos="0">
                                <a:srgbClr val="262699"/>
                              </a:gs>
                              <a:gs pos="52999">
                                <a:srgbClr val="8383E0"/>
                              </a:gs>
                              <a:gs pos="100000">
                                <a:srgbClr val="262699"/>
                              </a:gs>
                            </a:gsLst>
                            <a:lin ang="0" scaled="0"/>
                          </a:gradFill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234" name="Google Shape;6234;p57"/>
                          <p:cNvSpPr/>
                          <p:nvPr/>
                        </p:nvSpPr>
                        <p:spPr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>
                            <a:gsLst>
                              <a:gs pos="0">
                                <a:srgbClr val="262699"/>
                              </a:gs>
                              <a:gs pos="52999">
                                <a:srgbClr val="8383E0"/>
                              </a:gs>
                              <a:gs pos="100000">
                                <a:srgbClr val="262699"/>
                              </a:gs>
                            </a:gsLst>
                            <a:lin ang="10800000" scaled="0"/>
                          </a:gradFill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235" name="Google Shape;6235;p57"/>
                          <p:cNvSpPr/>
                          <p:nvPr/>
                        </p:nvSpPr>
                        <p:spPr>
                          <a:xfrm rot="10800000" flipH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BFBFBF"/>
                          </a:solidFill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236" name="Google Shape;6236;p57"/>
                          <p:cNvSpPr/>
                          <p:nvPr/>
                        </p:nvSpPr>
                        <p:spPr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3076069" h="1321259" extrusionOk="0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8383E0"/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237" name="Google Shape;6237;p57"/>
                          <p:cNvSpPr/>
                          <p:nvPr/>
                        </p:nvSpPr>
                        <p:spPr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3723451" h="932950" extrusionOk="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238" name="Google Shape;6238;p57"/>
                          <p:cNvSpPr/>
                          <p:nvPr/>
                        </p:nvSpPr>
                        <p:spPr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1366596" h="809868" extrusionOk="0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239" name="Google Shape;6239;p57"/>
                          <p:cNvSpPr/>
                          <p:nvPr/>
                        </p:nvSpPr>
                        <p:spPr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1348191" h="791462" extrusionOk="0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cxnSp>
                        <p:nvCxnSpPr>
                          <p:cNvPr id="6240" name="Google Shape;6240;p57"/>
                          <p:cNvCxnSpPr>
                            <a:endCxn id="6235" idx="2"/>
                          </p:cNvCxnSpPr>
                          <p:nvPr/>
                        </p:nvCxnSpPr>
                        <p:spPr>
                          <a:xfrm rot="10800000">
                            <a:off x="1871277" y="1736929"/>
                            <a:ext cx="3300" cy="123600"/>
                          </a:xfrm>
                          <a:prstGeom prst="straightConnector1">
                            <a:avLst/>
                          </a:prstGeom>
                          <a:noFill/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7647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6241" name="Google Shape;6241;p57"/>
                          <p:cNvCxnSpPr/>
                          <p:nvPr/>
                        </p:nvCxnSpPr>
                        <p:spPr>
                          <a:xfrm rot="10800000">
                            <a:off x="2996477" y="1733359"/>
                            <a:ext cx="3171" cy="123743"/>
                          </a:xfrm>
                          <a:prstGeom prst="straightConnector1">
                            <a:avLst/>
                          </a:prstGeom>
                          <a:noFill/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7647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6242" name="Google Shape;6242;p57"/>
                        <p:cNvGrpSpPr/>
                        <p:nvPr/>
                      </p:nvGrpSpPr>
                      <p:grpSpPr>
                        <a:xfrm>
                          <a:off x="1770362" y="2873352"/>
                          <a:ext cx="428460" cy="369332"/>
                          <a:chOff x="667045" y="1708643"/>
                          <a:chExt cx="428460" cy="369332"/>
                        </a:xfrm>
                      </p:grpSpPr>
                      <p:sp>
                        <p:nvSpPr>
                          <p:cNvPr id="6243" name="Google Shape;6243;p57"/>
                          <p:cNvSpPr/>
                          <p:nvPr/>
                        </p:nvSpPr>
                        <p:spPr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5686"/>
                            </a:srgbClr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244" name="Google Shape;6244;p57"/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28460" cy="3693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t" anchorCtr="0">
                            <a:spAutoFit/>
                          </a:bodyPr>
                          <a:lstStyle/>
                          <a:p>
                            <a:pPr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Arial"/>
                              <a:buNone/>
                            </a:pPr>
                            <a:r>
                              <a:rPr lang="en-US" kern="0">
                                <a:solidFill>
                                  <a:srgbClr val="000000"/>
                                </a:solidFill>
                                <a:latin typeface="Arial"/>
                                <a:ea typeface="Arial"/>
                                <a:cs typeface="Arial"/>
                                <a:sym typeface="Arial"/>
                              </a:rPr>
                              <a:t>2c</a:t>
                            </a:r>
                            <a:endParaRPr sz="1400" kern="0">
                              <a:solidFill>
                                <a:srgbClr val="000000"/>
                              </a:solidFill>
                              <a:latin typeface="Arial"/>
                              <a:cs typeface="Arial"/>
                              <a:sym typeface="Arial"/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6245" name="Google Shape;6245;p57"/>
                      <p:cNvGrpSpPr/>
                      <p:nvPr/>
                    </p:nvGrpSpPr>
                    <p:grpSpPr>
                      <a:xfrm>
                        <a:off x="833331" y="3478719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6246" name="Google Shape;6246;p57"/>
                        <p:cNvGrpSpPr/>
                        <p:nvPr/>
                      </p:nvGrpSpPr>
                      <p:grpSpPr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6247" name="Google Shape;6247;p57"/>
                          <p:cNvSpPr/>
                          <p:nvPr/>
                        </p:nvSpPr>
                        <p:spPr>
                          <a:xfrm rot="10800000" flipH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>
                            <a:gsLst>
                              <a:gs pos="0">
                                <a:srgbClr val="262699"/>
                              </a:gs>
                              <a:gs pos="52999">
                                <a:srgbClr val="8383E0"/>
                              </a:gs>
                              <a:gs pos="100000">
                                <a:srgbClr val="262699"/>
                              </a:gs>
                            </a:gsLst>
                            <a:lin ang="0" scaled="0"/>
                          </a:gradFill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248" name="Google Shape;6248;p57"/>
                          <p:cNvSpPr/>
                          <p:nvPr/>
                        </p:nvSpPr>
                        <p:spPr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>
                            <a:gsLst>
                              <a:gs pos="0">
                                <a:srgbClr val="262699"/>
                              </a:gs>
                              <a:gs pos="52999">
                                <a:srgbClr val="8383E0"/>
                              </a:gs>
                              <a:gs pos="100000">
                                <a:srgbClr val="262699"/>
                              </a:gs>
                            </a:gsLst>
                            <a:lin ang="10800000" scaled="0"/>
                          </a:gradFill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249" name="Google Shape;6249;p57"/>
                          <p:cNvSpPr/>
                          <p:nvPr/>
                        </p:nvSpPr>
                        <p:spPr>
                          <a:xfrm rot="10800000" flipH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BFBFBF"/>
                          </a:solidFill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250" name="Google Shape;6250;p57"/>
                          <p:cNvSpPr/>
                          <p:nvPr/>
                        </p:nvSpPr>
                        <p:spPr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3076069" h="1321259" extrusionOk="0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8383E0"/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251" name="Google Shape;6251;p57"/>
                          <p:cNvSpPr/>
                          <p:nvPr/>
                        </p:nvSpPr>
                        <p:spPr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3723451" h="932950" extrusionOk="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252" name="Google Shape;6252;p57"/>
                          <p:cNvSpPr/>
                          <p:nvPr/>
                        </p:nvSpPr>
                        <p:spPr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1366596" h="809868" extrusionOk="0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253" name="Google Shape;6253;p57"/>
                          <p:cNvSpPr/>
                          <p:nvPr/>
                        </p:nvSpPr>
                        <p:spPr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1348191" h="791462" extrusionOk="0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cxnSp>
                        <p:nvCxnSpPr>
                          <p:cNvPr id="6254" name="Google Shape;6254;p57"/>
                          <p:cNvCxnSpPr>
                            <a:endCxn id="6249" idx="2"/>
                          </p:cNvCxnSpPr>
                          <p:nvPr/>
                        </p:nvCxnSpPr>
                        <p:spPr>
                          <a:xfrm rot="10800000">
                            <a:off x="1871277" y="1736929"/>
                            <a:ext cx="3300" cy="123600"/>
                          </a:xfrm>
                          <a:prstGeom prst="straightConnector1">
                            <a:avLst/>
                          </a:prstGeom>
                          <a:noFill/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7647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6255" name="Google Shape;6255;p57"/>
                          <p:cNvCxnSpPr/>
                          <p:nvPr/>
                        </p:nvCxnSpPr>
                        <p:spPr>
                          <a:xfrm rot="10800000">
                            <a:off x="2996477" y="1733359"/>
                            <a:ext cx="3171" cy="123743"/>
                          </a:xfrm>
                          <a:prstGeom prst="straightConnector1">
                            <a:avLst/>
                          </a:prstGeom>
                          <a:noFill/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7647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6256" name="Google Shape;6256;p57"/>
                        <p:cNvGrpSpPr/>
                        <p:nvPr/>
                      </p:nvGrpSpPr>
                      <p:grpSpPr>
                        <a:xfrm>
                          <a:off x="1770362" y="2873352"/>
                          <a:ext cx="441422" cy="369332"/>
                          <a:chOff x="667045" y="1708643"/>
                          <a:chExt cx="441422" cy="369332"/>
                        </a:xfrm>
                      </p:grpSpPr>
                      <p:sp>
                        <p:nvSpPr>
                          <p:cNvPr id="6257" name="Google Shape;6257;p57"/>
                          <p:cNvSpPr/>
                          <p:nvPr/>
                        </p:nvSpPr>
                        <p:spPr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5686"/>
                            </a:srgbClr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258" name="Google Shape;6258;p57"/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41422" cy="3693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t" anchorCtr="0">
                            <a:spAutoFit/>
                          </a:bodyPr>
                          <a:lstStyle/>
                          <a:p>
                            <a:pPr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Arial"/>
                              <a:buNone/>
                            </a:pPr>
                            <a:r>
                              <a:rPr lang="en-US" kern="0">
                                <a:solidFill>
                                  <a:srgbClr val="000000"/>
                                </a:solidFill>
                                <a:latin typeface="Arial"/>
                                <a:ea typeface="Arial"/>
                                <a:cs typeface="Arial"/>
                                <a:sym typeface="Arial"/>
                              </a:rPr>
                              <a:t>2a</a:t>
                            </a:r>
                            <a:endParaRPr sz="1400" kern="0">
                              <a:solidFill>
                                <a:srgbClr val="000000"/>
                              </a:solidFill>
                              <a:latin typeface="Arial"/>
                              <a:cs typeface="Arial"/>
                              <a:sym typeface="Arial"/>
                            </a:endParaRPr>
                          </a:p>
                        </p:txBody>
                      </p:sp>
                    </p:grpSp>
                  </p:grpSp>
                  <p:cxnSp>
                    <p:nvCxnSpPr>
                      <p:cNvPr id="6259" name="Google Shape;6259;p57"/>
                      <p:cNvCxnSpPr>
                        <a:stCxn id="6205" idx="7"/>
                      </p:cNvCxnSpPr>
                      <p:nvPr/>
                    </p:nvCxnSpPr>
                    <p:spPr>
                      <a:xfrm>
                        <a:off x="2218708" y="3154477"/>
                        <a:ext cx="480000" cy="369900"/>
                      </a:xfrm>
                      <a:prstGeom prst="straightConnector1">
                        <a:avLst/>
                      </a:prstGeom>
                      <a:solidFill>
                        <a:srgbClr val="00CC99"/>
                      </a:solidFill>
                      <a:ln w="1905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</p:cxnSp>
                  <p:cxnSp>
                    <p:nvCxnSpPr>
                      <p:cNvPr id="6260" name="Google Shape;6260;p57"/>
                      <p:cNvCxnSpPr/>
                      <p:nvPr/>
                    </p:nvCxnSpPr>
                    <p:spPr>
                      <a:xfrm>
                        <a:off x="1300073" y="3786304"/>
                        <a:ext cx="477927" cy="357071"/>
                      </a:xfrm>
                      <a:prstGeom prst="straightConnector1">
                        <a:avLst/>
                      </a:prstGeom>
                      <a:solidFill>
                        <a:srgbClr val="00CC99"/>
                      </a:solidFill>
                      <a:ln w="1905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</p:cxnSp>
                  <p:cxnSp>
                    <p:nvCxnSpPr>
                      <p:cNvPr id="6261" name="Google Shape;6261;p57"/>
                      <p:cNvCxnSpPr/>
                      <p:nvPr/>
                    </p:nvCxnSpPr>
                    <p:spPr>
                      <a:xfrm flipH="1">
                        <a:off x="2196042" y="3783542"/>
                        <a:ext cx="508002" cy="349250"/>
                      </a:xfrm>
                      <a:prstGeom prst="straightConnector1">
                        <a:avLst/>
                      </a:prstGeom>
                      <a:solidFill>
                        <a:srgbClr val="00CC99"/>
                      </a:solidFill>
                      <a:ln w="1905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</p:cxnSp>
                </p:grpSp>
              </p:grpSp>
              <p:sp>
                <p:nvSpPr>
                  <p:cNvPr id="6262" name="Google Shape;6262;p57"/>
                  <p:cNvSpPr txBox="1"/>
                  <p:nvPr/>
                </p:nvSpPr>
                <p:spPr>
                  <a:xfrm>
                    <a:off x="4833576" y="4910165"/>
                    <a:ext cx="753532" cy="40011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spAutoFit/>
                  </a:bodyPr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rPr lang="en-US" sz="2000" kern="0">
                        <a:solidFill>
                          <a:srgbClr val="00009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AS 2</a:t>
                    </a:r>
                    <a:endParaRPr sz="1400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6263" name="Google Shape;6263;p57"/>
                <p:cNvGrpSpPr/>
                <p:nvPr/>
              </p:nvGrpSpPr>
              <p:grpSpPr>
                <a:xfrm>
                  <a:off x="8100574" y="3694542"/>
                  <a:ext cx="2575521" cy="1672516"/>
                  <a:chOff x="8100574" y="3694542"/>
                  <a:chExt cx="2575521" cy="1672516"/>
                </a:xfrm>
              </p:grpSpPr>
              <p:sp>
                <p:nvSpPr>
                  <p:cNvPr id="6264" name="Google Shape;6264;p57"/>
                  <p:cNvSpPr/>
                  <p:nvPr/>
                </p:nvSpPr>
                <p:spPr>
                  <a:xfrm>
                    <a:off x="8100574" y="3694542"/>
                    <a:ext cx="2575521" cy="16725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00" h="10795" extrusionOk="0">
                        <a:moveTo>
                          <a:pt x="45" y="5036"/>
                        </a:moveTo>
                        <a:cubicBezTo>
                          <a:pt x="272" y="4277"/>
                          <a:pt x="1931" y="3650"/>
                          <a:pt x="2738" y="2811"/>
                        </a:cubicBezTo>
                        <a:cubicBezTo>
                          <a:pt x="3545" y="1972"/>
                          <a:pt x="3352" y="117"/>
                          <a:pt x="4886" y="4"/>
                        </a:cubicBezTo>
                        <a:cubicBezTo>
                          <a:pt x="6420" y="-109"/>
                          <a:pt x="7216" y="1912"/>
                          <a:pt x="8068" y="2813"/>
                        </a:cubicBezTo>
                        <a:cubicBezTo>
                          <a:pt x="8920" y="3715"/>
                          <a:pt x="9928" y="3420"/>
                          <a:pt x="9996" y="5413"/>
                        </a:cubicBezTo>
                        <a:cubicBezTo>
                          <a:pt x="10064" y="7406"/>
                          <a:pt x="9275" y="6409"/>
                          <a:pt x="8476" y="7306"/>
                        </a:cubicBezTo>
                        <a:cubicBezTo>
                          <a:pt x="7677" y="8203"/>
                          <a:pt x="7086" y="10770"/>
                          <a:pt x="5202" y="10795"/>
                        </a:cubicBezTo>
                        <a:cubicBezTo>
                          <a:pt x="3318" y="10820"/>
                          <a:pt x="3391" y="8255"/>
                          <a:pt x="2753" y="7683"/>
                        </a:cubicBezTo>
                        <a:cubicBezTo>
                          <a:pt x="2115" y="7111"/>
                          <a:pt x="2326" y="7496"/>
                          <a:pt x="1375" y="7365"/>
                        </a:cubicBezTo>
                        <a:cubicBezTo>
                          <a:pt x="493" y="6773"/>
                          <a:pt x="-182" y="5795"/>
                          <a:pt x="45" y="5036"/>
                        </a:cubicBezTo>
                        <a:close/>
                      </a:path>
                    </a:pathLst>
                  </a:custGeom>
                  <a:solidFill>
                    <a:srgbClr val="9CE0FA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6265" name="Google Shape;6265;p57"/>
                  <p:cNvGrpSpPr/>
                  <p:nvPr/>
                </p:nvGrpSpPr>
                <p:grpSpPr>
                  <a:xfrm>
                    <a:off x="8136838" y="3735782"/>
                    <a:ext cx="2402775" cy="1530043"/>
                    <a:chOff x="8136838" y="3735782"/>
                    <a:chExt cx="2402775" cy="1530043"/>
                  </a:xfrm>
                </p:grpSpPr>
                <p:grpSp>
                  <p:nvGrpSpPr>
                    <p:cNvPr id="6266" name="Google Shape;6266;p57"/>
                    <p:cNvGrpSpPr/>
                    <p:nvPr/>
                  </p:nvGrpSpPr>
                  <p:grpSpPr>
                    <a:xfrm>
                      <a:off x="8324065" y="3830658"/>
                      <a:ext cx="2215548" cy="1435167"/>
                      <a:chOff x="833331" y="2873352"/>
                      <a:chExt cx="2333625" cy="1590649"/>
                    </a:xfrm>
                  </p:grpSpPr>
                  <p:grpSp>
                    <p:nvGrpSpPr>
                      <p:cNvPr id="6267" name="Google Shape;6267;p57"/>
                      <p:cNvGrpSpPr/>
                      <p:nvPr/>
                    </p:nvGrpSpPr>
                    <p:grpSpPr>
                      <a:xfrm>
                        <a:off x="1736090" y="2873352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6268" name="Google Shape;6268;p57"/>
                        <p:cNvGrpSpPr/>
                        <p:nvPr/>
                      </p:nvGrpSpPr>
                      <p:grpSpPr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6269" name="Google Shape;6269;p57"/>
                          <p:cNvSpPr/>
                          <p:nvPr/>
                        </p:nvSpPr>
                        <p:spPr>
                          <a:xfrm rot="10800000" flipH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>
                            <a:gsLst>
                              <a:gs pos="0">
                                <a:srgbClr val="262699"/>
                              </a:gs>
                              <a:gs pos="52999">
                                <a:srgbClr val="8383E0"/>
                              </a:gs>
                              <a:gs pos="100000">
                                <a:srgbClr val="262699"/>
                              </a:gs>
                            </a:gsLst>
                            <a:lin ang="0" scaled="0"/>
                          </a:gradFill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270" name="Google Shape;6270;p57"/>
                          <p:cNvSpPr/>
                          <p:nvPr/>
                        </p:nvSpPr>
                        <p:spPr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>
                            <a:gsLst>
                              <a:gs pos="0">
                                <a:srgbClr val="262699"/>
                              </a:gs>
                              <a:gs pos="52999">
                                <a:srgbClr val="8383E0"/>
                              </a:gs>
                              <a:gs pos="100000">
                                <a:srgbClr val="262699"/>
                              </a:gs>
                            </a:gsLst>
                            <a:lin ang="10800000" scaled="0"/>
                          </a:gradFill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271" name="Google Shape;6271;p57"/>
                          <p:cNvSpPr/>
                          <p:nvPr/>
                        </p:nvSpPr>
                        <p:spPr>
                          <a:xfrm rot="10800000" flipH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BFBFBF"/>
                          </a:solidFill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272" name="Google Shape;6272;p57"/>
                          <p:cNvSpPr/>
                          <p:nvPr/>
                        </p:nvSpPr>
                        <p:spPr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3076069" h="1321259" extrusionOk="0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8383E0"/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273" name="Google Shape;6273;p57"/>
                          <p:cNvSpPr/>
                          <p:nvPr/>
                        </p:nvSpPr>
                        <p:spPr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3723451" h="932950" extrusionOk="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274" name="Google Shape;6274;p57"/>
                          <p:cNvSpPr/>
                          <p:nvPr/>
                        </p:nvSpPr>
                        <p:spPr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1366596" h="809868" extrusionOk="0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275" name="Google Shape;6275;p57"/>
                          <p:cNvSpPr/>
                          <p:nvPr/>
                        </p:nvSpPr>
                        <p:spPr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1348191" h="791462" extrusionOk="0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cxnSp>
                        <p:nvCxnSpPr>
                          <p:cNvPr id="6276" name="Google Shape;6276;p57"/>
                          <p:cNvCxnSpPr>
                            <a:endCxn id="6271" idx="2"/>
                          </p:cNvCxnSpPr>
                          <p:nvPr/>
                        </p:nvCxnSpPr>
                        <p:spPr>
                          <a:xfrm rot="10800000">
                            <a:off x="1871277" y="1736929"/>
                            <a:ext cx="3300" cy="123600"/>
                          </a:xfrm>
                          <a:prstGeom prst="straightConnector1">
                            <a:avLst/>
                          </a:prstGeom>
                          <a:noFill/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7647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6277" name="Google Shape;6277;p57"/>
                          <p:cNvCxnSpPr/>
                          <p:nvPr/>
                        </p:nvCxnSpPr>
                        <p:spPr>
                          <a:xfrm rot="10800000">
                            <a:off x="2996477" y="1733359"/>
                            <a:ext cx="3171" cy="123743"/>
                          </a:xfrm>
                          <a:prstGeom prst="straightConnector1">
                            <a:avLst/>
                          </a:prstGeom>
                          <a:noFill/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7647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6278" name="Google Shape;6278;p57"/>
                        <p:cNvGrpSpPr/>
                        <p:nvPr/>
                      </p:nvGrpSpPr>
                      <p:grpSpPr>
                        <a:xfrm>
                          <a:off x="1770362" y="2873352"/>
                          <a:ext cx="441422" cy="369332"/>
                          <a:chOff x="667045" y="1708643"/>
                          <a:chExt cx="441422" cy="369332"/>
                        </a:xfrm>
                      </p:grpSpPr>
                      <p:sp>
                        <p:nvSpPr>
                          <p:cNvPr id="6279" name="Google Shape;6279;p57"/>
                          <p:cNvSpPr/>
                          <p:nvPr/>
                        </p:nvSpPr>
                        <p:spPr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5686"/>
                            </a:srgbClr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280" name="Google Shape;6280;p57"/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41422" cy="3693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t" anchorCtr="0">
                            <a:spAutoFit/>
                          </a:bodyPr>
                          <a:lstStyle/>
                          <a:p>
                            <a:pPr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Arial"/>
                              <a:buNone/>
                            </a:pPr>
                            <a:r>
                              <a:rPr lang="en-US" kern="0">
                                <a:solidFill>
                                  <a:srgbClr val="000000"/>
                                </a:solidFill>
                                <a:latin typeface="Arial"/>
                                <a:ea typeface="Arial"/>
                                <a:cs typeface="Arial"/>
                                <a:sym typeface="Arial"/>
                              </a:rPr>
                              <a:t>3b</a:t>
                            </a:r>
                            <a:endParaRPr sz="1400" kern="0">
                              <a:solidFill>
                                <a:srgbClr val="000000"/>
                              </a:solidFill>
                              <a:latin typeface="Arial"/>
                              <a:cs typeface="Arial"/>
                              <a:sym typeface="Arial"/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6281" name="Google Shape;6281;p57"/>
                      <p:cNvGrpSpPr/>
                      <p:nvPr/>
                    </p:nvGrpSpPr>
                    <p:grpSpPr>
                      <a:xfrm>
                        <a:off x="1740320" y="4094669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6282" name="Google Shape;6282;p57"/>
                        <p:cNvGrpSpPr/>
                        <p:nvPr/>
                      </p:nvGrpSpPr>
                      <p:grpSpPr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6283" name="Google Shape;6283;p57"/>
                          <p:cNvSpPr/>
                          <p:nvPr/>
                        </p:nvSpPr>
                        <p:spPr>
                          <a:xfrm rot="10800000" flipH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>
                            <a:gsLst>
                              <a:gs pos="0">
                                <a:srgbClr val="262699"/>
                              </a:gs>
                              <a:gs pos="52999">
                                <a:srgbClr val="8383E0"/>
                              </a:gs>
                              <a:gs pos="100000">
                                <a:srgbClr val="262699"/>
                              </a:gs>
                            </a:gsLst>
                            <a:lin ang="0" scaled="0"/>
                          </a:gradFill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284" name="Google Shape;6284;p57"/>
                          <p:cNvSpPr/>
                          <p:nvPr/>
                        </p:nvSpPr>
                        <p:spPr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>
                            <a:gsLst>
                              <a:gs pos="0">
                                <a:srgbClr val="262699"/>
                              </a:gs>
                              <a:gs pos="52999">
                                <a:srgbClr val="8383E0"/>
                              </a:gs>
                              <a:gs pos="100000">
                                <a:srgbClr val="262699"/>
                              </a:gs>
                            </a:gsLst>
                            <a:lin ang="10800000" scaled="0"/>
                          </a:gradFill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285" name="Google Shape;6285;p57"/>
                          <p:cNvSpPr/>
                          <p:nvPr/>
                        </p:nvSpPr>
                        <p:spPr>
                          <a:xfrm rot="10800000" flipH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BFBFBF"/>
                          </a:solidFill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286" name="Google Shape;6286;p57"/>
                          <p:cNvSpPr/>
                          <p:nvPr/>
                        </p:nvSpPr>
                        <p:spPr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3076069" h="1321259" extrusionOk="0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8383E0"/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287" name="Google Shape;6287;p57"/>
                          <p:cNvSpPr/>
                          <p:nvPr/>
                        </p:nvSpPr>
                        <p:spPr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3723451" h="932950" extrusionOk="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288" name="Google Shape;6288;p57"/>
                          <p:cNvSpPr/>
                          <p:nvPr/>
                        </p:nvSpPr>
                        <p:spPr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1366596" h="809868" extrusionOk="0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289" name="Google Shape;6289;p57"/>
                          <p:cNvSpPr/>
                          <p:nvPr/>
                        </p:nvSpPr>
                        <p:spPr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1348191" h="791462" extrusionOk="0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cxnSp>
                        <p:nvCxnSpPr>
                          <p:cNvPr id="6290" name="Google Shape;6290;p57"/>
                          <p:cNvCxnSpPr>
                            <a:endCxn id="6285" idx="2"/>
                          </p:cNvCxnSpPr>
                          <p:nvPr/>
                        </p:nvCxnSpPr>
                        <p:spPr>
                          <a:xfrm rot="10800000">
                            <a:off x="1871277" y="1736929"/>
                            <a:ext cx="3300" cy="123600"/>
                          </a:xfrm>
                          <a:prstGeom prst="straightConnector1">
                            <a:avLst/>
                          </a:prstGeom>
                          <a:noFill/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7647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6291" name="Google Shape;6291;p57"/>
                          <p:cNvCxnSpPr/>
                          <p:nvPr/>
                        </p:nvCxnSpPr>
                        <p:spPr>
                          <a:xfrm rot="10800000">
                            <a:off x="2996477" y="1733359"/>
                            <a:ext cx="3171" cy="123743"/>
                          </a:xfrm>
                          <a:prstGeom prst="straightConnector1">
                            <a:avLst/>
                          </a:prstGeom>
                          <a:noFill/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7647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6292" name="Google Shape;6292;p57"/>
                        <p:cNvGrpSpPr/>
                        <p:nvPr/>
                      </p:nvGrpSpPr>
                      <p:grpSpPr>
                        <a:xfrm>
                          <a:off x="1770362" y="2873352"/>
                          <a:ext cx="441422" cy="369332"/>
                          <a:chOff x="667045" y="1708643"/>
                          <a:chExt cx="441422" cy="369332"/>
                        </a:xfrm>
                      </p:grpSpPr>
                      <p:sp>
                        <p:nvSpPr>
                          <p:cNvPr id="6293" name="Google Shape;6293;p57"/>
                          <p:cNvSpPr/>
                          <p:nvPr/>
                        </p:nvSpPr>
                        <p:spPr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5686"/>
                            </a:srgbClr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294" name="Google Shape;6294;p57"/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41422" cy="3693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t" anchorCtr="0">
                            <a:spAutoFit/>
                          </a:bodyPr>
                          <a:lstStyle/>
                          <a:p>
                            <a:pPr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Arial"/>
                              <a:buNone/>
                            </a:pPr>
                            <a:r>
                              <a:rPr lang="en-US" kern="0">
                                <a:solidFill>
                                  <a:srgbClr val="000000"/>
                                </a:solidFill>
                                <a:latin typeface="Arial"/>
                                <a:ea typeface="Arial"/>
                                <a:cs typeface="Arial"/>
                                <a:sym typeface="Arial"/>
                              </a:rPr>
                              <a:t>3d</a:t>
                            </a:r>
                            <a:endParaRPr sz="1400" kern="0">
                              <a:solidFill>
                                <a:srgbClr val="000000"/>
                              </a:solidFill>
                              <a:latin typeface="Arial"/>
                              <a:cs typeface="Arial"/>
                              <a:sym typeface="Arial"/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6295" name="Google Shape;6295;p57"/>
                      <p:cNvGrpSpPr/>
                      <p:nvPr/>
                    </p:nvGrpSpPr>
                    <p:grpSpPr>
                      <a:xfrm>
                        <a:off x="2601806" y="3485072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6296" name="Google Shape;6296;p57"/>
                        <p:cNvGrpSpPr/>
                        <p:nvPr/>
                      </p:nvGrpSpPr>
                      <p:grpSpPr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6297" name="Google Shape;6297;p57"/>
                          <p:cNvSpPr/>
                          <p:nvPr/>
                        </p:nvSpPr>
                        <p:spPr>
                          <a:xfrm rot="10800000" flipH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>
                            <a:gsLst>
                              <a:gs pos="0">
                                <a:srgbClr val="262699"/>
                              </a:gs>
                              <a:gs pos="52999">
                                <a:srgbClr val="8383E0"/>
                              </a:gs>
                              <a:gs pos="100000">
                                <a:srgbClr val="262699"/>
                              </a:gs>
                            </a:gsLst>
                            <a:lin ang="0" scaled="0"/>
                          </a:gradFill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298" name="Google Shape;6298;p57"/>
                          <p:cNvSpPr/>
                          <p:nvPr/>
                        </p:nvSpPr>
                        <p:spPr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>
                            <a:gsLst>
                              <a:gs pos="0">
                                <a:srgbClr val="262699"/>
                              </a:gs>
                              <a:gs pos="52999">
                                <a:srgbClr val="8383E0"/>
                              </a:gs>
                              <a:gs pos="100000">
                                <a:srgbClr val="262699"/>
                              </a:gs>
                            </a:gsLst>
                            <a:lin ang="10800000" scaled="0"/>
                          </a:gradFill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299" name="Google Shape;6299;p57"/>
                          <p:cNvSpPr/>
                          <p:nvPr/>
                        </p:nvSpPr>
                        <p:spPr>
                          <a:xfrm rot="10800000" flipH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BFBFBF"/>
                          </a:solidFill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300" name="Google Shape;6300;p57"/>
                          <p:cNvSpPr/>
                          <p:nvPr/>
                        </p:nvSpPr>
                        <p:spPr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3076069" h="1321259" extrusionOk="0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8383E0"/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301" name="Google Shape;6301;p57"/>
                          <p:cNvSpPr/>
                          <p:nvPr/>
                        </p:nvSpPr>
                        <p:spPr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3723451" h="932950" extrusionOk="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302" name="Google Shape;6302;p57"/>
                          <p:cNvSpPr/>
                          <p:nvPr/>
                        </p:nvSpPr>
                        <p:spPr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1366596" h="809868" extrusionOk="0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303" name="Google Shape;6303;p57"/>
                          <p:cNvSpPr/>
                          <p:nvPr/>
                        </p:nvSpPr>
                        <p:spPr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1348191" h="791462" extrusionOk="0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cxnSp>
                        <p:nvCxnSpPr>
                          <p:cNvPr id="6304" name="Google Shape;6304;p57"/>
                          <p:cNvCxnSpPr>
                            <a:endCxn id="6299" idx="2"/>
                          </p:cNvCxnSpPr>
                          <p:nvPr/>
                        </p:nvCxnSpPr>
                        <p:spPr>
                          <a:xfrm rot="10800000">
                            <a:off x="1871277" y="1736929"/>
                            <a:ext cx="3300" cy="123600"/>
                          </a:xfrm>
                          <a:prstGeom prst="straightConnector1">
                            <a:avLst/>
                          </a:prstGeom>
                          <a:noFill/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7647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6305" name="Google Shape;6305;p57"/>
                          <p:cNvCxnSpPr/>
                          <p:nvPr/>
                        </p:nvCxnSpPr>
                        <p:spPr>
                          <a:xfrm rot="10800000">
                            <a:off x="2996477" y="1733359"/>
                            <a:ext cx="3171" cy="123743"/>
                          </a:xfrm>
                          <a:prstGeom prst="straightConnector1">
                            <a:avLst/>
                          </a:prstGeom>
                          <a:noFill/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7647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6306" name="Google Shape;6306;p57"/>
                        <p:cNvGrpSpPr/>
                        <p:nvPr/>
                      </p:nvGrpSpPr>
                      <p:grpSpPr>
                        <a:xfrm>
                          <a:off x="1770362" y="2873352"/>
                          <a:ext cx="428460" cy="369332"/>
                          <a:chOff x="667045" y="1708643"/>
                          <a:chExt cx="428460" cy="369332"/>
                        </a:xfrm>
                      </p:grpSpPr>
                      <p:sp>
                        <p:nvSpPr>
                          <p:cNvPr id="6307" name="Google Shape;6307;p57"/>
                          <p:cNvSpPr/>
                          <p:nvPr/>
                        </p:nvSpPr>
                        <p:spPr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5686"/>
                            </a:srgbClr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308" name="Google Shape;6308;p57"/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28460" cy="3693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t" anchorCtr="0">
                            <a:spAutoFit/>
                          </a:bodyPr>
                          <a:lstStyle/>
                          <a:p>
                            <a:pPr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Arial"/>
                              <a:buNone/>
                            </a:pPr>
                            <a:r>
                              <a:rPr lang="en-US" kern="0">
                                <a:solidFill>
                                  <a:srgbClr val="000000"/>
                                </a:solidFill>
                                <a:latin typeface="Arial"/>
                                <a:ea typeface="Arial"/>
                                <a:cs typeface="Arial"/>
                                <a:sym typeface="Arial"/>
                              </a:rPr>
                              <a:t>3c</a:t>
                            </a:r>
                            <a:endParaRPr sz="1400" kern="0">
                              <a:solidFill>
                                <a:srgbClr val="000000"/>
                              </a:solidFill>
                              <a:latin typeface="Arial"/>
                              <a:cs typeface="Arial"/>
                              <a:sym typeface="Arial"/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6309" name="Google Shape;6309;p57"/>
                      <p:cNvGrpSpPr/>
                      <p:nvPr/>
                    </p:nvGrpSpPr>
                    <p:grpSpPr>
                      <a:xfrm>
                        <a:off x="833331" y="3478719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6310" name="Google Shape;6310;p57"/>
                        <p:cNvGrpSpPr/>
                        <p:nvPr/>
                      </p:nvGrpSpPr>
                      <p:grpSpPr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6311" name="Google Shape;6311;p57"/>
                          <p:cNvSpPr/>
                          <p:nvPr/>
                        </p:nvSpPr>
                        <p:spPr>
                          <a:xfrm rot="10800000" flipH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>
                            <a:gsLst>
                              <a:gs pos="0">
                                <a:srgbClr val="262699"/>
                              </a:gs>
                              <a:gs pos="52999">
                                <a:srgbClr val="8383E0"/>
                              </a:gs>
                              <a:gs pos="100000">
                                <a:srgbClr val="262699"/>
                              </a:gs>
                            </a:gsLst>
                            <a:lin ang="0" scaled="0"/>
                          </a:gradFill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312" name="Google Shape;6312;p57"/>
                          <p:cNvSpPr/>
                          <p:nvPr/>
                        </p:nvSpPr>
                        <p:spPr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>
                            <a:gsLst>
                              <a:gs pos="0">
                                <a:srgbClr val="262699"/>
                              </a:gs>
                              <a:gs pos="52999">
                                <a:srgbClr val="8383E0"/>
                              </a:gs>
                              <a:gs pos="100000">
                                <a:srgbClr val="262699"/>
                              </a:gs>
                            </a:gsLst>
                            <a:lin ang="10800000" scaled="0"/>
                          </a:gradFill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313" name="Google Shape;6313;p57"/>
                          <p:cNvSpPr/>
                          <p:nvPr/>
                        </p:nvSpPr>
                        <p:spPr>
                          <a:xfrm rot="10800000" flipH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BFBFBF"/>
                          </a:solidFill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314" name="Google Shape;6314;p57"/>
                          <p:cNvSpPr/>
                          <p:nvPr/>
                        </p:nvSpPr>
                        <p:spPr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3076069" h="1321259" extrusionOk="0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8383E0"/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315" name="Google Shape;6315;p57"/>
                          <p:cNvSpPr/>
                          <p:nvPr/>
                        </p:nvSpPr>
                        <p:spPr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3723451" h="932950" extrusionOk="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316" name="Google Shape;6316;p57"/>
                          <p:cNvSpPr/>
                          <p:nvPr/>
                        </p:nvSpPr>
                        <p:spPr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1366596" h="809868" extrusionOk="0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317" name="Google Shape;6317;p57"/>
                          <p:cNvSpPr/>
                          <p:nvPr/>
                        </p:nvSpPr>
                        <p:spPr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1348191" h="791462" extrusionOk="0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cxnSp>
                        <p:nvCxnSpPr>
                          <p:cNvPr id="6318" name="Google Shape;6318;p57"/>
                          <p:cNvCxnSpPr>
                            <a:endCxn id="6313" idx="2"/>
                          </p:cNvCxnSpPr>
                          <p:nvPr/>
                        </p:nvCxnSpPr>
                        <p:spPr>
                          <a:xfrm rot="10800000">
                            <a:off x="1871277" y="1736929"/>
                            <a:ext cx="3300" cy="123600"/>
                          </a:xfrm>
                          <a:prstGeom prst="straightConnector1">
                            <a:avLst/>
                          </a:prstGeom>
                          <a:noFill/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7647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6319" name="Google Shape;6319;p57"/>
                          <p:cNvCxnSpPr/>
                          <p:nvPr/>
                        </p:nvCxnSpPr>
                        <p:spPr>
                          <a:xfrm rot="10800000">
                            <a:off x="2996477" y="1733359"/>
                            <a:ext cx="3171" cy="123743"/>
                          </a:xfrm>
                          <a:prstGeom prst="straightConnector1">
                            <a:avLst/>
                          </a:prstGeom>
                          <a:noFill/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7647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6320" name="Google Shape;6320;p57"/>
                        <p:cNvGrpSpPr/>
                        <p:nvPr/>
                      </p:nvGrpSpPr>
                      <p:grpSpPr>
                        <a:xfrm>
                          <a:off x="1770362" y="2873352"/>
                          <a:ext cx="441422" cy="369332"/>
                          <a:chOff x="667045" y="1708643"/>
                          <a:chExt cx="441422" cy="369332"/>
                        </a:xfrm>
                      </p:grpSpPr>
                      <p:sp>
                        <p:nvSpPr>
                          <p:cNvPr id="6321" name="Google Shape;6321;p57"/>
                          <p:cNvSpPr/>
                          <p:nvPr/>
                        </p:nvSpPr>
                        <p:spPr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5686"/>
                            </a:srgbClr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322" name="Google Shape;6322;p57"/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41422" cy="3693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t" anchorCtr="0">
                            <a:spAutoFit/>
                          </a:bodyPr>
                          <a:lstStyle/>
                          <a:p>
                            <a:pPr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Arial"/>
                              <a:buNone/>
                            </a:pPr>
                            <a:r>
                              <a:rPr lang="en-US" kern="0">
                                <a:solidFill>
                                  <a:srgbClr val="000000"/>
                                </a:solidFill>
                                <a:latin typeface="Arial"/>
                                <a:ea typeface="Arial"/>
                                <a:cs typeface="Arial"/>
                                <a:sym typeface="Arial"/>
                              </a:rPr>
                              <a:t>3a</a:t>
                            </a:r>
                            <a:endParaRPr sz="1400" kern="0">
                              <a:solidFill>
                                <a:srgbClr val="000000"/>
                              </a:solidFill>
                              <a:latin typeface="Arial"/>
                              <a:cs typeface="Arial"/>
                              <a:sym typeface="Arial"/>
                            </a:endParaRPr>
                          </a:p>
                        </p:txBody>
                      </p:sp>
                    </p:grpSp>
                  </p:grpSp>
                  <p:cxnSp>
                    <p:nvCxnSpPr>
                      <p:cNvPr id="6323" name="Google Shape;6323;p57"/>
                      <p:cNvCxnSpPr>
                        <a:stCxn id="6280" idx="2"/>
                        <a:endCxn id="6294" idx="0"/>
                      </p:cNvCxnSpPr>
                      <p:nvPr/>
                    </p:nvCxnSpPr>
                    <p:spPr>
                      <a:xfrm>
                        <a:off x="1991073" y="3242684"/>
                        <a:ext cx="4200" cy="852000"/>
                      </a:xfrm>
                      <a:prstGeom prst="straightConnector1">
                        <a:avLst/>
                      </a:prstGeom>
                      <a:solidFill>
                        <a:srgbClr val="00CC99"/>
                      </a:solidFill>
                      <a:ln w="19050" cap="flat" cmpd="sng">
                        <a:solidFill>
                          <a:srgbClr val="000090"/>
                        </a:solidFill>
                        <a:prstDash val="dash"/>
                        <a:round/>
                        <a:headEnd type="none" w="sm" len="sm"/>
                        <a:tailEnd type="none" w="sm" len="sm"/>
                      </a:ln>
                    </p:spPr>
                  </p:cxnSp>
                  <p:cxnSp>
                    <p:nvCxnSpPr>
                      <p:cNvPr id="6324" name="Google Shape;6324;p57"/>
                      <p:cNvCxnSpPr/>
                      <p:nvPr/>
                    </p:nvCxnSpPr>
                    <p:spPr>
                      <a:xfrm>
                        <a:off x="1407477" y="3648621"/>
                        <a:ext cx="1204913" cy="6353"/>
                      </a:xfrm>
                      <a:prstGeom prst="straightConnector1">
                        <a:avLst/>
                      </a:prstGeom>
                      <a:solidFill>
                        <a:srgbClr val="00CC99"/>
                      </a:solidFill>
                      <a:ln w="1905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</p:cxnSp>
                  <p:cxnSp>
                    <p:nvCxnSpPr>
                      <p:cNvPr id="6325" name="Google Shape;6325;p57"/>
                      <p:cNvCxnSpPr>
                        <a:stCxn id="6269" idx="7"/>
                      </p:cNvCxnSpPr>
                      <p:nvPr/>
                    </p:nvCxnSpPr>
                    <p:spPr>
                      <a:xfrm>
                        <a:off x="2218708" y="3154477"/>
                        <a:ext cx="480000" cy="369900"/>
                      </a:xfrm>
                      <a:prstGeom prst="straightConnector1">
                        <a:avLst/>
                      </a:prstGeom>
                      <a:solidFill>
                        <a:srgbClr val="00CC99"/>
                      </a:solidFill>
                      <a:ln w="1905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</p:cxnSp>
                  <p:cxnSp>
                    <p:nvCxnSpPr>
                      <p:cNvPr id="6326" name="Google Shape;6326;p57"/>
                      <p:cNvCxnSpPr/>
                      <p:nvPr/>
                    </p:nvCxnSpPr>
                    <p:spPr>
                      <a:xfrm>
                        <a:off x="1300073" y="3786304"/>
                        <a:ext cx="477927" cy="357071"/>
                      </a:xfrm>
                      <a:prstGeom prst="straightConnector1">
                        <a:avLst/>
                      </a:prstGeom>
                      <a:solidFill>
                        <a:srgbClr val="00CC99"/>
                      </a:solidFill>
                      <a:ln w="1905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</p:cxnSp>
                  <p:cxnSp>
                    <p:nvCxnSpPr>
                      <p:cNvPr id="6327" name="Google Shape;6327;p57"/>
                      <p:cNvCxnSpPr/>
                      <p:nvPr/>
                    </p:nvCxnSpPr>
                    <p:spPr>
                      <a:xfrm flipH="1">
                        <a:off x="1287553" y="3166946"/>
                        <a:ext cx="508002" cy="349250"/>
                      </a:xfrm>
                      <a:prstGeom prst="straightConnector1">
                        <a:avLst/>
                      </a:prstGeom>
                      <a:solidFill>
                        <a:srgbClr val="00CC99"/>
                      </a:solidFill>
                      <a:ln w="1905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</p:cxnSp>
                </p:grpSp>
                <p:sp>
                  <p:nvSpPr>
                    <p:cNvPr id="6328" name="Google Shape;6328;p57"/>
                    <p:cNvSpPr txBox="1"/>
                    <p:nvPr/>
                  </p:nvSpPr>
                  <p:spPr>
                    <a:xfrm>
                      <a:off x="8136838" y="3735782"/>
                      <a:ext cx="753532" cy="40011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spAutoFit/>
                    </a:bodyPr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2000" kern="0">
                          <a:solidFill>
                            <a:srgbClr val="00009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AS 3</a:t>
                      </a:r>
                      <a:endParaRPr sz="1400" kern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p:txBody>
                </p:sp>
              </p:grpSp>
            </p:grpSp>
            <p:grpSp>
              <p:nvGrpSpPr>
                <p:cNvPr id="6329" name="Google Shape;6329;p57"/>
                <p:cNvGrpSpPr/>
                <p:nvPr/>
              </p:nvGrpSpPr>
              <p:grpSpPr>
                <a:xfrm>
                  <a:off x="1426553" y="4136253"/>
                  <a:ext cx="3452487" cy="1719017"/>
                  <a:chOff x="1426553" y="4136253"/>
                  <a:chExt cx="3452487" cy="1719017"/>
                </a:xfrm>
              </p:grpSpPr>
              <p:grpSp>
                <p:nvGrpSpPr>
                  <p:cNvPr id="6330" name="Google Shape;6330;p57"/>
                  <p:cNvGrpSpPr/>
                  <p:nvPr/>
                </p:nvGrpSpPr>
                <p:grpSpPr>
                  <a:xfrm>
                    <a:off x="1426553" y="4136253"/>
                    <a:ext cx="2557336" cy="1719017"/>
                    <a:chOff x="-2170772" y="2784954"/>
                    <a:chExt cx="2712783" cy="1853712"/>
                  </a:xfrm>
                </p:grpSpPr>
                <p:sp>
                  <p:nvSpPr>
                    <p:cNvPr id="6331" name="Google Shape;6331;p57"/>
                    <p:cNvSpPr/>
                    <p:nvPr/>
                  </p:nvSpPr>
                  <p:spPr>
                    <a:xfrm>
                      <a:off x="-2170772" y="2784954"/>
                      <a:ext cx="2712783" cy="185371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000" h="10795" extrusionOk="0">
                          <a:moveTo>
                            <a:pt x="45" y="5036"/>
                          </a:moveTo>
                          <a:cubicBezTo>
                            <a:pt x="272" y="4277"/>
                            <a:pt x="1931" y="3650"/>
                            <a:pt x="2738" y="2811"/>
                          </a:cubicBezTo>
                          <a:cubicBezTo>
                            <a:pt x="3545" y="1972"/>
                            <a:pt x="3352" y="117"/>
                            <a:pt x="4886" y="4"/>
                          </a:cubicBezTo>
                          <a:cubicBezTo>
                            <a:pt x="6420" y="-109"/>
                            <a:pt x="7216" y="1912"/>
                            <a:pt x="8068" y="2813"/>
                          </a:cubicBezTo>
                          <a:cubicBezTo>
                            <a:pt x="8920" y="3715"/>
                            <a:pt x="9928" y="3420"/>
                            <a:pt x="9996" y="5413"/>
                          </a:cubicBezTo>
                          <a:cubicBezTo>
                            <a:pt x="10064" y="7406"/>
                            <a:pt x="9275" y="6409"/>
                            <a:pt x="8476" y="7306"/>
                          </a:cubicBezTo>
                          <a:cubicBezTo>
                            <a:pt x="7677" y="8203"/>
                            <a:pt x="7086" y="10770"/>
                            <a:pt x="5202" y="10795"/>
                          </a:cubicBezTo>
                          <a:cubicBezTo>
                            <a:pt x="3318" y="10820"/>
                            <a:pt x="3391" y="8255"/>
                            <a:pt x="2753" y="7683"/>
                          </a:cubicBezTo>
                          <a:cubicBezTo>
                            <a:pt x="2115" y="7111"/>
                            <a:pt x="2326" y="7496"/>
                            <a:pt x="1375" y="7365"/>
                          </a:cubicBezTo>
                          <a:cubicBezTo>
                            <a:pt x="493" y="6773"/>
                            <a:pt x="-182" y="5795"/>
                            <a:pt x="45" y="5036"/>
                          </a:cubicBezTo>
                          <a:close/>
                        </a:path>
                      </a:pathLst>
                    </a:custGeom>
                    <a:solidFill>
                      <a:srgbClr val="9CE0FA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kern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grpSp>
                  <p:nvGrpSpPr>
                    <p:cNvPr id="6332" name="Google Shape;6332;p57"/>
                    <p:cNvGrpSpPr/>
                    <p:nvPr/>
                  </p:nvGrpSpPr>
                  <p:grpSpPr>
                    <a:xfrm>
                      <a:off x="-1935370" y="2935816"/>
                      <a:ext cx="2333625" cy="1590649"/>
                      <a:chOff x="833331" y="2873352"/>
                      <a:chExt cx="2333625" cy="1590649"/>
                    </a:xfrm>
                  </p:grpSpPr>
                  <p:grpSp>
                    <p:nvGrpSpPr>
                      <p:cNvPr id="6333" name="Google Shape;6333;p57"/>
                      <p:cNvGrpSpPr/>
                      <p:nvPr/>
                    </p:nvGrpSpPr>
                    <p:grpSpPr>
                      <a:xfrm>
                        <a:off x="1736090" y="2873352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6334" name="Google Shape;6334;p57"/>
                        <p:cNvGrpSpPr/>
                        <p:nvPr/>
                      </p:nvGrpSpPr>
                      <p:grpSpPr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6335" name="Google Shape;6335;p57"/>
                          <p:cNvSpPr/>
                          <p:nvPr/>
                        </p:nvSpPr>
                        <p:spPr>
                          <a:xfrm rot="10800000" flipH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>
                            <a:gsLst>
                              <a:gs pos="0">
                                <a:srgbClr val="262699"/>
                              </a:gs>
                              <a:gs pos="52999">
                                <a:srgbClr val="8383E0"/>
                              </a:gs>
                              <a:gs pos="100000">
                                <a:srgbClr val="262699"/>
                              </a:gs>
                            </a:gsLst>
                            <a:lin ang="0" scaled="0"/>
                          </a:gradFill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336" name="Google Shape;6336;p57"/>
                          <p:cNvSpPr/>
                          <p:nvPr/>
                        </p:nvSpPr>
                        <p:spPr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>
                            <a:gsLst>
                              <a:gs pos="0">
                                <a:srgbClr val="262699"/>
                              </a:gs>
                              <a:gs pos="52999">
                                <a:srgbClr val="8383E0"/>
                              </a:gs>
                              <a:gs pos="100000">
                                <a:srgbClr val="262699"/>
                              </a:gs>
                            </a:gsLst>
                            <a:lin ang="10800000" scaled="0"/>
                          </a:gradFill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337" name="Google Shape;6337;p57"/>
                          <p:cNvSpPr/>
                          <p:nvPr/>
                        </p:nvSpPr>
                        <p:spPr>
                          <a:xfrm rot="10800000" flipH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BFBFBF"/>
                          </a:solidFill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338" name="Google Shape;6338;p57"/>
                          <p:cNvSpPr/>
                          <p:nvPr/>
                        </p:nvSpPr>
                        <p:spPr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3076069" h="1321259" extrusionOk="0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8383E0"/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339" name="Google Shape;6339;p57"/>
                          <p:cNvSpPr/>
                          <p:nvPr/>
                        </p:nvSpPr>
                        <p:spPr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3723451" h="932950" extrusionOk="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340" name="Google Shape;6340;p57"/>
                          <p:cNvSpPr/>
                          <p:nvPr/>
                        </p:nvSpPr>
                        <p:spPr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1366596" h="809868" extrusionOk="0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341" name="Google Shape;6341;p57"/>
                          <p:cNvSpPr/>
                          <p:nvPr/>
                        </p:nvSpPr>
                        <p:spPr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1348191" h="791462" extrusionOk="0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cxnSp>
                        <p:nvCxnSpPr>
                          <p:cNvPr id="6342" name="Google Shape;6342;p57"/>
                          <p:cNvCxnSpPr>
                            <a:endCxn id="6337" idx="2"/>
                          </p:cNvCxnSpPr>
                          <p:nvPr/>
                        </p:nvCxnSpPr>
                        <p:spPr>
                          <a:xfrm rot="10800000">
                            <a:off x="1871277" y="1736929"/>
                            <a:ext cx="3300" cy="123600"/>
                          </a:xfrm>
                          <a:prstGeom prst="straightConnector1">
                            <a:avLst/>
                          </a:prstGeom>
                          <a:noFill/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7647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6343" name="Google Shape;6343;p57"/>
                          <p:cNvCxnSpPr/>
                          <p:nvPr/>
                        </p:nvCxnSpPr>
                        <p:spPr>
                          <a:xfrm rot="10800000">
                            <a:off x="2996477" y="1733359"/>
                            <a:ext cx="3171" cy="123743"/>
                          </a:xfrm>
                          <a:prstGeom prst="straightConnector1">
                            <a:avLst/>
                          </a:prstGeom>
                          <a:noFill/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7647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6344" name="Google Shape;6344;p57"/>
                        <p:cNvGrpSpPr/>
                        <p:nvPr/>
                      </p:nvGrpSpPr>
                      <p:grpSpPr>
                        <a:xfrm>
                          <a:off x="1770362" y="2873352"/>
                          <a:ext cx="441422" cy="369332"/>
                          <a:chOff x="667045" y="1708643"/>
                          <a:chExt cx="441422" cy="369332"/>
                        </a:xfrm>
                      </p:grpSpPr>
                      <p:sp>
                        <p:nvSpPr>
                          <p:cNvPr id="6345" name="Google Shape;6345;p57"/>
                          <p:cNvSpPr/>
                          <p:nvPr/>
                        </p:nvSpPr>
                        <p:spPr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5686"/>
                            </a:srgbClr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346" name="Google Shape;6346;p57"/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41422" cy="3693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t" anchorCtr="0">
                            <a:spAutoFit/>
                          </a:bodyPr>
                          <a:lstStyle/>
                          <a:p>
                            <a:pPr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Arial"/>
                              <a:buNone/>
                            </a:pPr>
                            <a:r>
                              <a:rPr lang="en-US" sz="1600" kern="0" dirty="0">
                                <a:solidFill>
                                  <a:srgbClr val="000000"/>
                                </a:solidFill>
                                <a:latin typeface="Arial"/>
                                <a:ea typeface="Arial"/>
                                <a:cs typeface="Arial"/>
                                <a:sym typeface="Arial"/>
                              </a:rPr>
                              <a:t>1b</a:t>
                            </a:r>
                            <a:endParaRPr sz="1200" kern="0" dirty="0">
                              <a:solidFill>
                                <a:srgbClr val="000000"/>
                              </a:solidFill>
                              <a:latin typeface="Arial"/>
                              <a:cs typeface="Arial"/>
                              <a:sym typeface="Arial"/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6347" name="Google Shape;6347;p57"/>
                      <p:cNvGrpSpPr/>
                      <p:nvPr/>
                    </p:nvGrpSpPr>
                    <p:grpSpPr>
                      <a:xfrm>
                        <a:off x="1740320" y="4094669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6348" name="Google Shape;6348;p57"/>
                        <p:cNvGrpSpPr/>
                        <p:nvPr/>
                      </p:nvGrpSpPr>
                      <p:grpSpPr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6349" name="Google Shape;6349;p57"/>
                          <p:cNvSpPr/>
                          <p:nvPr/>
                        </p:nvSpPr>
                        <p:spPr>
                          <a:xfrm rot="10800000" flipH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>
                            <a:gsLst>
                              <a:gs pos="0">
                                <a:srgbClr val="262699"/>
                              </a:gs>
                              <a:gs pos="52999">
                                <a:srgbClr val="8383E0"/>
                              </a:gs>
                              <a:gs pos="100000">
                                <a:srgbClr val="262699"/>
                              </a:gs>
                            </a:gsLst>
                            <a:lin ang="0" scaled="0"/>
                          </a:gradFill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350" name="Google Shape;6350;p57"/>
                          <p:cNvSpPr/>
                          <p:nvPr/>
                        </p:nvSpPr>
                        <p:spPr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>
                            <a:gsLst>
                              <a:gs pos="0">
                                <a:srgbClr val="262699"/>
                              </a:gs>
                              <a:gs pos="52999">
                                <a:srgbClr val="8383E0"/>
                              </a:gs>
                              <a:gs pos="100000">
                                <a:srgbClr val="262699"/>
                              </a:gs>
                            </a:gsLst>
                            <a:lin ang="10800000" scaled="0"/>
                          </a:gradFill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351" name="Google Shape;6351;p57"/>
                          <p:cNvSpPr/>
                          <p:nvPr/>
                        </p:nvSpPr>
                        <p:spPr>
                          <a:xfrm rot="10800000" flipH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BFBFBF"/>
                          </a:solidFill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352" name="Google Shape;6352;p57"/>
                          <p:cNvSpPr/>
                          <p:nvPr/>
                        </p:nvSpPr>
                        <p:spPr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3076069" h="1321259" extrusionOk="0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8383E0"/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353" name="Google Shape;6353;p57"/>
                          <p:cNvSpPr/>
                          <p:nvPr/>
                        </p:nvSpPr>
                        <p:spPr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3723451" h="932950" extrusionOk="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354" name="Google Shape;6354;p57"/>
                          <p:cNvSpPr/>
                          <p:nvPr/>
                        </p:nvSpPr>
                        <p:spPr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1366596" h="809868" extrusionOk="0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355" name="Google Shape;6355;p57"/>
                          <p:cNvSpPr/>
                          <p:nvPr/>
                        </p:nvSpPr>
                        <p:spPr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1348191" h="791462" extrusionOk="0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cxnSp>
                        <p:nvCxnSpPr>
                          <p:cNvPr id="6356" name="Google Shape;6356;p57"/>
                          <p:cNvCxnSpPr>
                            <a:endCxn id="6351" idx="2"/>
                          </p:cNvCxnSpPr>
                          <p:nvPr/>
                        </p:nvCxnSpPr>
                        <p:spPr>
                          <a:xfrm rot="10800000">
                            <a:off x="1871277" y="1736929"/>
                            <a:ext cx="3300" cy="123600"/>
                          </a:xfrm>
                          <a:prstGeom prst="straightConnector1">
                            <a:avLst/>
                          </a:prstGeom>
                          <a:noFill/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7647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6357" name="Google Shape;6357;p57"/>
                          <p:cNvCxnSpPr/>
                          <p:nvPr/>
                        </p:nvCxnSpPr>
                        <p:spPr>
                          <a:xfrm rot="10800000">
                            <a:off x="2996477" y="1733359"/>
                            <a:ext cx="3171" cy="123743"/>
                          </a:xfrm>
                          <a:prstGeom prst="straightConnector1">
                            <a:avLst/>
                          </a:prstGeom>
                          <a:noFill/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7647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6358" name="Google Shape;6358;p57"/>
                        <p:cNvGrpSpPr/>
                        <p:nvPr/>
                      </p:nvGrpSpPr>
                      <p:grpSpPr>
                        <a:xfrm>
                          <a:off x="1770362" y="2873352"/>
                          <a:ext cx="441422" cy="369332"/>
                          <a:chOff x="667045" y="1708643"/>
                          <a:chExt cx="441422" cy="369332"/>
                        </a:xfrm>
                      </p:grpSpPr>
                      <p:sp>
                        <p:nvSpPr>
                          <p:cNvPr id="6359" name="Google Shape;6359;p57"/>
                          <p:cNvSpPr/>
                          <p:nvPr/>
                        </p:nvSpPr>
                        <p:spPr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5686"/>
                            </a:srgbClr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360" name="Google Shape;6360;p57"/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41422" cy="3693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t" anchorCtr="0">
                            <a:spAutoFit/>
                          </a:bodyPr>
                          <a:lstStyle/>
                          <a:p>
                            <a:pPr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Arial"/>
                              <a:buNone/>
                            </a:pPr>
                            <a:r>
                              <a:rPr lang="en-US" sz="1600" kern="0" dirty="0">
                                <a:solidFill>
                                  <a:srgbClr val="000000"/>
                                </a:solidFill>
                                <a:latin typeface="Arial"/>
                                <a:ea typeface="Arial"/>
                                <a:cs typeface="Arial"/>
                                <a:sym typeface="Arial"/>
                              </a:rPr>
                              <a:t>1d</a:t>
                            </a:r>
                            <a:endParaRPr sz="1200" kern="0" dirty="0">
                              <a:solidFill>
                                <a:srgbClr val="000000"/>
                              </a:solidFill>
                              <a:latin typeface="Arial"/>
                              <a:cs typeface="Arial"/>
                              <a:sym typeface="Arial"/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6361" name="Google Shape;6361;p57"/>
                      <p:cNvGrpSpPr/>
                      <p:nvPr/>
                    </p:nvGrpSpPr>
                    <p:grpSpPr>
                      <a:xfrm>
                        <a:off x="2601806" y="3485072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6362" name="Google Shape;6362;p57"/>
                        <p:cNvGrpSpPr/>
                        <p:nvPr/>
                      </p:nvGrpSpPr>
                      <p:grpSpPr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6363" name="Google Shape;6363;p57"/>
                          <p:cNvSpPr/>
                          <p:nvPr/>
                        </p:nvSpPr>
                        <p:spPr>
                          <a:xfrm rot="10800000" flipH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>
                            <a:gsLst>
                              <a:gs pos="0">
                                <a:srgbClr val="262699"/>
                              </a:gs>
                              <a:gs pos="52999">
                                <a:srgbClr val="8383E0"/>
                              </a:gs>
                              <a:gs pos="100000">
                                <a:srgbClr val="262699"/>
                              </a:gs>
                            </a:gsLst>
                            <a:lin ang="0" scaled="0"/>
                          </a:gradFill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364" name="Google Shape;6364;p57"/>
                          <p:cNvSpPr/>
                          <p:nvPr/>
                        </p:nvSpPr>
                        <p:spPr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>
                            <a:gsLst>
                              <a:gs pos="0">
                                <a:srgbClr val="262699"/>
                              </a:gs>
                              <a:gs pos="52999">
                                <a:srgbClr val="8383E0"/>
                              </a:gs>
                              <a:gs pos="100000">
                                <a:srgbClr val="262699"/>
                              </a:gs>
                            </a:gsLst>
                            <a:lin ang="10800000" scaled="0"/>
                          </a:gradFill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365" name="Google Shape;6365;p57"/>
                          <p:cNvSpPr/>
                          <p:nvPr/>
                        </p:nvSpPr>
                        <p:spPr>
                          <a:xfrm rot="10800000" flipH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BFBFBF"/>
                          </a:solidFill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366" name="Google Shape;6366;p57"/>
                          <p:cNvSpPr/>
                          <p:nvPr/>
                        </p:nvSpPr>
                        <p:spPr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3076069" h="1321259" extrusionOk="0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8383E0"/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367" name="Google Shape;6367;p57"/>
                          <p:cNvSpPr/>
                          <p:nvPr/>
                        </p:nvSpPr>
                        <p:spPr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3723451" h="932950" extrusionOk="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368" name="Google Shape;6368;p57"/>
                          <p:cNvSpPr/>
                          <p:nvPr/>
                        </p:nvSpPr>
                        <p:spPr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1366596" h="809868" extrusionOk="0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369" name="Google Shape;6369;p57"/>
                          <p:cNvSpPr/>
                          <p:nvPr/>
                        </p:nvSpPr>
                        <p:spPr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1348191" h="791462" extrusionOk="0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cxnSp>
                        <p:nvCxnSpPr>
                          <p:cNvPr id="6370" name="Google Shape;6370;p57"/>
                          <p:cNvCxnSpPr>
                            <a:endCxn id="6365" idx="2"/>
                          </p:cNvCxnSpPr>
                          <p:nvPr/>
                        </p:nvCxnSpPr>
                        <p:spPr>
                          <a:xfrm rot="10800000">
                            <a:off x="1871277" y="1736929"/>
                            <a:ext cx="3300" cy="123600"/>
                          </a:xfrm>
                          <a:prstGeom prst="straightConnector1">
                            <a:avLst/>
                          </a:prstGeom>
                          <a:noFill/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7647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6371" name="Google Shape;6371;p57"/>
                          <p:cNvCxnSpPr/>
                          <p:nvPr/>
                        </p:nvCxnSpPr>
                        <p:spPr>
                          <a:xfrm rot="10800000">
                            <a:off x="2996477" y="1733359"/>
                            <a:ext cx="3171" cy="123743"/>
                          </a:xfrm>
                          <a:prstGeom prst="straightConnector1">
                            <a:avLst/>
                          </a:prstGeom>
                          <a:noFill/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7647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6372" name="Google Shape;6372;p57"/>
                        <p:cNvGrpSpPr/>
                        <p:nvPr/>
                      </p:nvGrpSpPr>
                      <p:grpSpPr>
                        <a:xfrm>
                          <a:off x="1770362" y="2873352"/>
                          <a:ext cx="428460" cy="369332"/>
                          <a:chOff x="667045" y="1708643"/>
                          <a:chExt cx="428460" cy="369332"/>
                        </a:xfrm>
                      </p:grpSpPr>
                      <p:sp>
                        <p:nvSpPr>
                          <p:cNvPr id="6373" name="Google Shape;6373;p57"/>
                          <p:cNvSpPr/>
                          <p:nvPr/>
                        </p:nvSpPr>
                        <p:spPr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5686"/>
                            </a:srgbClr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374" name="Google Shape;6374;p57"/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28460" cy="3693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t" anchorCtr="0">
                            <a:spAutoFit/>
                          </a:bodyPr>
                          <a:lstStyle/>
                          <a:p>
                            <a:pPr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Arial"/>
                              <a:buNone/>
                            </a:pPr>
                            <a:r>
                              <a:rPr lang="en-US" sz="1600" kern="0" dirty="0">
                                <a:solidFill>
                                  <a:srgbClr val="000000"/>
                                </a:solidFill>
                                <a:latin typeface="Arial"/>
                                <a:ea typeface="Arial"/>
                                <a:cs typeface="Arial"/>
                                <a:sym typeface="Arial"/>
                              </a:rPr>
                              <a:t>1c</a:t>
                            </a:r>
                            <a:endParaRPr sz="1200" kern="0" dirty="0">
                              <a:solidFill>
                                <a:srgbClr val="000000"/>
                              </a:solidFill>
                              <a:latin typeface="Arial"/>
                              <a:cs typeface="Arial"/>
                              <a:sym typeface="Arial"/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6375" name="Google Shape;6375;p57"/>
                      <p:cNvGrpSpPr/>
                      <p:nvPr/>
                    </p:nvGrpSpPr>
                    <p:grpSpPr>
                      <a:xfrm>
                        <a:off x="833331" y="3478719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6376" name="Google Shape;6376;p57"/>
                        <p:cNvGrpSpPr/>
                        <p:nvPr/>
                      </p:nvGrpSpPr>
                      <p:grpSpPr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6377" name="Google Shape;6377;p57"/>
                          <p:cNvSpPr/>
                          <p:nvPr/>
                        </p:nvSpPr>
                        <p:spPr>
                          <a:xfrm rot="10800000" flipH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>
                            <a:gsLst>
                              <a:gs pos="0">
                                <a:srgbClr val="262699"/>
                              </a:gs>
                              <a:gs pos="52999">
                                <a:srgbClr val="8383E0"/>
                              </a:gs>
                              <a:gs pos="100000">
                                <a:srgbClr val="262699"/>
                              </a:gs>
                            </a:gsLst>
                            <a:lin ang="0" scaled="0"/>
                          </a:gradFill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378" name="Google Shape;6378;p57"/>
                          <p:cNvSpPr/>
                          <p:nvPr/>
                        </p:nvSpPr>
                        <p:spPr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>
                            <a:gsLst>
                              <a:gs pos="0">
                                <a:srgbClr val="262699"/>
                              </a:gs>
                              <a:gs pos="52999">
                                <a:srgbClr val="8383E0"/>
                              </a:gs>
                              <a:gs pos="100000">
                                <a:srgbClr val="262699"/>
                              </a:gs>
                            </a:gsLst>
                            <a:lin ang="10800000" scaled="0"/>
                          </a:gradFill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379" name="Google Shape;6379;p57"/>
                          <p:cNvSpPr/>
                          <p:nvPr/>
                        </p:nvSpPr>
                        <p:spPr>
                          <a:xfrm rot="10800000" flipH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BFBFBF"/>
                          </a:solidFill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380" name="Google Shape;6380;p57"/>
                          <p:cNvSpPr/>
                          <p:nvPr/>
                        </p:nvSpPr>
                        <p:spPr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3076069" h="1321259" extrusionOk="0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8383E0"/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381" name="Google Shape;6381;p57"/>
                          <p:cNvSpPr/>
                          <p:nvPr/>
                        </p:nvSpPr>
                        <p:spPr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3723451" h="932950" extrusionOk="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382" name="Google Shape;6382;p57"/>
                          <p:cNvSpPr/>
                          <p:nvPr/>
                        </p:nvSpPr>
                        <p:spPr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1366596" h="809868" extrusionOk="0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383" name="Google Shape;6383;p57"/>
                          <p:cNvSpPr/>
                          <p:nvPr/>
                        </p:nvSpPr>
                        <p:spPr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1348191" h="791462" extrusionOk="0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cxnSp>
                        <p:nvCxnSpPr>
                          <p:cNvPr id="6384" name="Google Shape;6384;p57"/>
                          <p:cNvCxnSpPr>
                            <a:endCxn id="6379" idx="2"/>
                          </p:cNvCxnSpPr>
                          <p:nvPr/>
                        </p:nvCxnSpPr>
                        <p:spPr>
                          <a:xfrm rot="10800000">
                            <a:off x="1871277" y="1736929"/>
                            <a:ext cx="3300" cy="123600"/>
                          </a:xfrm>
                          <a:prstGeom prst="straightConnector1">
                            <a:avLst/>
                          </a:prstGeom>
                          <a:noFill/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7647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6385" name="Google Shape;6385;p57"/>
                          <p:cNvCxnSpPr/>
                          <p:nvPr/>
                        </p:nvCxnSpPr>
                        <p:spPr>
                          <a:xfrm rot="10800000">
                            <a:off x="2996477" y="1733359"/>
                            <a:ext cx="3171" cy="123743"/>
                          </a:xfrm>
                          <a:prstGeom prst="straightConnector1">
                            <a:avLst/>
                          </a:prstGeom>
                          <a:noFill/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7647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6386" name="Google Shape;6386;p57"/>
                        <p:cNvGrpSpPr/>
                        <p:nvPr/>
                      </p:nvGrpSpPr>
                      <p:grpSpPr>
                        <a:xfrm>
                          <a:off x="1770362" y="2873352"/>
                          <a:ext cx="441422" cy="369332"/>
                          <a:chOff x="667045" y="1708643"/>
                          <a:chExt cx="441422" cy="369332"/>
                        </a:xfrm>
                      </p:grpSpPr>
                      <p:sp>
                        <p:nvSpPr>
                          <p:cNvPr id="6387" name="Google Shape;6387;p57"/>
                          <p:cNvSpPr/>
                          <p:nvPr/>
                        </p:nvSpPr>
                        <p:spPr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5686"/>
                            </a:srgbClr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388" name="Google Shape;6388;p57"/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41422" cy="3693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t" anchorCtr="0">
                            <a:spAutoFit/>
                          </a:bodyPr>
                          <a:lstStyle/>
                          <a:p>
                            <a:pPr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Arial"/>
                              <a:buNone/>
                            </a:pPr>
                            <a:r>
                              <a:rPr lang="en-US" sz="1600" kern="0" dirty="0">
                                <a:solidFill>
                                  <a:srgbClr val="000000"/>
                                </a:solidFill>
                                <a:latin typeface="Arial"/>
                                <a:ea typeface="Arial"/>
                                <a:cs typeface="Arial"/>
                                <a:sym typeface="Arial"/>
                              </a:rPr>
                              <a:t>1a</a:t>
                            </a:r>
                            <a:endParaRPr sz="1200" kern="0" dirty="0">
                              <a:solidFill>
                                <a:srgbClr val="000000"/>
                              </a:solidFill>
                              <a:latin typeface="Arial"/>
                              <a:cs typeface="Arial"/>
                              <a:sym typeface="Arial"/>
                            </a:endParaRPr>
                          </a:p>
                        </p:txBody>
                      </p:sp>
                    </p:grpSp>
                  </p:grpSp>
                  <p:cxnSp>
                    <p:nvCxnSpPr>
                      <p:cNvPr id="6389" name="Google Shape;6389;p57"/>
                      <p:cNvCxnSpPr>
                        <a:stCxn id="6335" idx="7"/>
                      </p:cNvCxnSpPr>
                      <p:nvPr/>
                    </p:nvCxnSpPr>
                    <p:spPr>
                      <a:xfrm>
                        <a:off x="2218708" y="3154477"/>
                        <a:ext cx="480000" cy="369900"/>
                      </a:xfrm>
                      <a:prstGeom prst="straightConnector1">
                        <a:avLst/>
                      </a:prstGeom>
                      <a:solidFill>
                        <a:srgbClr val="00CC99"/>
                      </a:solidFill>
                      <a:ln w="1905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</p:cxnSp>
                  <p:cxnSp>
                    <p:nvCxnSpPr>
                      <p:cNvPr id="6390" name="Google Shape;6390;p57"/>
                      <p:cNvCxnSpPr/>
                      <p:nvPr/>
                    </p:nvCxnSpPr>
                    <p:spPr>
                      <a:xfrm>
                        <a:off x="1300073" y="3786304"/>
                        <a:ext cx="477927" cy="357071"/>
                      </a:xfrm>
                      <a:prstGeom prst="straightConnector1">
                        <a:avLst/>
                      </a:prstGeom>
                      <a:solidFill>
                        <a:srgbClr val="00CC99"/>
                      </a:solidFill>
                      <a:ln w="1905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</p:cxnSp>
                  <p:cxnSp>
                    <p:nvCxnSpPr>
                      <p:cNvPr id="6391" name="Google Shape;6391;p57"/>
                      <p:cNvCxnSpPr/>
                      <p:nvPr/>
                    </p:nvCxnSpPr>
                    <p:spPr>
                      <a:xfrm flipH="1">
                        <a:off x="2196042" y="3783542"/>
                        <a:ext cx="508002" cy="349250"/>
                      </a:xfrm>
                      <a:prstGeom prst="straightConnector1">
                        <a:avLst/>
                      </a:prstGeom>
                      <a:solidFill>
                        <a:srgbClr val="00CC99"/>
                      </a:solidFill>
                      <a:ln w="1905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</p:cxnSp>
                  <p:cxnSp>
                    <p:nvCxnSpPr>
                      <p:cNvPr id="6392" name="Google Shape;6392;p57"/>
                      <p:cNvCxnSpPr/>
                      <p:nvPr/>
                    </p:nvCxnSpPr>
                    <p:spPr>
                      <a:xfrm flipH="1">
                        <a:off x="1287553" y="3166946"/>
                        <a:ext cx="508002" cy="349250"/>
                      </a:xfrm>
                      <a:prstGeom prst="straightConnector1">
                        <a:avLst/>
                      </a:prstGeom>
                      <a:solidFill>
                        <a:srgbClr val="00CC99"/>
                      </a:solidFill>
                      <a:ln w="1905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</p:cxnSp>
                </p:grpSp>
              </p:grpSp>
              <p:sp>
                <p:nvSpPr>
                  <p:cNvPr id="6393" name="Google Shape;6393;p57"/>
                  <p:cNvSpPr txBox="1"/>
                  <p:nvPr/>
                </p:nvSpPr>
                <p:spPr>
                  <a:xfrm>
                    <a:off x="1430686" y="4247082"/>
                    <a:ext cx="753532" cy="40011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spAutoFit/>
                  </a:bodyPr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rPr lang="en-US" sz="2000" kern="0">
                        <a:solidFill>
                          <a:srgbClr val="00009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AS 1</a:t>
                    </a:r>
                    <a:endParaRPr sz="1400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cxnSp>
                <p:nvCxnSpPr>
                  <p:cNvPr id="6394" name="Google Shape;6394;p57"/>
                  <p:cNvCxnSpPr>
                    <a:stCxn id="6258" idx="1"/>
                  </p:cNvCxnSpPr>
                  <p:nvPr/>
                </p:nvCxnSpPr>
                <p:spPr>
                  <a:xfrm rot="10800000">
                    <a:off x="3848240" y="5024779"/>
                    <a:ext cx="1030800" cy="699000"/>
                  </a:xfrm>
                  <a:prstGeom prst="straightConnector1">
                    <a:avLst/>
                  </a:prstGeom>
                  <a:solidFill>
                    <a:srgbClr val="00CC99"/>
                  </a:solidFill>
                  <a:ln w="3810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cxnSp>
            </p:grpSp>
            <p:cxnSp>
              <p:nvCxnSpPr>
                <p:cNvPr id="6395" name="Google Shape;6395;p57"/>
                <p:cNvCxnSpPr>
                  <a:stCxn id="6235" idx="5"/>
                  <a:endCxn id="6322" idx="1"/>
                </p:cNvCxnSpPr>
                <p:nvPr/>
              </p:nvCxnSpPr>
              <p:spPr>
                <a:xfrm rot="10800000" flipH="1">
                  <a:off x="6957825" y="4543451"/>
                  <a:ext cx="1398900" cy="1062900"/>
                </a:xfrm>
                <a:prstGeom prst="straightConnector1">
                  <a:avLst/>
                </a:prstGeom>
                <a:solidFill>
                  <a:srgbClr val="00CC99"/>
                </a:solidFill>
                <a:ln w="381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6396" name="Google Shape;6396;p57"/>
              <p:cNvGrpSpPr/>
              <p:nvPr/>
            </p:nvGrpSpPr>
            <p:grpSpPr>
              <a:xfrm>
                <a:off x="9525929" y="4809915"/>
                <a:ext cx="1701734" cy="616172"/>
                <a:chOff x="6935906" y="5482318"/>
                <a:chExt cx="1701734" cy="616172"/>
              </a:xfrm>
            </p:grpSpPr>
            <p:grpSp>
              <p:nvGrpSpPr>
                <p:cNvPr id="6397" name="Google Shape;6397;p57"/>
                <p:cNvGrpSpPr/>
                <p:nvPr/>
              </p:nvGrpSpPr>
              <p:grpSpPr>
                <a:xfrm>
                  <a:off x="6935906" y="5482318"/>
                  <a:ext cx="1701734" cy="616172"/>
                  <a:chOff x="6808463" y="5108795"/>
                  <a:chExt cx="1701734" cy="616172"/>
                </a:xfrm>
              </p:grpSpPr>
              <p:sp>
                <p:nvSpPr>
                  <p:cNvPr id="6398" name="Google Shape;6398;p57"/>
                  <p:cNvSpPr/>
                  <p:nvPr/>
                </p:nvSpPr>
                <p:spPr>
                  <a:xfrm>
                    <a:off x="6808463" y="5108795"/>
                    <a:ext cx="1701734" cy="61617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293" h="11127" extrusionOk="0">
                        <a:moveTo>
                          <a:pt x="40" y="9082"/>
                        </a:moveTo>
                        <a:cubicBezTo>
                          <a:pt x="352" y="7566"/>
                          <a:pt x="3280" y="1761"/>
                          <a:pt x="4577" y="470"/>
                        </a:cubicBezTo>
                        <a:cubicBezTo>
                          <a:pt x="5874" y="-821"/>
                          <a:pt x="6795" y="914"/>
                          <a:pt x="7822" y="1336"/>
                        </a:cubicBezTo>
                        <a:cubicBezTo>
                          <a:pt x="8849" y="1758"/>
                          <a:pt x="10193" y="1947"/>
                          <a:pt x="10740" y="3004"/>
                        </a:cubicBezTo>
                        <a:cubicBezTo>
                          <a:pt x="11287" y="4061"/>
                          <a:pt x="11468" y="6337"/>
                          <a:pt x="11102" y="7683"/>
                        </a:cubicBezTo>
                        <a:cubicBezTo>
                          <a:pt x="10736" y="9030"/>
                          <a:pt x="9940" y="10771"/>
                          <a:pt x="8541" y="11085"/>
                        </a:cubicBezTo>
                        <a:cubicBezTo>
                          <a:pt x="7141" y="11398"/>
                          <a:pt x="4122" y="9898"/>
                          <a:pt x="2705" y="9564"/>
                        </a:cubicBezTo>
                        <a:cubicBezTo>
                          <a:pt x="1288" y="9230"/>
                          <a:pt x="-272" y="10598"/>
                          <a:pt x="40" y="9082"/>
                        </a:cubicBezTo>
                        <a:close/>
                      </a:path>
                    </a:pathLst>
                  </a:custGeom>
                  <a:solidFill>
                    <a:srgbClr val="9CE0FA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Calibri"/>
                      <a:buNone/>
                    </a:pPr>
                    <a:endParaRPr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6399" name="Google Shape;6399;p57"/>
                  <p:cNvGrpSpPr/>
                  <p:nvPr/>
                </p:nvGrpSpPr>
                <p:grpSpPr>
                  <a:xfrm>
                    <a:off x="7908175" y="5241780"/>
                    <a:ext cx="536554" cy="263548"/>
                    <a:chOff x="1871277" y="1576300"/>
                    <a:chExt cx="1128371" cy="437861"/>
                  </a:xfrm>
                </p:grpSpPr>
                <p:sp>
                  <p:nvSpPr>
                    <p:cNvPr id="6400" name="Google Shape;6400;p57"/>
                    <p:cNvSpPr/>
                    <p:nvPr/>
                  </p:nvSpPr>
                  <p:spPr>
                    <a:xfrm rot="10800000" flipH="1">
                      <a:off x="1874446" y="1692905"/>
                      <a:ext cx="1125202" cy="321256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rgbClr val="262699"/>
                        </a:gs>
                        <a:gs pos="52999">
                          <a:srgbClr val="8383E0"/>
                        </a:gs>
                        <a:gs pos="100000">
                          <a:srgbClr val="262699"/>
                        </a:gs>
                      </a:gsLst>
                      <a:lin ang="0" scaled="0"/>
                    </a:gradFill>
                    <a:ln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40000" dist="23000" dir="5400000" rotWithShape="0">
                        <a:srgbClr val="000000">
                          <a:alpha val="34901"/>
                        </a:srgbClr>
                      </a:outerShdw>
                    </a:effectLst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kern="0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6401" name="Google Shape;6401;p57"/>
                    <p:cNvSpPr/>
                    <p:nvPr/>
                  </p:nvSpPr>
                  <p:spPr>
                    <a:xfrm>
                      <a:off x="1871277" y="1740499"/>
                      <a:ext cx="1128371" cy="114225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rgbClr val="262699"/>
                        </a:gs>
                        <a:gs pos="52999">
                          <a:srgbClr val="8383E0"/>
                        </a:gs>
                        <a:gs pos="100000">
                          <a:srgbClr val="262699"/>
                        </a:gs>
                      </a:gsLst>
                      <a:lin ang="108000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kern="0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6402" name="Google Shape;6402;p57"/>
                    <p:cNvSpPr/>
                    <p:nvPr/>
                  </p:nvSpPr>
                  <p:spPr>
                    <a:xfrm rot="10800000" flipH="1">
                      <a:off x="1871277" y="1576300"/>
                      <a:ext cx="1125200" cy="321257"/>
                    </a:xfrm>
                    <a:prstGeom prst="ellipse">
                      <a:avLst/>
                    </a:prstGeom>
                    <a:solidFill>
                      <a:srgbClr val="BFBFBF"/>
                    </a:solidFill>
                    <a:ln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40000" dist="23000" dir="5400000" rotWithShape="0">
                        <a:srgbClr val="000000">
                          <a:alpha val="34901"/>
                        </a:srgbClr>
                      </a:outerShdw>
                    </a:effectLst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kern="0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6403" name="Google Shape;6403;p57"/>
                    <p:cNvSpPr/>
                    <p:nvPr/>
                  </p:nvSpPr>
                  <p:spPr>
                    <a:xfrm>
                      <a:off x="2159708" y="1673868"/>
                      <a:ext cx="548339" cy="15943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076069" h="1321259" extrusionOk="0">
                          <a:moveTo>
                            <a:pt x="1537780" y="750825"/>
                          </a:moveTo>
                          <a:lnTo>
                            <a:pt x="313981" y="1321259"/>
                          </a:lnTo>
                          <a:lnTo>
                            <a:pt x="0" y="1228607"/>
                          </a:lnTo>
                          <a:lnTo>
                            <a:pt x="962613" y="837478"/>
                          </a:lnTo>
                          <a:lnTo>
                            <a:pt x="935005" y="450949"/>
                          </a:lnTo>
                          <a:lnTo>
                            <a:pt x="212596" y="119640"/>
                          </a:lnTo>
                          <a:lnTo>
                            <a:pt x="456466" y="50617"/>
                          </a:lnTo>
                          <a:lnTo>
                            <a:pt x="1528577" y="501566"/>
                          </a:lnTo>
                          <a:lnTo>
                            <a:pt x="2623695" y="0"/>
                          </a:lnTo>
                          <a:lnTo>
                            <a:pt x="2927383" y="96632"/>
                          </a:lnTo>
                          <a:lnTo>
                            <a:pt x="2131352" y="432543"/>
                          </a:lnTo>
                          <a:lnTo>
                            <a:pt x="2292399" y="920305"/>
                          </a:lnTo>
                          <a:lnTo>
                            <a:pt x="3076069" y="1228607"/>
                          </a:lnTo>
                          <a:lnTo>
                            <a:pt x="2808172" y="1316375"/>
                          </a:lnTo>
                          <a:lnTo>
                            <a:pt x="1537780" y="750825"/>
                          </a:lnTo>
                          <a:close/>
                        </a:path>
                      </a:pathLst>
                    </a:custGeom>
                    <a:solidFill>
                      <a:srgbClr val="8383E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kern="0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6404" name="Google Shape;6404;p57"/>
                    <p:cNvSpPr/>
                    <p:nvPr/>
                  </p:nvSpPr>
                  <p:spPr>
                    <a:xfrm>
                      <a:off x="2102655" y="1633412"/>
                      <a:ext cx="662444" cy="11184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723451" h="932950" extrusionOk="0">
                          <a:moveTo>
                            <a:pt x="0" y="228246"/>
                          </a:moveTo>
                          <a:lnTo>
                            <a:pt x="655168" y="2690"/>
                          </a:lnTo>
                          <a:lnTo>
                            <a:pt x="1855778" y="520562"/>
                          </a:lnTo>
                          <a:lnTo>
                            <a:pt x="3001174" y="0"/>
                          </a:lnTo>
                          <a:lnTo>
                            <a:pt x="3723451" y="207149"/>
                          </a:lnTo>
                          <a:lnTo>
                            <a:pt x="3186079" y="461874"/>
                          </a:lnTo>
                          <a:lnTo>
                            <a:pt x="3013067" y="393200"/>
                          </a:lnTo>
                          <a:lnTo>
                            <a:pt x="1876873" y="932950"/>
                          </a:lnTo>
                          <a:lnTo>
                            <a:pt x="711613" y="413055"/>
                          </a:lnTo>
                          <a:lnTo>
                            <a:pt x="523214" y="469166"/>
                          </a:lnTo>
                          <a:lnTo>
                            <a:pt x="0" y="228246"/>
                          </a:lnTo>
                          <a:close/>
                        </a:path>
                      </a:pathLst>
                    </a:custGeom>
                    <a:solidFill>
                      <a:srgbClr val="262699"/>
                    </a:solidFill>
                    <a:ln>
                      <a:noFill/>
                    </a:ln>
                    <a:effectLst>
                      <a:outerShdw blurRad="40000" dist="23000" dir="5400000" rotWithShape="0">
                        <a:srgbClr val="000000">
                          <a:alpha val="34901"/>
                        </a:srgbClr>
                      </a:outerShdw>
                    </a:effectLst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kern="0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6405" name="Google Shape;6405;p57"/>
                    <p:cNvSpPr/>
                    <p:nvPr/>
                  </p:nvSpPr>
                  <p:spPr>
                    <a:xfrm>
                      <a:off x="2536889" y="1728599"/>
                      <a:ext cx="244057" cy="9756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66596" h="809868" extrusionOk="0">
                          <a:moveTo>
                            <a:pt x="0" y="0"/>
                          </a:moveTo>
                          <a:lnTo>
                            <a:pt x="1366596" y="625807"/>
                          </a:lnTo>
                          <a:lnTo>
                            <a:pt x="865050" y="809868"/>
                          </a:lnTo>
                          <a:lnTo>
                            <a:pt x="4601" y="427942"/>
                          </a:lnTo>
                          <a:cubicBezTo>
                            <a:pt x="-1535" y="105836"/>
                            <a:pt x="1534" y="142647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262699"/>
                    </a:solidFill>
                    <a:ln>
                      <a:noFill/>
                    </a:ln>
                    <a:effectLst>
                      <a:outerShdw blurRad="40000" dist="23000" dir="5400000" rotWithShape="0">
                        <a:srgbClr val="000000">
                          <a:alpha val="34901"/>
                        </a:srgbClr>
                      </a:outerShdw>
                    </a:effectLst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kern="0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6406" name="Google Shape;6406;p57"/>
                    <p:cNvSpPr/>
                    <p:nvPr/>
                  </p:nvSpPr>
                  <p:spPr>
                    <a:xfrm>
                      <a:off x="2089977" y="1730980"/>
                      <a:ext cx="240888" cy="9518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48191" h="791462" extrusionOk="0">
                          <a:moveTo>
                            <a:pt x="1329786" y="0"/>
                          </a:moveTo>
                          <a:lnTo>
                            <a:pt x="1348191" y="381926"/>
                          </a:lnTo>
                          <a:lnTo>
                            <a:pt x="487742" y="791462"/>
                          </a:lnTo>
                          <a:lnTo>
                            <a:pt x="0" y="612002"/>
                          </a:lnTo>
                          <a:lnTo>
                            <a:pt x="1329786" y="0"/>
                          </a:lnTo>
                          <a:close/>
                        </a:path>
                      </a:pathLst>
                    </a:custGeom>
                    <a:solidFill>
                      <a:srgbClr val="262699"/>
                    </a:solidFill>
                    <a:ln>
                      <a:noFill/>
                    </a:ln>
                    <a:effectLst>
                      <a:outerShdw blurRad="40000" dist="23000" dir="5400000" rotWithShape="0">
                        <a:srgbClr val="000000">
                          <a:alpha val="34901"/>
                        </a:srgbClr>
                      </a:outerShdw>
                    </a:effectLst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kern="0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cxnSp>
                  <p:nvCxnSpPr>
                    <p:cNvPr id="6407" name="Google Shape;6407;p57"/>
                    <p:cNvCxnSpPr>
                      <a:endCxn id="6402" idx="2"/>
                    </p:cNvCxnSpPr>
                    <p:nvPr/>
                  </p:nvCxnSpPr>
                  <p:spPr>
                    <a:xfrm rot="10800000">
                      <a:off x="1871277" y="1736929"/>
                      <a:ext cx="3300" cy="123600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40005" dist="19939" dir="5400000" algn="tl" rotWithShape="0">
                        <a:srgbClr val="000000">
                          <a:alpha val="37647"/>
                        </a:srgbClr>
                      </a:outerShdw>
                    </a:effectLst>
                  </p:spPr>
                </p:cxnSp>
                <p:cxnSp>
                  <p:nvCxnSpPr>
                    <p:cNvPr id="6408" name="Google Shape;6408;p57"/>
                    <p:cNvCxnSpPr/>
                    <p:nvPr/>
                  </p:nvCxnSpPr>
                  <p:spPr>
                    <a:xfrm rot="10800000">
                      <a:off x="2996477" y="1733359"/>
                      <a:ext cx="3171" cy="123743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40005" dist="19939" dir="5400000" algn="tl" rotWithShape="0">
                        <a:srgbClr val="000000">
                          <a:alpha val="37647"/>
                        </a:srgbClr>
                      </a:outerShdw>
                    </a:effectLst>
                  </p:spPr>
                </p:cxnSp>
              </p:grpSp>
              <p:grpSp>
                <p:nvGrpSpPr>
                  <p:cNvPr id="6409" name="Google Shape;6409;p57"/>
                  <p:cNvGrpSpPr/>
                  <p:nvPr/>
                </p:nvGrpSpPr>
                <p:grpSpPr>
                  <a:xfrm>
                    <a:off x="7876581" y="5223365"/>
                    <a:ext cx="466894" cy="369332"/>
                    <a:chOff x="599495" y="1708643"/>
                    <a:chExt cx="491778" cy="409344"/>
                  </a:xfrm>
                </p:grpSpPr>
                <p:sp>
                  <p:nvSpPr>
                    <p:cNvPr id="6410" name="Google Shape;6410;p57"/>
                    <p:cNvSpPr/>
                    <p:nvPr/>
                  </p:nvSpPr>
                  <p:spPr>
                    <a:xfrm>
                      <a:off x="725417" y="1787240"/>
                      <a:ext cx="356365" cy="231962"/>
                    </a:xfrm>
                    <a:prstGeom prst="ellipse">
                      <a:avLst/>
                    </a:prstGeom>
                    <a:solidFill>
                      <a:srgbClr val="FFFFFF">
                        <a:alpha val="75686"/>
                      </a:srgbClr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kern="0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6411" name="Google Shape;6411;p57"/>
                    <p:cNvSpPr txBox="1"/>
                    <p:nvPr/>
                  </p:nvSpPr>
                  <p:spPr>
                    <a:xfrm>
                      <a:off x="599495" y="1708643"/>
                      <a:ext cx="491778" cy="40934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spAutoFit/>
                    </a:bodyPr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ker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X</a:t>
                      </a:r>
                      <a:endParaRPr sz="1400" kern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p:txBody>
                </p:sp>
              </p:grpSp>
            </p:grpSp>
            <p:cxnSp>
              <p:nvCxnSpPr>
                <p:cNvPr id="6412" name="Google Shape;6412;p57"/>
                <p:cNvCxnSpPr/>
                <p:nvPr/>
              </p:nvCxnSpPr>
              <p:spPr>
                <a:xfrm flipH="1">
                  <a:off x="7158742" y="5764030"/>
                  <a:ext cx="870024" cy="9999"/>
                </a:xfrm>
                <a:prstGeom prst="straightConnector1">
                  <a:avLst/>
                </a:prstGeom>
                <a:solidFill>
                  <a:srgbClr val="00CC99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  <p:cxnSp>
          <p:nvCxnSpPr>
            <p:cNvPr id="6413" name="Google Shape;6413;p57"/>
            <p:cNvCxnSpPr/>
            <p:nvPr/>
          </p:nvCxnSpPr>
          <p:spPr>
            <a:xfrm rot="10800000" flipH="1">
              <a:off x="3540307" y="1929008"/>
              <a:ext cx="4451299" cy="422665"/>
            </a:xfrm>
            <a:prstGeom prst="straightConnector1">
              <a:avLst/>
            </a:prstGeom>
            <a:solidFill>
              <a:srgbClr val="00CC99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6414" name="Google Shape;6414;p57"/>
          <p:cNvSpPr txBox="1">
            <a:spLocks noGrp="1"/>
          </p:cNvSpPr>
          <p:nvPr>
            <p:ph type="title"/>
          </p:nvPr>
        </p:nvSpPr>
        <p:spPr>
          <a:xfrm>
            <a:off x="838200" y="389191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lang="en-US"/>
              <a:t>BGP path advertisement</a:t>
            </a:r>
            <a:endParaRPr/>
          </a:p>
        </p:txBody>
      </p:sp>
      <p:sp>
        <p:nvSpPr>
          <p:cNvPr id="6415" name="Google Shape;6415;p57"/>
          <p:cNvSpPr txBox="1">
            <a:spLocks noGrp="1"/>
          </p:cNvSpPr>
          <p:nvPr>
            <p:ph type="sldNum" idx="12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7F7F7F"/>
              </a:buClr>
              <a:buSzPts val="1100"/>
              <a:buFont typeface="Calibri"/>
              <a:buNone/>
            </a:pPr>
            <a:r>
              <a:rPr lang="en-US"/>
              <a:t>Network Layer: 5-</a:t>
            </a:r>
            <a:fld id="{00000000-1234-1234-1234-123412341234}" type="slidenum">
              <a:rPr lang="en-US"/>
              <a:pPr>
                <a:buClr>
                  <a:srgbClr val="7F7F7F"/>
                </a:buClr>
                <a:buSzPts val="1100"/>
                <a:buFont typeface="Calibri"/>
                <a:buNone/>
              </a:pPr>
              <a:t>42</a:t>
            </a:fld>
            <a:endParaRPr/>
          </a:p>
        </p:txBody>
      </p:sp>
      <p:grpSp>
        <p:nvGrpSpPr>
          <p:cNvPr id="6416" name="Google Shape;6416;p57"/>
          <p:cNvGrpSpPr/>
          <p:nvPr/>
        </p:nvGrpSpPr>
        <p:grpSpPr>
          <a:xfrm>
            <a:off x="2993331" y="2473508"/>
            <a:ext cx="1275005" cy="828649"/>
            <a:chOff x="2241770" y="2498560"/>
            <a:chExt cx="1275005" cy="828649"/>
          </a:xfrm>
        </p:grpSpPr>
        <p:sp>
          <p:nvSpPr>
            <p:cNvPr id="6417" name="Google Shape;6417;p57"/>
            <p:cNvSpPr txBox="1"/>
            <p:nvPr/>
          </p:nvSpPr>
          <p:spPr>
            <a:xfrm>
              <a:off x="2241770" y="3019432"/>
              <a:ext cx="126015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eaLnBrk="1" fontAlgn="auto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600"/>
                <a:buFont typeface="Arial"/>
                <a:buNone/>
              </a:pPr>
              <a:r>
                <a:rPr lang="en-US" sz="1600" i="1" kern="0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AS2,AS3,X 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418" name="Google Shape;6418;p57"/>
            <p:cNvSpPr/>
            <p:nvPr/>
          </p:nvSpPr>
          <p:spPr>
            <a:xfrm rot="1968210">
              <a:off x="2734864" y="2684666"/>
              <a:ext cx="768350" cy="276225"/>
            </a:xfrm>
            <a:prstGeom prst="leftArrow">
              <a:avLst>
                <a:gd name="adj1" fmla="val 50000"/>
                <a:gd name="adj2" fmla="val 69540"/>
              </a:avLst>
            </a:prstGeom>
            <a:gradFill>
              <a:gsLst>
                <a:gs pos="0">
                  <a:srgbClr val="C00000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419" name="Google Shape;6419;p57"/>
          <p:cNvGrpSpPr/>
          <p:nvPr/>
        </p:nvGrpSpPr>
        <p:grpSpPr>
          <a:xfrm>
            <a:off x="3743662" y="1671430"/>
            <a:ext cx="941805" cy="615516"/>
            <a:chOff x="4482698" y="1658905"/>
            <a:chExt cx="941805" cy="615516"/>
          </a:xfrm>
        </p:grpSpPr>
        <p:sp>
          <p:nvSpPr>
            <p:cNvPr id="6420" name="Google Shape;6420;p57"/>
            <p:cNvSpPr/>
            <p:nvPr/>
          </p:nvSpPr>
          <p:spPr>
            <a:xfrm rot="-389120">
              <a:off x="4643012" y="1955688"/>
              <a:ext cx="768350" cy="276225"/>
            </a:xfrm>
            <a:prstGeom prst="leftArrow">
              <a:avLst>
                <a:gd name="adj1" fmla="val 50000"/>
                <a:gd name="adj2" fmla="val 69540"/>
              </a:avLst>
            </a:prstGeom>
            <a:gradFill>
              <a:gsLst>
                <a:gs pos="0">
                  <a:srgbClr val="C00000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21" name="Google Shape;6421;p57"/>
            <p:cNvSpPr txBox="1"/>
            <p:nvPr/>
          </p:nvSpPr>
          <p:spPr>
            <a:xfrm>
              <a:off x="4482698" y="1658905"/>
              <a:ext cx="764953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600"/>
                <a:buFont typeface="Arial"/>
                <a:buNone/>
              </a:pPr>
              <a:r>
                <a:rPr lang="en-US" sz="1600" i="1" kern="0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AS3,X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6422" name="Google Shape;6422;p57"/>
          <p:cNvGrpSpPr/>
          <p:nvPr/>
        </p:nvGrpSpPr>
        <p:grpSpPr>
          <a:xfrm>
            <a:off x="7037763" y="2400062"/>
            <a:ext cx="1291766" cy="685034"/>
            <a:chOff x="2281" y="2317"/>
            <a:chExt cx="814" cy="432"/>
          </a:xfrm>
        </p:grpSpPr>
        <p:sp>
          <p:nvSpPr>
            <p:cNvPr id="6423" name="Google Shape;6423;p57"/>
            <p:cNvSpPr/>
            <p:nvPr/>
          </p:nvSpPr>
          <p:spPr>
            <a:xfrm rot="-2203107">
              <a:off x="2282" y="2446"/>
              <a:ext cx="484" cy="163"/>
            </a:xfrm>
            <a:prstGeom prst="leftArrow">
              <a:avLst>
                <a:gd name="adj1" fmla="val 50000"/>
                <a:gd name="adj2" fmla="val 69540"/>
              </a:avLst>
            </a:prstGeom>
            <a:gradFill>
              <a:gsLst>
                <a:gs pos="0">
                  <a:srgbClr val="C00000"/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4" name="Google Shape;6424;p57"/>
            <p:cNvSpPr txBox="1"/>
            <p:nvPr/>
          </p:nvSpPr>
          <p:spPr>
            <a:xfrm>
              <a:off x="2496" y="2559"/>
              <a:ext cx="599" cy="1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eaLnBrk="1" fontAlgn="auto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1600"/>
                <a:buFont typeface="Arial"/>
                <a:buNone/>
              </a:pPr>
              <a:r>
                <a:rPr lang="en-US" sz="1600" i="1" kern="0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AS3, X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6425" name="Google Shape;6425;p57"/>
          <p:cNvSpPr txBox="1"/>
          <p:nvPr/>
        </p:nvSpPr>
        <p:spPr>
          <a:xfrm>
            <a:off x="3131508" y="4506640"/>
            <a:ext cx="8943583" cy="551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92100" indent="-29210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lang="en-US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recall: 1a, 1b, 1d learn via iBGP from 1c: “path to X goes through 1c”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426" name="Google Shape;6426;p57"/>
          <p:cNvSpPr txBox="1"/>
          <p:nvPr/>
        </p:nvSpPr>
        <p:spPr>
          <a:xfrm>
            <a:off x="3127771" y="4950493"/>
            <a:ext cx="8270914" cy="510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93688" indent="-293688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lang="en-US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 1d: OSPF intra-domain routing: to get to 1c, use  interface 1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6427" name="Google Shape;6427;p57"/>
          <p:cNvGrpSpPr/>
          <p:nvPr/>
        </p:nvGrpSpPr>
        <p:grpSpPr>
          <a:xfrm>
            <a:off x="1643507" y="1934647"/>
            <a:ext cx="1360744" cy="1068501"/>
            <a:chOff x="1089218" y="2245331"/>
            <a:chExt cx="1360744" cy="1068501"/>
          </a:xfrm>
        </p:grpSpPr>
        <p:sp>
          <p:nvSpPr>
            <p:cNvPr id="6428" name="Google Shape;6428;p57"/>
            <p:cNvSpPr txBox="1"/>
            <p:nvPr/>
          </p:nvSpPr>
          <p:spPr>
            <a:xfrm>
              <a:off x="2165447" y="2998844"/>
              <a:ext cx="284515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-US" sz="140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429" name="Google Shape;6429;p57"/>
            <p:cNvSpPr txBox="1"/>
            <p:nvPr/>
          </p:nvSpPr>
          <p:spPr>
            <a:xfrm>
              <a:off x="1458923" y="3006055"/>
              <a:ext cx="284515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-US" sz="140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430" name="Google Shape;6430;p57"/>
            <p:cNvSpPr txBox="1"/>
            <p:nvPr/>
          </p:nvSpPr>
          <p:spPr>
            <a:xfrm>
              <a:off x="1149470" y="2245331"/>
              <a:ext cx="284515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-US" sz="140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431" name="Google Shape;6431;p57"/>
            <p:cNvSpPr txBox="1"/>
            <p:nvPr/>
          </p:nvSpPr>
          <p:spPr>
            <a:xfrm>
              <a:off x="1089218" y="2743635"/>
              <a:ext cx="284515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-US" sz="140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6432" name="Google Shape;6432;p57"/>
          <p:cNvGrpSpPr/>
          <p:nvPr/>
        </p:nvGrpSpPr>
        <p:grpSpPr>
          <a:xfrm>
            <a:off x="1126378" y="2990899"/>
            <a:ext cx="1694528" cy="3454211"/>
            <a:chOff x="537654" y="3292242"/>
            <a:chExt cx="1694528" cy="2998176"/>
          </a:xfrm>
        </p:grpSpPr>
        <p:sp>
          <p:nvSpPr>
            <p:cNvPr id="6433" name="Google Shape;6433;p57"/>
            <p:cNvSpPr/>
            <p:nvPr/>
          </p:nvSpPr>
          <p:spPr>
            <a:xfrm rot="10326036" flipH="1">
              <a:off x="771808" y="3379309"/>
              <a:ext cx="1333280" cy="959366"/>
            </a:xfrm>
            <a:custGeom>
              <a:avLst/>
              <a:gdLst/>
              <a:ahLst/>
              <a:cxnLst/>
              <a:rect l="l" t="t" r="r" b="b"/>
              <a:pathLst>
                <a:path w="1332977" h="1143414" extrusionOk="0">
                  <a:moveTo>
                    <a:pt x="1029955" y="1143414"/>
                  </a:moveTo>
                  <a:cubicBezTo>
                    <a:pt x="771645" y="868623"/>
                    <a:pt x="908943" y="903822"/>
                    <a:pt x="0" y="164654"/>
                  </a:cubicBezTo>
                  <a:cubicBezTo>
                    <a:pt x="346878" y="170249"/>
                    <a:pt x="644516" y="-5465"/>
                    <a:pt x="991394" y="130"/>
                  </a:cubicBezTo>
                  <a:cubicBezTo>
                    <a:pt x="1125143" y="751678"/>
                    <a:pt x="1116033" y="592331"/>
                    <a:pt x="1332977" y="1045574"/>
                  </a:cubicBezTo>
                  <a:cubicBezTo>
                    <a:pt x="1183663" y="1029001"/>
                    <a:pt x="1194267" y="1059672"/>
                    <a:pt x="1029955" y="1143414"/>
                  </a:cubicBez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rgbClr val="BFBFBF"/>
                </a:gs>
              </a:gsLst>
              <a:lin ang="16200000" scaled="0"/>
            </a:gradFill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grpSp>
          <p:nvGrpSpPr>
            <p:cNvPr id="6434" name="Google Shape;6434;p57"/>
            <p:cNvGrpSpPr/>
            <p:nvPr/>
          </p:nvGrpSpPr>
          <p:grpSpPr>
            <a:xfrm>
              <a:off x="537654" y="4169528"/>
              <a:ext cx="1694528" cy="2120890"/>
              <a:chOff x="537654" y="4169528"/>
              <a:chExt cx="1694528" cy="2120890"/>
            </a:xfrm>
          </p:grpSpPr>
          <p:sp>
            <p:nvSpPr>
              <p:cNvPr id="6435" name="Google Shape;6435;p57"/>
              <p:cNvSpPr/>
              <p:nvPr/>
            </p:nvSpPr>
            <p:spPr>
              <a:xfrm rot="10800000">
                <a:off x="809301" y="4261100"/>
                <a:ext cx="1027112" cy="994484"/>
              </a:xfrm>
              <a:prstGeom prst="rect">
                <a:avLst/>
              </a:prstGeom>
              <a:gradFill>
                <a:gsLst>
                  <a:gs pos="0">
                    <a:srgbClr val="262699">
                      <a:alpha val="61960"/>
                    </a:srgbClr>
                  </a:gs>
                  <a:gs pos="54000">
                    <a:srgbClr val="8383E0"/>
                  </a:gs>
                  <a:gs pos="100000">
                    <a:srgbClr val="FFFFFF"/>
                  </a:gs>
                </a:gsLst>
                <a:lin ang="162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grpSp>
            <p:nvGrpSpPr>
              <p:cNvPr id="6436" name="Google Shape;6436;p57"/>
              <p:cNvGrpSpPr/>
              <p:nvPr/>
            </p:nvGrpSpPr>
            <p:grpSpPr>
              <a:xfrm>
                <a:off x="812795" y="5933293"/>
                <a:ext cx="1035051" cy="357125"/>
                <a:chOff x="4128649" y="3606801"/>
                <a:chExt cx="568332" cy="338455"/>
              </a:xfrm>
            </p:grpSpPr>
            <p:sp>
              <p:nvSpPr>
                <p:cNvPr id="6437" name="Google Shape;6437;p57"/>
                <p:cNvSpPr/>
                <p:nvPr/>
              </p:nvSpPr>
              <p:spPr>
                <a:xfrm>
                  <a:off x="4128649" y="3720080"/>
                  <a:ext cx="568332" cy="225176"/>
                </a:xfrm>
                <a:prstGeom prst="ellipse">
                  <a:avLst/>
                </a:prstGeom>
                <a:solidFill>
                  <a:srgbClr val="262699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kern="0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6438" name="Google Shape;6438;p57"/>
                <p:cNvSpPr/>
                <p:nvPr/>
              </p:nvSpPr>
              <p:spPr>
                <a:xfrm>
                  <a:off x="4128649" y="3720080"/>
                  <a:ext cx="568332" cy="111898"/>
                </a:xfrm>
                <a:prstGeom prst="rect">
                  <a:avLst/>
                </a:prstGeom>
                <a:solidFill>
                  <a:srgbClr val="26269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kern="0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6439" name="Google Shape;6439;p57"/>
                <p:cNvSpPr/>
                <p:nvPr/>
              </p:nvSpPr>
              <p:spPr>
                <a:xfrm>
                  <a:off x="4128649" y="3606801"/>
                  <a:ext cx="568332" cy="225176"/>
                </a:xfrm>
                <a:prstGeom prst="ellipse">
                  <a:avLst/>
                </a:prstGeom>
                <a:solidFill>
                  <a:srgbClr val="8383E0">
                    <a:alpha val="69803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kern="0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cxnSp>
              <p:nvCxnSpPr>
                <p:cNvPr id="6440" name="Google Shape;6440;p57"/>
                <p:cNvCxnSpPr/>
                <p:nvPr/>
              </p:nvCxnSpPr>
              <p:spPr>
                <a:xfrm>
                  <a:off x="4696981" y="3720080"/>
                  <a:ext cx="0" cy="111898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6441" name="Google Shape;6441;p57"/>
                <p:cNvCxnSpPr/>
                <p:nvPr/>
              </p:nvCxnSpPr>
              <p:spPr>
                <a:xfrm>
                  <a:off x="4128649" y="3720080"/>
                  <a:ext cx="0" cy="111898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sp>
            <p:nvSpPr>
              <p:cNvPr id="6442" name="Google Shape;6442;p57"/>
              <p:cNvSpPr/>
              <p:nvPr/>
            </p:nvSpPr>
            <p:spPr>
              <a:xfrm>
                <a:off x="817079" y="5203658"/>
                <a:ext cx="1027112" cy="860514"/>
              </a:xfrm>
              <a:prstGeom prst="rect">
                <a:avLst/>
              </a:prstGeom>
              <a:gradFill>
                <a:gsLst>
                  <a:gs pos="0">
                    <a:srgbClr val="8383E0">
                      <a:alpha val="61960"/>
                    </a:srgbClr>
                  </a:gs>
                  <a:gs pos="54000">
                    <a:srgbClr val="ACACEA"/>
                  </a:gs>
                  <a:gs pos="100000">
                    <a:srgbClr val="FFFFFF"/>
                  </a:gs>
                </a:gsLst>
                <a:lin ang="162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cxnSp>
            <p:nvCxnSpPr>
              <p:cNvPr id="6443" name="Google Shape;6443;p57"/>
              <p:cNvCxnSpPr>
                <a:endCxn id="6438" idx="1"/>
              </p:cNvCxnSpPr>
              <p:nvPr/>
            </p:nvCxnSpPr>
            <p:spPr>
              <a:xfrm>
                <a:off x="801395" y="4466956"/>
                <a:ext cx="11400" cy="1644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dash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444" name="Google Shape;6444;p57"/>
              <p:cNvCxnSpPr>
                <a:endCxn id="6438" idx="3"/>
              </p:cNvCxnSpPr>
              <p:nvPr/>
            </p:nvCxnSpPr>
            <p:spPr>
              <a:xfrm>
                <a:off x="1842745" y="4466956"/>
                <a:ext cx="5100" cy="1644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dash"/>
                <a:round/>
                <a:headEnd type="none" w="sm" len="sm"/>
                <a:tailEnd type="none" w="sm" len="sm"/>
              </a:ln>
            </p:spPr>
          </p:cxnSp>
          <p:grpSp>
            <p:nvGrpSpPr>
              <p:cNvPr id="6445" name="Google Shape;6445;p57"/>
              <p:cNvGrpSpPr/>
              <p:nvPr/>
            </p:nvGrpSpPr>
            <p:grpSpPr>
              <a:xfrm>
                <a:off x="777993" y="4169528"/>
                <a:ext cx="1079500" cy="395024"/>
                <a:chOff x="2183302" y="1574638"/>
                <a:chExt cx="1200154" cy="430181"/>
              </a:xfrm>
            </p:grpSpPr>
            <p:sp>
              <p:nvSpPr>
                <p:cNvPr id="6446" name="Google Shape;6446;p57"/>
                <p:cNvSpPr/>
                <p:nvPr/>
              </p:nvSpPr>
              <p:spPr>
                <a:xfrm rot="10800000" flipH="1">
                  <a:off x="2186832" y="1690517"/>
                  <a:ext cx="1194859" cy="314302"/>
                </a:xfrm>
                <a:prstGeom prst="ellipse">
                  <a:avLst/>
                </a:prstGeom>
                <a:gradFill>
                  <a:gsLst>
                    <a:gs pos="0">
                      <a:srgbClr val="262699"/>
                    </a:gs>
                    <a:gs pos="31000">
                      <a:srgbClr val="8383E0"/>
                    </a:gs>
                    <a:gs pos="100000">
                      <a:srgbClr val="D5D5F4"/>
                    </a:gs>
                  </a:gsLst>
                  <a:lin ang="1620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kern="0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6447" name="Google Shape;6447;p57"/>
                <p:cNvSpPr/>
                <p:nvPr/>
              </p:nvSpPr>
              <p:spPr>
                <a:xfrm>
                  <a:off x="2183302" y="1734964"/>
                  <a:ext cx="1198389" cy="112704"/>
                </a:xfrm>
                <a:prstGeom prst="rect">
                  <a:avLst/>
                </a:prstGeom>
                <a:gradFill>
                  <a:gsLst>
                    <a:gs pos="0">
                      <a:srgbClr val="ACACEA"/>
                    </a:gs>
                    <a:gs pos="54000">
                      <a:srgbClr val="8383E0"/>
                    </a:gs>
                    <a:gs pos="100000">
                      <a:srgbClr val="262699"/>
                    </a:gs>
                  </a:gsLst>
                  <a:lin ang="1620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kern="0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6448" name="Google Shape;6448;p57"/>
                <p:cNvSpPr/>
                <p:nvPr/>
              </p:nvSpPr>
              <p:spPr>
                <a:xfrm rot="10800000" flipH="1">
                  <a:off x="2183302" y="1574638"/>
                  <a:ext cx="1196624" cy="314302"/>
                </a:xfrm>
                <a:prstGeom prst="ellipse">
                  <a:avLst/>
                </a:prstGeom>
                <a:solidFill>
                  <a:srgbClr val="BFBFBF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kern="0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6449" name="Google Shape;6449;p57"/>
                <p:cNvSpPr/>
                <p:nvPr/>
              </p:nvSpPr>
              <p:spPr>
                <a:xfrm>
                  <a:off x="2490400" y="1671469"/>
                  <a:ext cx="582428" cy="157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6069" h="1321259" extrusionOk="0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8383E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kern="0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6450" name="Google Shape;6450;p57"/>
                <p:cNvSpPr/>
                <p:nvPr/>
              </p:nvSpPr>
              <p:spPr>
                <a:xfrm>
                  <a:off x="2430393" y="1630197"/>
                  <a:ext cx="702443" cy="109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3451" h="932950" extrusionOk="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kern="0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6451" name="Google Shape;6451;p57"/>
                <p:cNvSpPr/>
                <p:nvPr/>
              </p:nvSpPr>
              <p:spPr>
                <a:xfrm>
                  <a:off x="2892805" y="1723852"/>
                  <a:ext cx="257680" cy="952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6596" h="809868" extrusionOk="0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kern="0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sp>
              <p:nvSpPr>
                <p:cNvPr id="6452" name="Google Shape;6452;p57"/>
                <p:cNvSpPr/>
                <p:nvPr/>
              </p:nvSpPr>
              <p:spPr>
                <a:xfrm>
                  <a:off x="2418037" y="1725440"/>
                  <a:ext cx="254150" cy="952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8191" h="791462" extrusionOk="0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01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kern="0">
                    <a:solidFill>
                      <a:srgbClr val="FFFFFF"/>
                    </a:solidFill>
                    <a:latin typeface="Gill Sans"/>
                    <a:ea typeface="Gill Sans"/>
                    <a:cs typeface="Gill Sans"/>
                    <a:sym typeface="Gill Sans"/>
                  </a:endParaRPr>
                </a:p>
              </p:txBody>
            </p:sp>
            <p:cxnSp>
              <p:nvCxnSpPr>
                <p:cNvPr id="6453" name="Google Shape;6453;p57"/>
                <p:cNvCxnSpPr>
                  <a:endCxn id="6448" idx="2"/>
                </p:cNvCxnSpPr>
                <p:nvPr/>
              </p:nvCxnSpPr>
              <p:spPr>
                <a:xfrm rot="10800000">
                  <a:off x="2183302" y="1731789"/>
                  <a:ext cx="3600" cy="122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40005" dist="19939" dir="5400000" algn="tl" rotWithShape="0">
                    <a:srgbClr val="000000">
                      <a:alpha val="37647"/>
                    </a:srgbClr>
                  </a:outerShdw>
                </a:effectLst>
              </p:spPr>
            </p:cxnSp>
            <p:cxnSp>
              <p:nvCxnSpPr>
                <p:cNvPr id="6454" name="Google Shape;6454;p57"/>
                <p:cNvCxnSpPr/>
                <p:nvPr/>
              </p:nvCxnSpPr>
              <p:spPr>
                <a:xfrm rot="10800000">
                  <a:off x="3379926" y="1728615"/>
                  <a:ext cx="3530" cy="122228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40005" dist="19939" dir="5400000" algn="tl" rotWithShape="0">
                    <a:srgbClr val="000000">
                      <a:alpha val="37647"/>
                    </a:srgbClr>
                  </a:outerShdw>
                </a:effectLst>
              </p:spPr>
            </p:cxnSp>
          </p:grpSp>
          <p:sp>
            <p:nvSpPr>
              <p:cNvPr id="6455" name="Google Shape;6455;p57"/>
              <p:cNvSpPr/>
              <p:nvPr/>
            </p:nvSpPr>
            <p:spPr>
              <a:xfrm>
                <a:off x="546153" y="4588083"/>
                <a:ext cx="1670709" cy="1303807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6456" name="Google Shape;6456;p57"/>
              <p:cNvSpPr txBox="1"/>
              <p:nvPr/>
            </p:nvSpPr>
            <p:spPr>
              <a:xfrm>
                <a:off x="540390" y="4583226"/>
                <a:ext cx="620971" cy="31119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en-US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dest</a:t>
                </a: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457" name="Google Shape;6457;p57"/>
              <p:cNvSpPr txBox="1"/>
              <p:nvPr/>
            </p:nvSpPr>
            <p:spPr>
              <a:xfrm>
                <a:off x="1162170" y="4587898"/>
                <a:ext cx="1070012" cy="31119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en-US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interface</a:t>
                </a: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cxnSp>
            <p:nvCxnSpPr>
              <p:cNvPr id="6458" name="Google Shape;6458;p57"/>
              <p:cNvCxnSpPr/>
              <p:nvPr/>
            </p:nvCxnSpPr>
            <p:spPr>
              <a:xfrm>
                <a:off x="1154183" y="4593421"/>
                <a:ext cx="1345" cy="1293547"/>
              </a:xfrm>
              <a:prstGeom prst="straightConnector1">
                <a:avLst/>
              </a:prstGeom>
              <a:solidFill>
                <a:srgbClr val="00CC9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459" name="Google Shape;6459;p57"/>
              <p:cNvCxnSpPr/>
              <p:nvPr/>
            </p:nvCxnSpPr>
            <p:spPr>
              <a:xfrm rot="10800000">
                <a:off x="537654" y="4911108"/>
                <a:ext cx="1679208" cy="0"/>
              </a:xfrm>
              <a:prstGeom prst="straightConnector1">
                <a:avLst/>
              </a:prstGeom>
              <a:solidFill>
                <a:srgbClr val="00CC9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6460" name="Google Shape;6460;p57"/>
              <p:cNvSpPr txBox="1"/>
              <p:nvPr/>
            </p:nvSpPr>
            <p:spPr>
              <a:xfrm>
                <a:off x="1222724" y="4844159"/>
                <a:ext cx="415498" cy="32057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en-US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…</a:t>
                </a: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461" name="Google Shape;6461;p57"/>
              <p:cNvSpPr txBox="1"/>
              <p:nvPr/>
            </p:nvSpPr>
            <p:spPr>
              <a:xfrm>
                <a:off x="1218025" y="5574320"/>
                <a:ext cx="415498" cy="32057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en-US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…</a:t>
                </a: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462" name="Google Shape;6462;p57"/>
              <p:cNvSpPr txBox="1"/>
              <p:nvPr/>
            </p:nvSpPr>
            <p:spPr>
              <a:xfrm>
                <a:off x="646020" y="4843576"/>
                <a:ext cx="415498" cy="32057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en-US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…</a:t>
                </a: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463" name="Google Shape;6463;p57"/>
              <p:cNvSpPr txBox="1"/>
              <p:nvPr/>
            </p:nvSpPr>
            <p:spPr>
              <a:xfrm>
                <a:off x="669517" y="5573736"/>
                <a:ext cx="415498" cy="32057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en-US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…</a:t>
                </a: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464" name="Google Shape;6464;p57"/>
          <p:cNvSpPr txBox="1"/>
          <p:nvPr/>
        </p:nvSpPr>
        <p:spPr>
          <a:xfrm>
            <a:off x="491927" y="2538311"/>
            <a:ext cx="1117981" cy="840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local link interfaces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 1a, 1d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465" name="Google Shape;6465;p57"/>
          <p:cNvSpPr txBox="1"/>
          <p:nvPr/>
        </p:nvSpPr>
        <p:spPr>
          <a:xfrm>
            <a:off x="3129859" y="5365940"/>
            <a:ext cx="8270914" cy="510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93688" indent="-293688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lang="en-US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 1d: to get to X, use  interface 1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6466" name="Google Shape;6466;p57"/>
          <p:cNvGrpSpPr/>
          <p:nvPr/>
        </p:nvGrpSpPr>
        <p:grpSpPr>
          <a:xfrm>
            <a:off x="1260825" y="5090966"/>
            <a:ext cx="917328" cy="370003"/>
            <a:chOff x="1260825" y="5090966"/>
            <a:chExt cx="917328" cy="370003"/>
          </a:xfrm>
        </p:grpSpPr>
        <p:sp>
          <p:nvSpPr>
            <p:cNvPr id="6467" name="Google Shape;6467;p57"/>
            <p:cNvSpPr txBox="1"/>
            <p:nvPr/>
          </p:nvSpPr>
          <p:spPr>
            <a:xfrm>
              <a:off x="1260825" y="5091637"/>
              <a:ext cx="399468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-US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1c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468" name="Google Shape;6468;p57"/>
            <p:cNvSpPr txBox="1"/>
            <p:nvPr/>
          </p:nvSpPr>
          <p:spPr>
            <a:xfrm>
              <a:off x="1876467" y="509096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-US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6469" name="Google Shape;6469;p57"/>
          <p:cNvGrpSpPr/>
          <p:nvPr/>
        </p:nvGrpSpPr>
        <p:grpSpPr>
          <a:xfrm>
            <a:off x="1312521" y="5421278"/>
            <a:ext cx="864960" cy="372689"/>
            <a:chOff x="1312521" y="5421278"/>
            <a:chExt cx="864960" cy="372689"/>
          </a:xfrm>
        </p:grpSpPr>
        <p:sp>
          <p:nvSpPr>
            <p:cNvPr id="6470" name="Google Shape;6470;p57"/>
            <p:cNvSpPr txBox="1"/>
            <p:nvPr/>
          </p:nvSpPr>
          <p:spPr>
            <a:xfrm>
              <a:off x="1312521" y="5421278"/>
              <a:ext cx="30489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-US" kern="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X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471" name="Google Shape;6471;p57"/>
            <p:cNvSpPr txBox="1"/>
            <p:nvPr/>
          </p:nvSpPr>
          <p:spPr>
            <a:xfrm>
              <a:off x="1875795" y="5424635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-US" kern="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6472" name="Google Shape;6472;p57"/>
          <p:cNvGrpSpPr/>
          <p:nvPr/>
        </p:nvGrpSpPr>
        <p:grpSpPr>
          <a:xfrm>
            <a:off x="2293495" y="1828802"/>
            <a:ext cx="1139242" cy="1021848"/>
            <a:chOff x="852623" y="3061858"/>
            <a:chExt cx="1139242" cy="1021848"/>
          </a:xfrm>
        </p:grpSpPr>
        <p:grpSp>
          <p:nvGrpSpPr>
            <p:cNvPr id="6473" name="Google Shape;6473;p57"/>
            <p:cNvGrpSpPr/>
            <p:nvPr/>
          </p:nvGrpSpPr>
          <p:grpSpPr>
            <a:xfrm>
              <a:off x="852623" y="3198229"/>
              <a:ext cx="760478" cy="811277"/>
              <a:chOff x="4511542" y="2820739"/>
              <a:chExt cx="760478" cy="811277"/>
            </a:xfrm>
          </p:grpSpPr>
          <p:cxnSp>
            <p:nvCxnSpPr>
              <p:cNvPr id="6474" name="Google Shape;6474;p57"/>
              <p:cNvCxnSpPr/>
              <p:nvPr/>
            </p:nvCxnSpPr>
            <p:spPr>
              <a:xfrm rot="10800000">
                <a:off x="4870276" y="2820739"/>
                <a:ext cx="401744" cy="302376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>
                <a:solidFill>
                  <a:srgbClr val="CC0000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6475" name="Google Shape;6475;p57"/>
              <p:cNvCxnSpPr/>
              <p:nvPr/>
            </p:nvCxnSpPr>
            <p:spPr>
              <a:xfrm rot="10800000">
                <a:off x="4511542" y="3225138"/>
                <a:ext cx="641247" cy="1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>
                <a:solidFill>
                  <a:srgbClr val="CC0000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6476" name="Google Shape;6476;p57"/>
              <p:cNvCxnSpPr/>
              <p:nvPr/>
            </p:nvCxnSpPr>
            <p:spPr>
              <a:xfrm flipH="1">
                <a:off x="4834894" y="3343933"/>
                <a:ext cx="422409" cy="288083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>
                <a:solidFill>
                  <a:srgbClr val="CC0000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</p:grpSp>
        <p:sp>
          <p:nvSpPr>
            <p:cNvPr id="6477" name="Google Shape;6477;p57"/>
            <p:cNvSpPr txBox="1"/>
            <p:nvPr/>
          </p:nvSpPr>
          <p:spPr>
            <a:xfrm>
              <a:off x="915200" y="3355868"/>
              <a:ext cx="60061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-US" sz="1400" i="1" kern="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AS3,X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478" name="Google Shape;6478;p57"/>
            <p:cNvSpPr txBox="1"/>
            <p:nvPr/>
          </p:nvSpPr>
          <p:spPr>
            <a:xfrm>
              <a:off x="1365356" y="3061858"/>
              <a:ext cx="60061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-US" sz="1400" i="1" kern="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AS3,X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479" name="Google Shape;6479;p57"/>
            <p:cNvSpPr txBox="1"/>
            <p:nvPr/>
          </p:nvSpPr>
          <p:spPr>
            <a:xfrm>
              <a:off x="1391251" y="3775929"/>
              <a:ext cx="60061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-US" sz="1400" i="1" kern="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AS3,X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8467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64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64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64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64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84" name="Google Shape;6484;p58"/>
          <p:cNvGrpSpPr/>
          <p:nvPr/>
        </p:nvGrpSpPr>
        <p:grpSpPr>
          <a:xfrm>
            <a:off x="1163507" y="1064076"/>
            <a:ext cx="9801110" cy="2876474"/>
            <a:chOff x="1113403" y="1064076"/>
            <a:chExt cx="9801110" cy="2876474"/>
          </a:xfrm>
        </p:grpSpPr>
        <p:grpSp>
          <p:nvGrpSpPr>
            <p:cNvPr id="6485" name="Google Shape;6485;p58"/>
            <p:cNvGrpSpPr/>
            <p:nvPr/>
          </p:nvGrpSpPr>
          <p:grpSpPr>
            <a:xfrm>
              <a:off x="1113403" y="1064076"/>
              <a:ext cx="9801110" cy="2876474"/>
              <a:chOff x="1426553" y="3694542"/>
              <a:chExt cx="9801110" cy="2876474"/>
            </a:xfrm>
          </p:grpSpPr>
          <p:grpSp>
            <p:nvGrpSpPr>
              <p:cNvPr id="6486" name="Google Shape;6486;p58"/>
              <p:cNvGrpSpPr/>
              <p:nvPr/>
            </p:nvGrpSpPr>
            <p:grpSpPr>
              <a:xfrm>
                <a:off x="1426553" y="3694542"/>
                <a:ext cx="9249542" cy="2876474"/>
                <a:chOff x="1426553" y="3694542"/>
                <a:chExt cx="9249542" cy="2876474"/>
              </a:xfrm>
            </p:grpSpPr>
            <p:grpSp>
              <p:nvGrpSpPr>
                <p:cNvPr id="6487" name="Google Shape;6487;p58"/>
                <p:cNvGrpSpPr/>
                <p:nvPr/>
              </p:nvGrpSpPr>
              <p:grpSpPr>
                <a:xfrm>
                  <a:off x="4625977" y="4850481"/>
                  <a:ext cx="2545688" cy="1720535"/>
                  <a:chOff x="4625977" y="4850481"/>
                  <a:chExt cx="2545688" cy="1720535"/>
                </a:xfrm>
              </p:grpSpPr>
              <p:grpSp>
                <p:nvGrpSpPr>
                  <p:cNvPr id="6488" name="Google Shape;6488;p58"/>
                  <p:cNvGrpSpPr/>
                  <p:nvPr/>
                </p:nvGrpSpPr>
                <p:grpSpPr>
                  <a:xfrm>
                    <a:off x="4625977" y="4850481"/>
                    <a:ext cx="2545688" cy="1720535"/>
                    <a:chOff x="-2170772" y="2784954"/>
                    <a:chExt cx="2712783" cy="1853712"/>
                  </a:xfrm>
                </p:grpSpPr>
                <p:sp>
                  <p:nvSpPr>
                    <p:cNvPr id="6489" name="Google Shape;6489;p58"/>
                    <p:cNvSpPr/>
                    <p:nvPr/>
                  </p:nvSpPr>
                  <p:spPr>
                    <a:xfrm>
                      <a:off x="-2170772" y="2784954"/>
                      <a:ext cx="2712783" cy="185371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000" h="10795" extrusionOk="0">
                          <a:moveTo>
                            <a:pt x="45" y="5036"/>
                          </a:moveTo>
                          <a:cubicBezTo>
                            <a:pt x="272" y="4277"/>
                            <a:pt x="1931" y="3650"/>
                            <a:pt x="2738" y="2811"/>
                          </a:cubicBezTo>
                          <a:cubicBezTo>
                            <a:pt x="3545" y="1972"/>
                            <a:pt x="3352" y="117"/>
                            <a:pt x="4886" y="4"/>
                          </a:cubicBezTo>
                          <a:cubicBezTo>
                            <a:pt x="6420" y="-109"/>
                            <a:pt x="7216" y="1912"/>
                            <a:pt x="8068" y="2813"/>
                          </a:cubicBezTo>
                          <a:cubicBezTo>
                            <a:pt x="8920" y="3715"/>
                            <a:pt x="9928" y="3420"/>
                            <a:pt x="9996" y="5413"/>
                          </a:cubicBezTo>
                          <a:cubicBezTo>
                            <a:pt x="10064" y="7406"/>
                            <a:pt x="9275" y="6409"/>
                            <a:pt x="8476" y="7306"/>
                          </a:cubicBezTo>
                          <a:cubicBezTo>
                            <a:pt x="7677" y="8203"/>
                            <a:pt x="7086" y="10770"/>
                            <a:pt x="5202" y="10795"/>
                          </a:cubicBezTo>
                          <a:cubicBezTo>
                            <a:pt x="3318" y="10820"/>
                            <a:pt x="3391" y="8255"/>
                            <a:pt x="2753" y="7683"/>
                          </a:cubicBezTo>
                          <a:cubicBezTo>
                            <a:pt x="2115" y="7111"/>
                            <a:pt x="2326" y="7496"/>
                            <a:pt x="1375" y="7365"/>
                          </a:cubicBezTo>
                          <a:cubicBezTo>
                            <a:pt x="493" y="6773"/>
                            <a:pt x="-182" y="5795"/>
                            <a:pt x="45" y="5036"/>
                          </a:cubicBezTo>
                          <a:close/>
                        </a:path>
                      </a:pathLst>
                    </a:custGeom>
                    <a:solidFill>
                      <a:srgbClr val="9CE0FA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kern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grpSp>
                  <p:nvGrpSpPr>
                    <p:cNvPr id="6490" name="Google Shape;6490;p58"/>
                    <p:cNvGrpSpPr/>
                    <p:nvPr/>
                  </p:nvGrpSpPr>
                  <p:grpSpPr>
                    <a:xfrm>
                      <a:off x="-1935370" y="2935816"/>
                      <a:ext cx="2333625" cy="1590649"/>
                      <a:chOff x="833331" y="2873352"/>
                      <a:chExt cx="2333625" cy="1590649"/>
                    </a:xfrm>
                  </p:grpSpPr>
                  <p:grpSp>
                    <p:nvGrpSpPr>
                      <p:cNvPr id="6491" name="Google Shape;6491;p58"/>
                      <p:cNvGrpSpPr/>
                      <p:nvPr/>
                    </p:nvGrpSpPr>
                    <p:grpSpPr>
                      <a:xfrm>
                        <a:off x="1736090" y="2873352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6492" name="Google Shape;6492;p58"/>
                        <p:cNvGrpSpPr/>
                        <p:nvPr/>
                      </p:nvGrpSpPr>
                      <p:grpSpPr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6493" name="Google Shape;6493;p58"/>
                          <p:cNvSpPr/>
                          <p:nvPr/>
                        </p:nvSpPr>
                        <p:spPr>
                          <a:xfrm rot="10800000" flipH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>
                            <a:gsLst>
                              <a:gs pos="0">
                                <a:srgbClr val="262699"/>
                              </a:gs>
                              <a:gs pos="52999">
                                <a:srgbClr val="8383E0"/>
                              </a:gs>
                              <a:gs pos="100000">
                                <a:srgbClr val="262699"/>
                              </a:gs>
                            </a:gsLst>
                            <a:lin ang="0" scaled="0"/>
                          </a:gradFill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494" name="Google Shape;6494;p58"/>
                          <p:cNvSpPr/>
                          <p:nvPr/>
                        </p:nvSpPr>
                        <p:spPr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>
                            <a:gsLst>
                              <a:gs pos="0">
                                <a:srgbClr val="262699"/>
                              </a:gs>
                              <a:gs pos="52999">
                                <a:srgbClr val="8383E0"/>
                              </a:gs>
                              <a:gs pos="100000">
                                <a:srgbClr val="262699"/>
                              </a:gs>
                            </a:gsLst>
                            <a:lin ang="10800000" scaled="0"/>
                          </a:gradFill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495" name="Google Shape;6495;p58"/>
                          <p:cNvSpPr/>
                          <p:nvPr/>
                        </p:nvSpPr>
                        <p:spPr>
                          <a:xfrm rot="10800000" flipH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BFBFBF"/>
                          </a:solidFill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496" name="Google Shape;6496;p58"/>
                          <p:cNvSpPr/>
                          <p:nvPr/>
                        </p:nvSpPr>
                        <p:spPr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3076069" h="1321259" extrusionOk="0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8383E0"/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497" name="Google Shape;6497;p58"/>
                          <p:cNvSpPr/>
                          <p:nvPr/>
                        </p:nvSpPr>
                        <p:spPr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3723451" h="932950" extrusionOk="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498" name="Google Shape;6498;p58"/>
                          <p:cNvSpPr/>
                          <p:nvPr/>
                        </p:nvSpPr>
                        <p:spPr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1366596" h="809868" extrusionOk="0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499" name="Google Shape;6499;p58"/>
                          <p:cNvSpPr/>
                          <p:nvPr/>
                        </p:nvSpPr>
                        <p:spPr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1348191" h="791462" extrusionOk="0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cxnSp>
                        <p:nvCxnSpPr>
                          <p:cNvPr id="6500" name="Google Shape;6500;p58"/>
                          <p:cNvCxnSpPr>
                            <a:endCxn id="6495" idx="2"/>
                          </p:cNvCxnSpPr>
                          <p:nvPr/>
                        </p:nvCxnSpPr>
                        <p:spPr>
                          <a:xfrm rot="10800000">
                            <a:off x="1871277" y="1736929"/>
                            <a:ext cx="3300" cy="123600"/>
                          </a:xfrm>
                          <a:prstGeom prst="straightConnector1">
                            <a:avLst/>
                          </a:prstGeom>
                          <a:noFill/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7647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6501" name="Google Shape;6501;p58"/>
                          <p:cNvCxnSpPr/>
                          <p:nvPr/>
                        </p:nvCxnSpPr>
                        <p:spPr>
                          <a:xfrm rot="10800000">
                            <a:off x="2996477" y="1733359"/>
                            <a:ext cx="3171" cy="123743"/>
                          </a:xfrm>
                          <a:prstGeom prst="straightConnector1">
                            <a:avLst/>
                          </a:prstGeom>
                          <a:noFill/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7647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6502" name="Google Shape;6502;p58"/>
                        <p:cNvGrpSpPr/>
                        <p:nvPr/>
                      </p:nvGrpSpPr>
                      <p:grpSpPr>
                        <a:xfrm>
                          <a:off x="1770362" y="2873352"/>
                          <a:ext cx="441422" cy="369332"/>
                          <a:chOff x="667045" y="1708643"/>
                          <a:chExt cx="441422" cy="369332"/>
                        </a:xfrm>
                      </p:grpSpPr>
                      <p:sp>
                        <p:nvSpPr>
                          <p:cNvPr id="6503" name="Google Shape;6503;p58"/>
                          <p:cNvSpPr/>
                          <p:nvPr/>
                        </p:nvSpPr>
                        <p:spPr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5686"/>
                            </a:srgbClr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504" name="Google Shape;6504;p58"/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41422" cy="3693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t" anchorCtr="0">
                            <a:spAutoFit/>
                          </a:bodyPr>
                          <a:lstStyle/>
                          <a:p>
                            <a:pPr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Arial"/>
                              <a:buNone/>
                            </a:pPr>
                            <a:r>
                              <a:rPr lang="en-US" kern="0">
                                <a:solidFill>
                                  <a:srgbClr val="000000"/>
                                </a:solidFill>
                                <a:latin typeface="Arial"/>
                                <a:ea typeface="Arial"/>
                                <a:cs typeface="Arial"/>
                                <a:sym typeface="Arial"/>
                              </a:rPr>
                              <a:t>2b</a:t>
                            </a:r>
                            <a:endParaRPr sz="1400" kern="0">
                              <a:solidFill>
                                <a:srgbClr val="000000"/>
                              </a:solidFill>
                              <a:latin typeface="Arial"/>
                              <a:cs typeface="Arial"/>
                              <a:sym typeface="Arial"/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6505" name="Google Shape;6505;p58"/>
                      <p:cNvGrpSpPr/>
                      <p:nvPr/>
                    </p:nvGrpSpPr>
                    <p:grpSpPr>
                      <a:xfrm>
                        <a:off x="1740320" y="4094669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6506" name="Google Shape;6506;p58"/>
                        <p:cNvGrpSpPr/>
                        <p:nvPr/>
                      </p:nvGrpSpPr>
                      <p:grpSpPr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6507" name="Google Shape;6507;p58"/>
                          <p:cNvSpPr/>
                          <p:nvPr/>
                        </p:nvSpPr>
                        <p:spPr>
                          <a:xfrm rot="10800000" flipH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>
                            <a:gsLst>
                              <a:gs pos="0">
                                <a:srgbClr val="262699"/>
                              </a:gs>
                              <a:gs pos="52999">
                                <a:srgbClr val="8383E0"/>
                              </a:gs>
                              <a:gs pos="100000">
                                <a:srgbClr val="262699"/>
                              </a:gs>
                            </a:gsLst>
                            <a:lin ang="0" scaled="0"/>
                          </a:gradFill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508" name="Google Shape;6508;p58"/>
                          <p:cNvSpPr/>
                          <p:nvPr/>
                        </p:nvSpPr>
                        <p:spPr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>
                            <a:gsLst>
                              <a:gs pos="0">
                                <a:srgbClr val="262699"/>
                              </a:gs>
                              <a:gs pos="52999">
                                <a:srgbClr val="8383E0"/>
                              </a:gs>
                              <a:gs pos="100000">
                                <a:srgbClr val="262699"/>
                              </a:gs>
                            </a:gsLst>
                            <a:lin ang="10800000" scaled="0"/>
                          </a:gradFill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509" name="Google Shape;6509;p58"/>
                          <p:cNvSpPr/>
                          <p:nvPr/>
                        </p:nvSpPr>
                        <p:spPr>
                          <a:xfrm rot="10800000" flipH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BFBFBF"/>
                          </a:solidFill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510" name="Google Shape;6510;p58"/>
                          <p:cNvSpPr/>
                          <p:nvPr/>
                        </p:nvSpPr>
                        <p:spPr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3076069" h="1321259" extrusionOk="0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8383E0"/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511" name="Google Shape;6511;p58"/>
                          <p:cNvSpPr/>
                          <p:nvPr/>
                        </p:nvSpPr>
                        <p:spPr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3723451" h="932950" extrusionOk="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512" name="Google Shape;6512;p58"/>
                          <p:cNvSpPr/>
                          <p:nvPr/>
                        </p:nvSpPr>
                        <p:spPr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1366596" h="809868" extrusionOk="0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513" name="Google Shape;6513;p58"/>
                          <p:cNvSpPr/>
                          <p:nvPr/>
                        </p:nvSpPr>
                        <p:spPr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1348191" h="791462" extrusionOk="0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cxnSp>
                        <p:nvCxnSpPr>
                          <p:cNvPr id="6514" name="Google Shape;6514;p58"/>
                          <p:cNvCxnSpPr>
                            <a:endCxn id="6509" idx="2"/>
                          </p:cNvCxnSpPr>
                          <p:nvPr/>
                        </p:nvCxnSpPr>
                        <p:spPr>
                          <a:xfrm rot="10800000">
                            <a:off x="1871277" y="1736929"/>
                            <a:ext cx="3300" cy="123600"/>
                          </a:xfrm>
                          <a:prstGeom prst="straightConnector1">
                            <a:avLst/>
                          </a:prstGeom>
                          <a:noFill/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7647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6515" name="Google Shape;6515;p58"/>
                          <p:cNvCxnSpPr/>
                          <p:nvPr/>
                        </p:nvCxnSpPr>
                        <p:spPr>
                          <a:xfrm rot="10800000">
                            <a:off x="2996477" y="1733359"/>
                            <a:ext cx="3171" cy="123743"/>
                          </a:xfrm>
                          <a:prstGeom prst="straightConnector1">
                            <a:avLst/>
                          </a:prstGeom>
                          <a:noFill/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7647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6516" name="Google Shape;6516;p58"/>
                        <p:cNvGrpSpPr/>
                        <p:nvPr/>
                      </p:nvGrpSpPr>
                      <p:grpSpPr>
                        <a:xfrm>
                          <a:off x="1770362" y="2873352"/>
                          <a:ext cx="441422" cy="369332"/>
                          <a:chOff x="667045" y="1708643"/>
                          <a:chExt cx="441422" cy="369332"/>
                        </a:xfrm>
                      </p:grpSpPr>
                      <p:sp>
                        <p:nvSpPr>
                          <p:cNvPr id="6517" name="Google Shape;6517;p58"/>
                          <p:cNvSpPr/>
                          <p:nvPr/>
                        </p:nvSpPr>
                        <p:spPr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5686"/>
                            </a:srgbClr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518" name="Google Shape;6518;p58"/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41422" cy="3693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t" anchorCtr="0">
                            <a:spAutoFit/>
                          </a:bodyPr>
                          <a:lstStyle/>
                          <a:p>
                            <a:pPr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Arial"/>
                              <a:buNone/>
                            </a:pPr>
                            <a:r>
                              <a:rPr lang="en-US" kern="0">
                                <a:solidFill>
                                  <a:srgbClr val="000000"/>
                                </a:solidFill>
                                <a:latin typeface="Arial"/>
                                <a:ea typeface="Arial"/>
                                <a:cs typeface="Arial"/>
                                <a:sym typeface="Arial"/>
                              </a:rPr>
                              <a:t>2d</a:t>
                            </a:r>
                            <a:endParaRPr sz="1400" kern="0">
                              <a:solidFill>
                                <a:srgbClr val="000000"/>
                              </a:solidFill>
                              <a:latin typeface="Arial"/>
                              <a:cs typeface="Arial"/>
                              <a:sym typeface="Arial"/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6519" name="Google Shape;6519;p58"/>
                      <p:cNvGrpSpPr/>
                      <p:nvPr/>
                    </p:nvGrpSpPr>
                    <p:grpSpPr>
                      <a:xfrm>
                        <a:off x="2601806" y="3485072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6520" name="Google Shape;6520;p58"/>
                        <p:cNvGrpSpPr/>
                        <p:nvPr/>
                      </p:nvGrpSpPr>
                      <p:grpSpPr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6521" name="Google Shape;6521;p58"/>
                          <p:cNvSpPr/>
                          <p:nvPr/>
                        </p:nvSpPr>
                        <p:spPr>
                          <a:xfrm rot="10800000" flipH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>
                            <a:gsLst>
                              <a:gs pos="0">
                                <a:srgbClr val="262699"/>
                              </a:gs>
                              <a:gs pos="52999">
                                <a:srgbClr val="8383E0"/>
                              </a:gs>
                              <a:gs pos="100000">
                                <a:srgbClr val="262699"/>
                              </a:gs>
                            </a:gsLst>
                            <a:lin ang="0" scaled="0"/>
                          </a:gradFill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522" name="Google Shape;6522;p58"/>
                          <p:cNvSpPr/>
                          <p:nvPr/>
                        </p:nvSpPr>
                        <p:spPr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>
                            <a:gsLst>
                              <a:gs pos="0">
                                <a:srgbClr val="262699"/>
                              </a:gs>
                              <a:gs pos="52999">
                                <a:srgbClr val="8383E0"/>
                              </a:gs>
                              <a:gs pos="100000">
                                <a:srgbClr val="262699"/>
                              </a:gs>
                            </a:gsLst>
                            <a:lin ang="10800000" scaled="0"/>
                          </a:gradFill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523" name="Google Shape;6523;p58"/>
                          <p:cNvSpPr/>
                          <p:nvPr/>
                        </p:nvSpPr>
                        <p:spPr>
                          <a:xfrm rot="10800000" flipH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BFBFBF"/>
                          </a:solidFill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524" name="Google Shape;6524;p58"/>
                          <p:cNvSpPr/>
                          <p:nvPr/>
                        </p:nvSpPr>
                        <p:spPr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3076069" h="1321259" extrusionOk="0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8383E0"/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525" name="Google Shape;6525;p58"/>
                          <p:cNvSpPr/>
                          <p:nvPr/>
                        </p:nvSpPr>
                        <p:spPr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3723451" h="932950" extrusionOk="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526" name="Google Shape;6526;p58"/>
                          <p:cNvSpPr/>
                          <p:nvPr/>
                        </p:nvSpPr>
                        <p:spPr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1366596" h="809868" extrusionOk="0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527" name="Google Shape;6527;p58"/>
                          <p:cNvSpPr/>
                          <p:nvPr/>
                        </p:nvSpPr>
                        <p:spPr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1348191" h="791462" extrusionOk="0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cxnSp>
                        <p:nvCxnSpPr>
                          <p:cNvPr id="6528" name="Google Shape;6528;p58"/>
                          <p:cNvCxnSpPr>
                            <a:endCxn id="6523" idx="2"/>
                          </p:cNvCxnSpPr>
                          <p:nvPr/>
                        </p:nvCxnSpPr>
                        <p:spPr>
                          <a:xfrm rot="10800000">
                            <a:off x="1871277" y="1736929"/>
                            <a:ext cx="3300" cy="123600"/>
                          </a:xfrm>
                          <a:prstGeom prst="straightConnector1">
                            <a:avLst/>
                          </a:prstGeom>
                          <a:noFill/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7647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6529" name="Google Shape;6529;p58"/>
                          <p:cNvCxnSpPr/>
                          <p:nvPr/>
                        </p:nvCxnSpPr>
                        <p:spPr>
                          <a:xfrm rot="10800000">
                            <a:off x="2996477" y="1733359"/>
                            <a:ext cx="3171" cy="123743"/>
                          </a:xfrm>
                          <a:prstGeom prst="straightConnector1">
                            <a:avLst/>
                          </a:prstGeom>
                          <a:noFill/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7647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6530" name="Google Shape;6530;p58"/>
                        <p:cNvGrpSpPr/>
                        <p:nvPr/>
                      </p:nvGrpSpPr>
                      <p:grpSpPr>
                        <a:xfrm>
                          <a:off x="1770362" y="2873352"/>
                          <a:ext cx="428460" cy="369332"/>
                          <a:chOff x="667045" y="1708643"/>
                          <a:chExt cx="428460" cy="369332"/>
                        </a:xfrm>
                      </p:grpSpPr>
                      <p:sp>
                        <p:nvSpPr>
                          <p:cNvPr id="6531" name="Google Shape;6531;p58"/>
                          <p:cNvSpPr/>
                          <p:nvPr/>
                        </p:nvSpPr>
                        <p:spPr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5686"/>
                            </a:srgbClr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532" name="Google Shape;6532;p58"/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28460" cy="3693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t" anchorCtr="0">
                            <a:spAutoFit/>
                          </a:bodyPr>
                          <a:lstStyle/>
                          <a:p>
                            <a:pPr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Arial"/>
                              <a:buNone/>
                            </a:pPr>
                            <a:r>
                              <a:rPr lang="en-US" kern="0">
                                <a:solidFill>
                                  <a:srgbClr val="000000"/>
                                </a:solidFill>
                                <a:latin typeface="Arial"/>
                                <a:ea typeface="Arial"/>
                                <a:cs typeface="Arial"/>
                                <a:sym typeface="Arial"/>
                              </a:rPr>
                              <a:t>2c</a:t>
                            </a:r>
                            <a:endParaRPr sz="1400" kern="0">
                              <a:solidFill>
                                <a:srgbClr val="000000"/>
                              </a:solidFill>
                              <a:latin typeface="Arial"/>
                              <a:cs typeface="Arial"/>
                              <a:sym typeface="Arial"/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6533" name="Google Shape;6533;p58"/>
                      <p:cNvGrpSpPr/>
                      <p:nvPr/>
                    </p:nvGrpSpPr>
                    <p:grpSpPr>
                      <a:xfrm>
                        <a:off x="833331" y="3478719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6534" name="Google Shape;6534;p58"/>
                        <p:cNvGrpSpPr/>
                        <p:nvPr/>
                      </p:nvGrpSpPr>
                      <p:grpSpPr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6535" name="Google Shape;6535;p58"/>
                          <p:cNvSpPr/>
                          <p:nvPr/>
                        </p:nvSpPr>
                        <p:spPr>
                          <a:xfrm rot="10800000" flipH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>
                            <a:gsLst>
                              <a:gs pos="0">
                                <a:srgbClr val="262699"/>
                              </a:gs>
                              <a:gs pos="52999">
                                <a:srgbClr val="8383E0"/>
                              </a:gs>
                              <a:gs pos="100000">
                                <a:srgbClr val="262699"/>
                              </a:gs>
                            </a:gsLst>
                            <a:lin ang="0" scaled="0"/>
                          </a:gradFill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536" name="Google Shape;6536;p58"/>
                          <p:cNvSpPr/>
                          <p:nvPr/>
                        </p:nvSpPr>
                        <p:spPr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>
                            <a:gsLst>
                              <a:gs pos="0">
                                <a:srgbClr val="262699"/>
                              </a:gs>
                              <a:gs pos="52999">
                                <a:srgbClr val="8383E0"/>
                              </a:gs>
                              <a:gs pos="100000">
                                <a:srgbClr val="262699"/>
                              </a:gs>
                            </a:gsLst>
                            <a:lin ang="10800000" scaled="0"/>
                          </a:gradFill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537" name="Google Shape;6537;p58"/>
                          <p:cNvSpPr/>
                          <p:nvPr/>
                        </p:nvSpPr>
                        <p:spPr>
                          <a:xfrm rot="10800000" flipH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BFBFBF"/>
                          </a:solidFill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538" name="Google Shape;6538;p58"/>
                          <p:cNvSpPr/>
                          <p:nvPr/>
                        </p:nvSpPr>
                        <p:spPr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3076069" h="1321259" extrusionOk="0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8383E0"/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539" name="Google Shape;6539;p58"/>
                          <p:cNvSpPr/>
                          <p:nvPr/>
                        </p:nvSpPr>
                        <p:spPr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3723451" h="932950" extrusionOk="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540" name="Google Shape;6540;p58"/>
                          <p:cNvSpPr/>
                          <p:nvPr/>
                        </p:nvSpPr>
                        <p:spPr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1366596" h="809868" extrusionOk="0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541" name="Google Shape;6541;p58"/>
                          <p:cNvSpPr/>
                          <p:nvPr/>
                        </p:nvSpPr>
                        <p:spPr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1348191" h="791462" extrusionOk="0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cxnSp>
                        <p:nvCxnSpPr>
                          <p:cNvPr id="6542" name="Google Shape;6542;p58"/>
                          <p:cNvCxnSpPr>
                            <a:endCxn id="6537" idx="2"/>
                          </p:cNvCxnSpPr>
                          <p:nvPr/>
                        </p:nvCxnSpPr>
                        <p:spPr>
                          <a:xfrm rot="10800000">
                            <a:off x="1871277" y="1736929"/>
                            <a:ext cx="3300" cy="123600"/>
                          </a:xfrm>
                          <a:prstGeom prst="straightConnector1">
                            <a:avLst/>
                          </a:prstGeom>
                          <a:noFill/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7647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6543" name="Google Shape;6543;p58"/>
                          <p:cNvCxnSpPr/>
                          <p:nvPr/>
                        </p:nvCxnSpPr>
                        <p:spPr>
                          <a:xfrm rot="10800000">
                            <a:off x="2996477" y="1733359"/>
                            <a:ext cx="3171" cy="123743"/>
                          </a:xfrm>
                          <a:prstGeom prst="straightConnector1">
                            <a:avLst/>
                          </a:prstGeom>
                          <a:noFill/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7647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6544" name="Google Shape;6544;p58"/>
                        <p:cNvGrpSpPr/>
                        <p:nvPr/>
                      </p:nvGrpSpPr>
                      <p:grpSpPr>
                        <a:xfrm>
                          <a:off x="1770362" y="2873352"/>
                          <a:ext cx="441422" cy="369332"/>
                          <a:chOff x="667045" y="1708643"/>
                          <a:chExt cx="441422" cy="369332"/>
                        </a:xfrm>
                      </p:grpSpPr>
                      <p:sp>
                        <p:nvSpPr>
                          <p:cNvPr id="6545" name="Google Shape;6545;p58"/>
                          <p:cNvSpPr/>
                          <p:nvPr/>
                        </p:nvSpPr>
                        <p:spPr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5686"/>
                            </a:srgbClr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546" name="Google Shape;6546;p58"/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41422" cy="3693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t" anchorCtr="0">
                            <a:spAutoFit/>
                          </a:bodyPr>
                          <a:lstStyle/>
                          <a:p>
                            <a:pPr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Arial"/>
                              <a:buNone/>
                            </a:pPr>
                            <a:r>
                              <a:rPr lang="en-US" kern="0">
                                <a:solidFill>
                                  <a:srgbClr val="000000"/>
                                </a:solidFill>
                                <a:latin typeface="Arial"/>
                                <a:ea typeface="Arial"/>
                                <a:cs typeface="Arial"/>
                                <a:sym typeface="Arial"/>
                              </a:rPr>
                              <a:t>2a</a:t>
                            </a:r>
                            <a:endParaRPr sz="1400" kern="0">
                              <a:solidFill>
                                <a:srgbClr val="000000"/>
                              </a:solidFill>
                              <a:latin typeface="Arial"/>
                              <a:cs typeface="Arial"/>
                              <a:sym typeface="Arial"/>
                            </a:endParaRPr>
                          </a:p>
                        </p:txBody>
                      </p:sp>
                    </p:grpSp>
                  </p:grpSp>
                  <p:cxnSp>
                    <p:nvCxnSpPr>
                      <p:cNvPr id="6547" name="Google Shape;6547;p58"/>
                      <p:cNvCxnSpPr>
                        <a:stCxn id="6493" idx="7"/>
                      </p:cNvCxnSpPr>
                      <p:nvPr/>
                    </p:nvCxnSpPr>
                    <p:spPr>
                      <a:xfrm>
                        <a:off x="2218708" y="3154477"/>
                        <a:ext cx="480000" cy="369900"/>
                      </a:xfrm>
                      <a:prstGeom prst="straightConnector1">
                        <a:avLst/>
                      </a:prstGeom>
                      <a:solidFill>
                        <a:srgbClr val="00CC99"/>
                      </a:solidFill>
                      <a:ln w="1905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</p:cxnSp>
                  <p:cxnSp>
                    <p:nvCxnSpPr>
                      <p:cNvPr id="6548" name="Google Shape;6548;p58"/>
                      <p:cNvCxnSpPr/>
                      <p:nvPr/>
                    </p:nvCxnSpPr>
                    <p:spPr>
                      <a:xfrm>
                        <a:off x="1300073" y="3786304"/>
                        <a:ext cx="477927" cy="357071"/>
                      </a:xfrm>
                      <a:prstGeom prst="straightConnector1">
                        <a:avLst/>
                      </a:prstGeom>
                      <a:solidFill>
                        <a:srgbClr val="00CC99"/>
                      </a:solidFill>
                      <a:ln w="1905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</p:cxnSp>
                  <p:cxnSp>
                    <p:nvCxnSpPr>
                      <p:cNvPr id="6549" name="Google Shape;6549;p58"/>
                      <p:cNvCxnSpPr/>
                      <p:nvPr/>
                    </p:nvCxnSpPr>
                    <p:spPr>
                      <a:xfrm flipH="1">
                        <a:off x="2196042" y="3783542"/>
                        <a:ext cx="508002" cy="349250"/>
                      </a:xfrm>
                      <a:prstGeom prst="straightConnector1">
                        <a:avLst/>
                      </a:prstGeom>
                      <a:solidFill>
                        <a:srgbClr val="00CC99"/>
                      </a:solidFill>
                      <a:ln w="1905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</p:cxnSp>
                </p:grpSp>
              </p:grpSp>
              <p:sp>
                <p:nvSpPr>
                  <p:cNvPr id="6550" name="Google Shape;6550;p58"/>
                  <p:cNvSpPr txBox="1"/>
                  <p:nvPr/>
                </p:nvSpPr>
                <p:spPr>
                  <a:xfrm>
                    <a:off x="4833576" y="4910165"/>
                    <a:ext cx="753532" cy="40011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spAutoFit/>
                  </a:bodyPr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rPr lang="en-US" sz="2000" kern="0">
                        <a:solidFill>
                          <a:srgbClr val="00009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AS 2</a:t>
                    </a:r>
                    <a:endParaRPr sz="1400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6551" name="Google Shape;6551;p58"/>
                <p:cNvGrpSpPr/>
                <p:nvPr/>
              </p:nvGrpSpPr>
              <p:grpSpPr>
                <a:xfrm>
                  <a:off x="8100574" y="3694542"/>
                  <a:ext cx="2575521" cy="1672516"/>
                  <a:chOff x="8100574" y="3694542"/>
                  <a:chExt cx="2575521" cy="1672516"/>
                </a:xfrm>
              </p:grpSpPr>
              <p:sp>
                <p:nvSpPr>
                  <p:cNvPr id="6552" name="Google Shape;6552;p58"/>
                  <p:cNvSpPr/>
                  <p:nvPr/>
                </p:nvSpPr>
                <p:spPr>
                  <a:xfrm>
                    <a:off x="8100574" y="3694542"/>
                    <a:ext cx="2575521" cy="16725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00" h="10795" extrusionOk="0">
                        <a:moveTo>
                          <a:pt x="45" y="5036"/>
                        </a:moveTo>
                        <a:cubicBezTo>
                          <a:pt x="272" y="4277"/>
                          <a:pt x="1931" y="3650"/>
                          <a:pt x="2738" y="2811"/>
                        </a:cubicBezTo>
                        <a:cubicBezTo>
                          <a:pt x="3545" y="1972"/>
                          <a:pt x="3352" y="117"/>
                          <a:pt x="4886" y="4"/>
                        </a:cubicBezTo>
                        <a:cubicBezTo>
                          <a:pt x="6420" y="-109"/>
                          <a:pt x="7216" y="1912"/>
                          <a:pt x="8068" y="2813"/>
                        </a:cubicBezTo>
                        <a:cubicBezTo>
                          <a:pt x="8920" y="3715"/>
                          <a:pt x="9928" y="3420"/>
                          <a:pt x="9996" y="5413"/>
                        </a:cubicBezTo>
                        <a:cubicBezTo>
                          <a:pt x="10064" y="7406"/>
                          <a:pt x="9275" y="6409"/>
                          <a:pt x="8476" y="7306"/>
                        </a:cubicBezTo>
                        <a:cubicBezTo>
                          <a:pt x="7677" y="8203"/>
                          <a:pt x="7086" y="10770"/>
                          <a:pt x="5202" y="10795"/>
                        </a:cubicBezTo>
                        <a:cubicBezTo>
                          <a:pt x="3318" y="10820"/>
                          <a:pt x="3391" y="8255"/>
                          <a:pt x="2753" y="7683"/>
                        </a:cubicBezTo>
                        <a:cubicBezTo>
                          <a:pt x="2115" y="7111"/>
                          <a:pt x="2326" y="7496"/>
                          <a:pt x="1375" y="7365"/>
                        </a:cubicBezTo>
                        <a:cubicBezTo>
                          <a:pt x="493" y="6773"/>
                          <a:pt x="-182" y="5795"/>
                          <a:pt x="45" y="5036"/>
                        </a:cubicBezTo>
                        <a:close/>
                      </a:path>
                    </a:pathLst>
                  </a:custGeom>
                  <a:solidFill>
                    <a:srgbClr val="9CE0FA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6553" name="Google Shape;6553;p58"/>
                  <p:cNvGrpSpPr/>
                  <p:nvPr/>
                </p:nvGrpSpPr>
                <p:grpSpPr>
                  <a:xfrm>
                    <a:off x="8136838" y="3735782"/>
                    <a:ext cx="2402775" cy="1530043"/>
                    <a:chOff x="8136838" y="3735782"/>
                    <a:chExt cx="2402775" cy="1530043"/>
                  </a:xfrm>
                </p:grpSpPr>
                <p:grpSp>
                  <p:nvGrpSpPr>
                    <p:cNvPr id="6554" name="Google Shape;6554;p58"/>
                    <p:cNvGrpSpPr/>
                    <p:nvPr/>
                  </p:nvGrpSpPr>
                  <p:grpSpPr>
                    <a:xfrm>
                      <a:off x="8324065" y="3830658"/>
                      <a:ext cx="2215548" cy="1435167"/>
                      <a:chOff x="833331" y="2873352"/>
                      <a:chExt cx="2333625" cy="1590649"/>
                    </a:xfrm>
                  </p:grpSpPr>
                  <p:grpSp>
                    <p:nvGrpSpPr>
                      <p:cNvPr id="6555" name="Google Shape;6555;p58"/>
                      <p:cNvGrpSpPr/>
                      <p:nvPr/>
                    </p:nvGrpSpPr>
                    <p:grpSpPr>
                      <a:xfrm>
                        <a:off x="1736090" y="2873352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6556" name="Google Shape;6556;p58"/>
                        <p:cNvGrpSpPr/>
                        <p:nvPr/>
                      </p:nvGrpSpPr>
                      <p:grpSpPr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6557" name="Google Shape;6557;p58"/>
                          <p:cNvSpPr/>
                          <p:nvPr/>
                        </p:nvSpPr>
                        <p:spPr>
                          <a:xfrm rot="10800000" flipH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>
                            <a:gsLst>
                              <a:gs pos="0">
                                <a:srgbClr val="262699"/>
                              </a:gs>
                              <a:gs pos="52999">
                                <a:srgbClr val="8383E0"/>
                              </a:gs>
                              <a:gs pos="100000">
                                <a:srgbClr val="262699"/>
                              </a:gs>
                            </a:gsLst>
                            <a:lin ang="0" scaled="0"/>
                          </a:gradFill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558" name="Google Shape;6558;p58"/>
                          <p:cNvSpPr/>
                          <p:nvPr/>
                        </p:nvSpPr>
                        <p:spPr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>
                            <a:gsLst>
                              <a:gs pos="0">
                                <a:srgbClr val="262699"/>
                              </a:gs>
                              <a:gs pos="52999">
                                <a:srgbClr val="8383E0"/>
                              </a:gs>
                              <a:gs pos="100000">
                                <a:srgbClr val="262699"/>
                              </a:gs>
                            </a:gsLst>
                            <a:lin ang="10800000" scaled="0"/>
                          </a:gradFill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559" name="Google Shape;6559;p58"/>
                          <p:cNvSpPr/>
                          <p:nvPr/>
                        </p:nvSpPr>
                        <p:spPr>
                          <a:xfrm rot="10800000" flipH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BFBFBF"/>
                          </a:solidFill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560" name="Google Shape;6560;p58"/>
                          <p:cNvSpPr/>
                          <p:nvPr/>
                        </p:nvSpPr>
                        <p:spPr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3076069" h="1321259" extrusionOk="0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8383E0"/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561" name="Google Shape;6561;p58"/>
                          <p:cNvSpPr/>
                          <p:nvPr/>
                        </p:nvSpPr>
                        <p:spPr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3723451" h="932950" extrusionOk="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562" name="Google Shape;6562;p58"/>
                          <p:cNvSpPr/>
                          <p:nvPr/>
                        </p:nvSpPr>
                        <p:spPr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1366596" h="809868" extrusionOk="0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563" name="Google Shape;6563;p58"/>
                          <p:cNvSpPr/>
                          <p:nvPr/>
                        </p:nvSpPr>
                        <p:spPr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1348191" h="791462" extrusionOk="0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cxnSp>
                        <p:nvCxnSpPr>
                          <p:cNvPr id="6564" name="Google Shape;6564;p58"/>
                          <p:cNvCxnSpPr>
                            <a:endCxn id="6559" idx="2"/>
                          </p:cNvCxnSpPr>
                          <p:nvPr/>
                        </p:nvCxnSpPr>
                        <p:spPr>
                          <a:xfrm rot="10800000">
                            <a:off x="1871277" y="1736929"/>
                            <a:ext cx="3300" cy="123600"/>
                          </a:xfrm>
                          <a:prstGeom prst="straightConnector1">
                            <a:avLst/>
                          </a:prstGeom>
                          <a:noFill/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7647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6565" name="Google Shape;6565;p58"/>
                          <p:cNvCxnSpPr/>
                          <p:nvPr/>
                        </p:nvCxnSpPr>
                        <p:spPr>
                          <a:xfrm rot="10800000">
                            <a:off x="2996477" y="1733359"/>
                            <a:ext cx="3171" cy="123743"/>
                          </a:xfrm>
                          <a:prstGeom prst="straightConnector1">
                            <a:avLst/>
                          </a:prstGeom>
                          <a:noFill/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7647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6566" name="Google Shape;6566;p58"/>
                        <p:cNvGrpSpPr/>
                        <p:nvPr/>
                      </p:nvGrpSpPr>
                      <p:grpSpPr>
                        <a:xfrm>
                          <a:off x="1770362" y="2873352"/>
                          <a:ext cx="441422" cy="369332"/>
                          <a:chOff x="667045" y="1708643"/>
                          <a:chExt cx="441422" cy="369332"/>
                        </a:xfrm>
                      </p:grpSpPr>
                      <p:sp>
                        <p:nvSpPr>
                          <p:cNvPr id="6567" name="Google Shape;6567;p58"/>
                          <p:cNvSpPr/>
                          <p:nvPr/>
                        </p:nvSpPr>
                        <p:spPr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5686"/>
                            </a:srgbClr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568" name="Google Shape;6568;p58"/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41422" cy="3693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t" anchorCtr="0">
                            <a:spAutoFit/>
                          </a:bodyPr>
                          <a:lstStyle/>
                          <a:p>
                            <a:pPr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Arial"/>
                              <a:buNone/>
                            </a:pPr>
                            <a:r>
                              <a:rPr lang="en-US" kern="0">
                                <a:solidFill>
                                  <a:srgbClr val="000000"/>
                                </a:solidFill>
                                <a:latin typeface="Arial"/>
                                <a:ea typeface="Arial"/>
                                <a:cs typeface="Arial"/>
                                <a:sym typeface="Arial"/>
                              </a:rPr>
                              <a:t>3b</a:t>
                            </a:r>
                            <a:endParaRPr sz="1400" kern="0">
                              <a:solidFill>
                                <a:srgbClr val="000000"/>
                              </a:solidFill>
                              <a:latin typeface="Arial"/>
                              <a:cs typeface="Arial"/>
                              <a:sym typeface="Arial"/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6569" name="Google Shape;6569;p58"/>
                      <p:cNvGrpSpPr/>
                      <p:nvPr/>
                    </p:nvGrpSpPr>
                    <p:grpSpPr>
                      <a:xfrm>
                        <a:off x="1740320" y="4094669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6570" name="Google Shape;6570;p58"/>
                        <p:cNvGrpSpPr/>
                        <p:nvPr/>
                      </p:nvGrpSpPr>
                      <p:grpSpPr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6571" name="Google Shape;6571;p58"/>
                          <p:cNvSpPr/>
                          <p:nvPr/>
                        </p:nvSpPr>
                        <p:spPr>
                          <a:xfrm rot="10800000" flipH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>
                            <a:gsLst>
                              <a:gs pos="0">
                                <a:srgbClr val="262699"/>
                              </a:gs>
                              <a:gs pos="52999">
                                <a:srgbClr val="8383E0"/>
                              </a:gs>
                              <a:gs pos="100000">
                                <a:srgbClr val="262699"/>
                              </a:gs>
                            </a:gsLst>
                            <a:lin ang="0" scaled="0"/>
                          </a:gradFill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572" name="Google Shape;6572;p58"/>
                          <p:cNvSpPr/>
                          <p:nvPr/>
                        </p:nvSpPr>
                        <p:spPr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>
                            <a:gsLst>
                              <a:gs pos="0">
                                <a:srgbClr val="262699"/>
                              </a:gs>
                              <a:gs pos="52999">
                                <a:srgbClr val="8383E0"/>
                              </a:gs>
                              <a:gs pos="100000">
                                <a:srgbClr val="262699"/>
                              </a:gs>
                            </a:gsLst>
                            <a:lin ang="10800000" scaled="0"/>
                          </a:gradFill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573" name="Google Shape;6573;p58"/>
                          <p:cNvSpPr/>
                          <p:nvPr/>
                        </p:nvSpPr>
                        <p:spPr>
                          <a:xfrm rot="10800000" flipH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BFBFBF"/>
                          </a:solidFill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574" name="Google Shape;6574;p58"/>
                          <p:cNvSpPr/>
                          <p:nvPr/>
                        </p:nvSpPr>
                        <p:spPr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3076069" h="1321259" extrusionOk="0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8383E0"/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575" name="Google Shape;6575;p58"/>
                          <p:cNvSpPr/>
                          <p:nvPr/>
                        </p:nvSpPr>
                        <p:spPr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3723451" h="932950" extrusionOk="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576" name="Google Shape;6576;p58"/>
                          <p:cNvSpPr/>
                          <p:nvPr/>
                        </p:nvSpPr>
                        <p:spPr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1366596" h="809868" extrusionOk="0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577" name="Google Shape;6577;p58"/>
                          <p:cNvSpPr/>
                          <p:nvPr/>
                        </p:nvSpPr>
                        <p:spPr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1348191" h="791462" extrusionOk="0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cxnSp>
                        <p:nvCxnSpPr>
                          <p:cNvPr id="6578" name="Google Shape;6578;p58"/>
                          <p:cNvCxnSpPr>
                            <a:endCxn id="6573" idx="2"/>
                          </p:cNvCxnSpPr>
                          <p:nvPr/>
                        </p:nvCxnSpPr>
                        <p:spPr>
                          <a:xfrm rot="10800000">
                            <a:off x="1871277" y="1736929"/>
                            <a:ext cx="3300" cy="123600"/>
                          </a:xfrm>
                          <a:prstGeom prst="straightConnector1">
                            <a:avLst/>
                          </a:prstGeom>
                          <a:noFill/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7647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6579" name="Google Shape;6579;p58"/>
                          <p:cNvCxnSpPr/>
                          <p:nvPr/>
                        </p:nvCxnSpPr>
                        <p:spPr>
                          <a:xfrm rot="10800000">
                            <a:off x="2996477" y="1733359"/>
                            <a:ext cx="3171" cy="123743"/>
                          </a:xfrm>
                          <a:prstGeom prst="straightConnector1">
                            <a:avLst/>
                          </a:prstGeom>
                          <a:noFill/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7647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6580" name="Google Shape;6580;p58"/>
                        <p:cNvGrpSpPr/>
                        <p:nvPr/>
                      </p:nvGrpSpPr>
                      <p:grpSpPr>
                        <a:xfrm>
                          <a:off x="1770362" y="2873352"/>
                          <a:ext cx="441422" cy="369332"/>
                          <a:chOff x="667045" y="1708643"/>
                          <a:chExt cx="441422" cy="369332"/>
                        </a:xfrm>
                      </p:grpSpPr>
                      <p:sp>
                        <p:nvSpPr>
                          <p:cNvPr id="6581" name="Google Shape;6581;p58"/>
                          <p:cNvSpPr/>
                          <p:nvPr/>
                        </p:nvSpPr>
                        <p:spPr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5686"/>
                            </a:srgbClr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582" name="Google Shape;6582;p58"/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41422" cy="3693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t" anchorCtr="0">
                            <a:spAutoFit/>
                          </a:bodyPr>
                          <a:lstStyle/>
                          <a:p>
                            <a:pPr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Arial"/>
                              <a:buNone/>
                            </a:pPr>
                            <a:r>
                              <a:rPr lang="en-US" kern="0">
                                <a:solidFill>
                                  <a:srgbClr val="000000"/>
                                </a:solidFill>
                                <a:latin typeface="Arial"/>
                                <a:ea typeface="Arial"/>
                                <a:cs typeface="Arial"/>
                                <a:sym typeface="Arial"/>
                              </a:rPr>
                              <a:t>3d</a:t>
                            </a:r>
                            <a:endParaRPr sz="1400" kern="0">
                              <a:solidFill>
                                <a:srgbClr val="000000"/>
                              </a:solidFill>
                              <a:latin typeface="Arial"/>
                              <a:cs typeface="Arial"/>
                              <a:sym typeface="Arial"/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6583" name="Google Shape;6583;p58"/>
                      <p:cNvGrpSpPr/>
                      <p:nvPr/>
                    </p:nvGrpSpPr>
                    <p:grpSpPr>
                      <a:xfrm>
                        <a:off x="2601806" y="3485072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6584" name="Google Shape;6584;p58"/>
                        <p:cNvGrpSpPr/>
                        <p:nvPr/>
                      </p:nvGrpSpPr>
                      <p:grpSpPr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6585" name="Google Shape;6585;p58"/>
                          <p:cNvSpPr/>
                          <p:nvPr/>
                        </p:nvSpPr>
                        <p:spPr>
                          <a:xfrm rot="10800000" flipH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>
                            <a:gsLst>
                              <a:gs pos="0">
                                <a:srgbClr val="262699"/>
                              </a:gs>
                              <a:gs pos="52999">
                                <a:srgbClr val="8383E0"/>
                              </a:gs>
                              <a:gs pos="100000">
                                <a:srgbClr val="262699"/>
                              </a:gs>
                            </a:gsLst>
                            <a:lin ang="0" scaled="0"/>
                          </a:gradFill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586" name="Google Shape;6586;p58"/>
                          <p:cNvSpPr/>
                          <p:nvPr/>
                        </p:nvSpPr>
                        <p:spPr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>
                            <a:gsLst>
                              <a:gs pos="0">
                                <a:srgbClr val="262699"/>
                              </a:gs>
                              <a:gs pos="52999">
                                <a:srgbClr val="8383E0"/>
                              </a:gs>
                              <a:gs pos="100000">
                                <a:srgbClr val="262699"/>
                              </a:gs>
                            </a:gsLst>
                            <a:lin ang="10800000" scaled="0"/>
                          </a:gradFill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587" name="Google Shape;6587;p58"/>
                          <p:cNvSpPr/>
                          <p:nvPr/>
                        </p:nvSpPr>
                        <p:spPr>
                          <a:xfrm rot="10800000" flipH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BFBFBF"/>
                          </a:solidFill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588" name="Google Shape;6588;p58"/>
                          <p:cNvSpPr/>
                          <p:nvPr/>
                        </p:nvSpPr>
                        <p:spPr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3076069" h="1321259" extrusionOk="0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8383E0"/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589" name="Google Shape;6589;p58"/>
                          <p:cNvSpPr/>
                          <p:nvPr/>
                        </p:nvSpPr>
                        <p:spPr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3723451" h="932950" extrusionOk="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590" name="Google Shape;6590;p58"/>
                          <p:cNvSpPr/>
                          <p:nvPr/>
                        </p:nvSpPr>
                        <p:spPr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1366596" h="809868" extrusionOk="0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591" name="Google Shape;6591;p58"/>
                          <p:cNvSpPr/>
                          <p:nvPr/>
                        </p:nvSpPr>
                        <p:spPr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1348191" h="791462" extrusionOk="0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cxnSp>
                        <p:nvCxnSpPr>
                          <p:cNvPr id="6592" name="Google Shape;6592;p58"/>
                          <p:cNvCxnSpPr>
                            <a:endCxn id="6587" idx="2"/>
                          </p:cNvCxnSpPr>
                          <p:nvPr/>
                        </p:nvCxnSpPr>
                        <p:spPr>
                          <a:xfrm rot="10800000">
                            <a:off x="1871277" y="1736929"/>
                            <a:ext cx="3300" cy="123600"/>
                          </a:xfrm>
                          <a:prstGeom prst="straightConnector1">
                            <a:avLst/>
                          </a:prstGeom>
                          <a:noFill/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7647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6593" name="Google Shape;6593;p58"/>
                          <p:cNvCxnSpPr/>
                          <p:nvPr/>
                        </p:nvCxnSpPr>
                        <p:spPr>
                          <a:xfrm rot="10800000">
                            <a:off x="2996477" y="1733359"/>
                            <a:ext cx="3171" cy="123743"/>
                          </a:xfrm>
                          <a:prstGeom prst="straightConnector1">
                            <a:avLst/>
                          </a:prstGeom>
                          <a:noFill/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7647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6594" name="Google Shape;6594;p58"/>
                        <p:cNvGrpSpPr/>
                        <p:nvPr/>
                      </p:nvGrpSpPr>
                      <p:grpSpPr>
                        <a:xfrm>
                          <a:off x="1770362" y="2873352"/>
                          <a:ext cx="428460" cy="369332"/>
                          <a:chOff x="667045" y="1708643"/>
                          <a:chExt cx="428460" cy="369332"/>
                        </a:xfrm>
                      </p:grpSpPr>
                      <p:sp>
                        <p:nvSpPr>
                          <p:cNvPr id="6595" name="Google Shape;6595;p58"/>
                          <p:cNvSpPr/>
                          <p:nvPr/>
                        </p:nvSpPr>
                        <p:spPr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5686"/>
                            </a:srgbClr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596" name="Google Shape;6596;p58"/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28460" cy="3693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t" anchorCtr="0">
                            <a:spAutoFit/>
                          </a:bodyPr>
                          <a:lstStyle/>
                          <a:p>
                            <a:pPr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Arial"/>
                              <a:buNone/>
                            </a:pPr>
                            <a:r>
                              <a:rPr lang="en-US" kern="0">
                                <a:solidFill>
                                  <a:srgbClr val="000000"/>
                                </a:solidFill>
                                <a:latin typeface="Arial"/>
                                <a:ea typeface="Arial"/>
                                <a:cs typeface="Arial"/>
                                <a:sym typeface="Arial"/>
                              </a:rPr>
                              <a:t>3c</a:t>
                            </a:r>
                            <a:endParaRPr sz="1400" kern="0">
                              <a:solidFill>
                                <a:srgbClr val="000000"/>
                              </a:solidFill>
                              <a:latin typeface="Arial"/>
                              <a:cs typeface="Arial"/>
                              <a:sym typeface="Arial"/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6597" name="Google Shape;6597;p58"/>
                      <p:cNvGrpSpPr/>
                      <p:nvPr/>
                    </p:nvGrpSpPr>
                    <p:grpSpPr>
                      <a:xfrm>
                        <a:off x="833331" y="3478719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6598" name="Google Shape;6598;p58"/>
                        <p:cNvGrpSpPr/>
                        <p:nvPr/>
                      </p:nvGrpSpPr>
                      <p:grpSpPr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6599" name="Google Shape;6599;p58"/>
                          <p:cNvSpPr/>
                          <p:nvPr/>
                        </p:nvSpPr>
                        <p:spPr>
                          <a:xfrm rot="10800000" flipH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>
                            <a:gsLst>
                              <a:gs pos="0">
                                <a:srgbClr val="262699"/>
                              </a:gs>
                              <a:gs pos="52999">
                                <a:srgbClr val="8383E0"/>
                              </a:gs>
                              <a:gs pos="100000">
                                <a:srgbClr val="262699"/>
                              </a:gs>
                            </a:gsLst>
                            <a:lin ang="0" scaled="0"/>
                          </a:gradFill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600" name="Google Shape;6600;p58"/>
                          <p:cNvSpPr/>
                          <p:nvPr/>
                        </p:nvSpPr>
                        <p:spPr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>
                            <a:gsLst>
                              <a:gs pos="0">
                                <a:srgbClr val="262699"/>
                              </a:gs>
                              <a:gs pos="52999">
                                <a:srgbClr val="8383E0"/>
                              </a:gs>
                              <a:gs pos="100000">
                                <a:srgbClr val="262699"/>
                              </a:gs>
                            </a:gsLst>
                            <a:lin ang="10800000" scaled="0"/>
                          </a:gradFill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601" name="Google Shape;6601;p58"/>
                          <p:cNvSpPr/>
                          <p:nvPr/>
                        </p:nvSpPr>
                        <p:spPr>
                          <a:xfrm rot="10800000" flipH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BFBFBF"/>
                          </a:solidFill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602" name="Google Shape;6602;p58"/>
                          <p:cNvSpPr/>
                          <p:nvPr/>
                        </p:nvSpPr>
                        <p:spPr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3076069" h="1321259" extrusionOk="0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8383E0"/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603" name="Google Shape;6603;p58"/>
                          <p:cNvSpPr/>
                          <p:nvPr/>
                        </p:nvSpPr>
                        <p:spPr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3723451" h="932950" extrusionOk="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604" name="Google Shape;6604;p58"/>
                          <p:cNvSpPr/>
                          <p:nvPr/>
                        </p:nvSpPr>
                        <p:spPr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1366596" h="809868" extrusionOk="0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605" name="Google Shape;6605;p58"/>
                          <p:cNvSpPr/>
                          <p:nvPr/>
                        </p:nvSpPr>
                        <p:spPr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1348191" h="791462" extrusionOk="0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cxnSp>
                        <p:nvCxnSpPr>
                          <p:cNvPr id="6606" name="Google Shape;6606;p58"/>
                          <p:cNvCxnSpPr>
                            <a:endCxn id="6601" idx="2"/>
                          </p:cNvCxnSpPr>
                          <p:nvPr/>
                        </p:nvCxnSpPr>
                        <p:spPr>
                          <a:xfrm rot="10800000">
                            <a:off x="1871277" y="1736929"/>
                            <a:ext cx="3300" cy="123600"/>
                          </a:xfrm>
                          <a:prstGeom prst="straightConnector1">
                            <a:avLst/>
                          </a:prstGeom>
                          <a:noFill/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7647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6607" name="Google Shape;6607;p58"/>
                          <p:cNvCxnSpPr/>
                          <p:nvPr/>
                        </p:nvCxnSpPr>
                        <p:spPr>
                          <a:xfrm rot="10800000">
                            <a:off x="2996477" y="1733359"/>
                            <a:ext cx="3171" cy="123743"/>
                          </a:xfrm>
                          <a:prstGeom prst="straightConnector1">
                            <a:avLst/>
                          </a:prstGeom>
                          <a:noFill/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7647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6608" name="Google Shape;6608;p58"/>
                        <p:cNvGrpSpPr/>
                        <p:nvPr/>
                      </p:nvGrpSpPr>
                      <p:grpSpPr>
                        <a:xfrm>
                          <a:off x="1770362" y="2873352"/>
                          <a:ext cx="441422" cy="369332"/>
                          <a:chOff x="667045" y="1708643"/>
                          <a:chExt cx="441422" cy="369332"/>
                        </a:xfrm>
                      </p:grpSpPr>
                      <p:sp>
                        <p:nvSpPr>
                          <p:cNvPr id="6609" name="Google Shape;6609;p58"/>
                          <p:cNvSpPr/>
                          <p:nvPr/>
                        </p:nvSpPr>
                        <p:spPr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5686"/>
                            </a:srgbClr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610" name="Google Shape;6610;p58"/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41422" cy="3693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t" anchorCtr="0">
                            <a:spAutoFit/>
                          </a:bodyPr>
                          <a:lstStyle/>
                          <a:p>
                            <a:pPr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Arial"/>
                              <a:buNone/>
                            </a:pPr>
                            <a:r>
                              <a:rPr lang="en-US" kern="0">
                                <a:solidFill>
                                  <a:srgbClr val="000000"/>
                                </a:solidFill>
                                <a:latin typeface="Arial"/>
                                <a:ea typeface="Arial"/>
                                <a:cs typeface="Arial"/>
                                <a:sym typeface="Arial"/>
                              </a:rPr>
                              <a:t>3a</a:t>
                            </a:r>
                            <a:endParaRPr sz="1400" kern="0">
                              <a:solidFill>
                                <a:srgbClr val="000000"/>
                              </a:solidFill>
                              <a:latin typeface="Arial"/>
                              <a:cs typeface="Arial"/>
                              <a:sym typeface="Arial"/>
                            </a:endParaRPr>
                          </a:p>
                        </p:txBody>
                      </p:sp>
                    </p:grpSp>
                  </p:grpSp>
                  <p:cxnSp>
                    <p:nvCxnSpPr>
                      <p:cNvPr id="6611" name="Google Shape;6611;p58"/>
                      <p:cNvCxnSpPr>
                        <a:stCxn id="6568" idx="2"/>
                        <a:endCxn id="6582" idx="0"/>
                      </p:cNvCxnSpPr>
                      <p:nvPr/>
                    </p:nvCxnSpPr>
                    <p:spPr>
                      <a:xfrm>
                        <a:off x="1991073" y="3242684"/>
                        <a:ext cx="4200" cy="852000"/>
                      </a:xfrm>
                      <a:prstGeom prst="straightConnector1">
                        <a:avLst/>
                      </a:prstGeom>
                      <a:solidFill>
                        <a:srgbClr val="00CC99"/>
                      </a:solidFill>
                      <a:ln w="19050" cap="flat" cmpd="sng">
                        <a:solidFill>
                          <a:srgbClr val="000090"/>
                        </a:solidFill>
                        <a:prstDash val="dash"/>
                        <a:round/>
                        <a:headEnd type="none" w="sm" len="sm"/>
                        <a:tailEnd type="none" w="sm" len="sm"/>
                      </a:ln>
                    </p:spPr>
                  </p:cxnSp>
                  <p:cxnSp>
                    <p:nvCxnSpPr>
                      <p:cNvPr id="6612" name="Google Shape;6612;p58"/>
                      <p:cNvCxnSpPr/>
                      <p:nvPr/>
                    </p:nvCxnSpPr>
                    <p:spPr>
                      <a:xfrm>
                        <a:off x="1407477" y="3648621"/>
                        <a:ext cx="1204913" cy="6353"/>
                      </a:xfrm>
                      <a:prstGeom prst="straightConnector1">
                        <a:avLst/>
                      </a:prstGeom>
                      <a:solidFill>
                        <a:srgbClr val="00CC99"/>
                      </a:solidFill>
                      <a:ln w="1905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</p:cxnSp>
                  <p:cxnSp>
                    <p:nvCxnSpPr>
                      <p:cNvPr id="6613" name="Google Shape;6613;p58"/>
                      <p:cNvCxnSpPr>
                        <a:stCxn id="6557" idx="7"/>
                      </p:cNvCxnSpPr>
                      <p:nvPr/>
                    </p:nvCxnSpPr>
                    <p:spPr>
                      <a:xfrm>
                        <a:off x="2218708" y="3154477"/>
                        <a:ext cx="480000" cy="369900"/>
                      </a:xfrm>
                      <a:prstGeom prst="straightConnector1">
                        <a:avLst/>
                      </a:prstGeom>
                      <a:solidFill>
                        <a:srgbClr val="00CC99"/>
                      </a:solidFill>
                      <a:ln w="1905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</p:cxnSp>
                  <p:cxnSp>
                    <p:nvCxnSpPr>
                      <p:cNvPr id="6614" name="Google Shape;6614;p58"/>
                      <p:cNvCxnSpPr/>
                      <p:nvPr/>
                    </p:nvCxnSpPr>
                    <p:spPr>
                      <a:xfrm>
                        <a:off x="1300073" y="3786304"/>
                        <a:ext cx="477927" cy="357071"/>
                      </a:xfrm>
                      <a:prstGeom prst="straightConnector1">
                        <a:avLst/>
                      </a:prstGeom>
                      <a:solidFill>
                        <a:srgbClr val="00CC99"/>
                      </a:solidFill>
                      <a:ln w="1905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</p:cxnSp>
                  <p:cxnSp>
                    <p:nvCxnSpPr>
                      <p:cNvPr id="6615" name="Google Shape;6615;p58"/>
                      <p:cNvCxnSpPr/>
                      <p:nvPr/>
                    </p:nvCxnSpPr>
                    <p:spPr>
                      <a:xfrm flipH="1">
                        <a:off x="1287553" y="3166946"/>
                        <a:ext cx="508002" cy="349250"/>
                      </a:xfrm>
                      <a:prstGeom prst="straightConnector1">
                        <a:avLst/>
                      </a:prstGeom>
                      <a:solidFill>
                        <a:srgbClr val="00CC99"/>
                      </a:solidFill>
                      <a:ln w="1905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</p:cxnSp>
                </p:grpSp>
                <p:sp>
                  <p:nvSpPr>
                    <p:cNvPr id="6616" name="Google Shape;6616;p58"/>
                    <p:cNvSpPr txBox="1"/>
                    <p:nvPr/>
                  </p:nvSpPr>
                  <p:spPr>
                    <a:xfrm>
                      <a:off x="8136838" y="3735782"/>
                      <a:ext cx="753532" cy="40011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spAutoFit/>
                    </a:bodyPr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2000" kern="0">
                          <a:solidFill>
                            <a:srgbClr val="00009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AS 3</a:t>
                      </a:r>
                      <a:endParaRPr sz="1400" kern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p:txBody>
                </p:sp>
              </p:grpSp>
            </p:grpSp>
            <p:grpSp>
              <p:nvGrpSpPr>
                <p:cNvPr id="6617" name="Google Shape;6617;p58"/>
                <p:cNvGrpSpPr/>
                <p:nvPr/>
              </p:nvGrpSpPr>
              <p:grpSpPr>
                <a:xfrm>
                  <a:off x="1426553" y="4136253"/>
                  <a:ext cx="3452487" cy="1719017"/>
                  <a:chOff x="1426553" y="4136253"/>
                  <a:chExt cx="3452487" cy="1719017"/>
                </a:xfrm>
              </p:grpSpPr>
              <p:grpSp>
                <p:nvGrpSpPr>
                  <p:cNvPr id="6618" name="Google Shape;6618;p58"/>
                  <p:cNvGrpSpPr/>
                  <p:nvPr/>
                </p:nvGrpSpPr>
                <p:grpSpPr>
                  <a:xfrm>
                    <a:off x="1426553" y="4136253"/>
                    <a:ext cx="2557336" cy="1719017"/>
                    <a:chOff x="-2170772" y="2784954"/>
                    <a:chExt cx="2712783" cy="1853712"/>
                  </a:xfrm>
                </p:grpSpPr>
                <p:sp>
                  <p:nvSpPr>
                    <p:cNvPr id="6619" name="Google Shape;6619;p58"/>
                    <p:cNvSpPr/>
                    <p:nvPr/>
                  </p:nvSpPr>
                  <p:spPr>
                    <a:xfrm>
                      <a:off x="-2170772" y="2784954"/>
                      <a:ext cx="2712783" cy="185371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000" h="10795" extrusionOk="0">
                          <a:moveTo>
                            <a:pt x="45" y="5036"/>
                          </a:moveTo>
                          <a:cubicBezTo>
                            <a:pt x="272" y="4277"/>
                            <a:pt x="1931" y="3650"/>
                            <a:pt x="2738" y="2811"/>
                          </a:cubicBezTo>
                          <a:cubicBezTo>
                            <a:pt x="3545" y="1972"/>
                            <a:pt x="3352" y="117"/>
                            <a:pt x="4886" y="4"/>
                          </a:cubicBezTo>
                          <a:cubicBezTo>
                            <a:pt x="6420" y="-109"/>
                            <a:pt x="7216" y="1912"/>
                            <a:pt x="8068" y="2813"/>
                          </a:cubicBezTo>
                          <a:cubicBezTo>
                            <a:pt x="8920" y="3715"/>
                            <a:pt x="9928" y="3420"/>
                            <a:pt x="9996" y="5413"/>
                          </a:cubicBezTo>
                          <a:cubicBezTo>
                            <a:pt x="10064" y="7406"/>
                            <a:pt x="9275" y="6409"/>
                            <a:pt x="8476" y="7306"/>
                          </a:cubicBezTo>
                          <a:cubicBezTo>
                            <a:pt x="7677" y="8203"/>
                            <a:pt x="7086" y="10770"/>
                            <a:pt x="5202" y="10795"/>
                          </a:cubicBezTo>
                          <a:cubicBezTo>
                            <a:pt x="3318" y="10820"/>
                            <a:pt x="3391" y="8255"/>
                            <a:pt x="2753" y="7683"/>
                          </a:cubicBezTo>
                          <a:cubicBezTo>
                            <a:pt x="2115" y="7111"/>
                            <a:pt x="2326" y="7496"/>
                            <a:pt x="1375" y="7365"/>
                          </a:cubicBezTo>
                          <a:cubicBezTo>
                            <a:pt x="493" y="6773"/>
                            <a:pt x="-182" y="5795"/>
                            <a:pt x="45" y="5036"/>
                          </a:cubicBezTo>
                          <a:close/>
                        </a:path>
                      </a:pathLst>
                    </a:custGeom>
                    <a:solidFill>
                      <a:srgbClr val="9CE0FA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kern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grpSp>
                  <p:nvGrpSpPr>
                    <p:cNvPr id="6620" name="Google Shape;6620;p58"/>
                    <p:cNvGrpSpPr/>
                    <p:nvPr/>
                  </p:nvGrpSpPr>
                  <p:grpSpPr>
                    <a:xfrm>
                      <a:off x="-1935370" y="2935816"/>
                      <a:ext cx="2333625" cy="1590649"/>
                      <a:chOff x="833331" y="2873352"/>
                      <a:chExt cx="2333625" cy="1590649"/>
                    </a:xfrm>
                  </p:grpSpPr>
                  <p:grpSp>
                    <p:nvGrpSpPr>
                      <p:cNvPr id="6621" name="Google Shape;6621;p58"/>
                      <p:cNvGrpSpPr/>
                      <p:nvPr/>
                    </p:nvGrpSpPr>
                    <p:grpSpPr>
                      <a:xfrm>
                        <a:off x="1736090" y="2873352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6622" name="Google Shape;6622;p58"/>
                        <p:cNvGrpSpPr/>
                        <p:nvPr/>
                      </p:nvGrpSpPr>
                      <p:grpSpPr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6623" name="Google Shape;6623;p58"/>
                          <p:cNvSpPr/>
                          <p:nvPr/>
                        </p:nvSpPr>
                        <p:spPr>
                          <a:xfrm rot="10800000" flipH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>
                            <a:gsLst>
                              <a:gs pos="0">
                                <a:srgbClr val="262699"/>
                              </a:gs>
                              <a:gs pos="52999">
                                <a:srgbClr val="8383E0"/>
                              </a:gs>
                              <a:gs pos="100000">
                                <a:srgbClr val="262699"/>
                              </a:gs>
                            </a:gsLst>
                            <a:lin ang="0" scaled="0"/>
                          </a:gradFill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624" name="Google Shape;6624;p58"/>
                          <p:cNvSpPr/>
                          <p:nvPr/>
                        </p:nvSpPr>
                        <p:spPr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>
                            <a:gsLst>
                              <a:gs pos="0">
                                <a:srgbClr val="262699"/>
                              </a:gs>
                              <a:gs pos="52999">
                                <a:srgbClr val="8383E0"/>
                              </a:gs>
                              <a:gs pos="100000">
                                <a:srgbClr val="262699"/>
                              </a:gs>
                            </a:gsLst>
                            <a:lin ang="10800000" scaled="0"/>
                          </a:gradFill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625" name="Google Shape;6625;p58"/>
                          <p:cNvSpPr/>
                          <p:nvPr/>
                        </p:nvSpPr>
                        <p:spPr>
                          <a:xfrm rot="10800000" flipH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BFBFBF"/>
                          </a:solidFill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626" name="Google Shape;6626;p58"/>
                          <p:cNvSpPr/>
                          <p:nvPr/>
                        </p:nvSpPr>
                        <p:spPr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3076069" h="1321259" extrusionOk="0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8383E0"/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627" name="Google Shape;6627;p58"/>
                          <p:cNvSpPr/>
                          <p:nvPr/>
                        </p:nvSpPr>
                        <p:spPr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3723451" h="932950" extrusionOk="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628" name="Google Shape;6628;p58"/>
                          <p:cNvSpPr/>
                          <p:nvPr/>
                        </p:nvSpPr>
                        <p:spPr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1366596" h="809868" extrusionOk="0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629" name="Google Shape;6629;p58"/>
                          <p:cNvSpPr/>
                          <p:nvPr/>
                        </p:nvSpPr>
                        <p:spPr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1348191" h="791462" extrusionOk="0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cxnSp>
                        <p:nvCxnSpPr>
                          <p:cNvPr id="6630" name="Google Shape;6630;p58"/>
                          <p:cNvCxnSpPr>
                            <a:endCxn id="6625" idx="2"/>
                          </p:cNvCxnSpPr>
                          <p:nvPr/>
                        </p:nvCxnSpPr>
                        <p:spPr>
                          <a:xfrm rot="10800000">
                            <a:off x="1871277" y="1736929"/>
                            <a:ext cx="3300" cy="123600"/>
                          </a:xfrm>
                          <a:prstGeom prst="straightConnector1">
                            <a:avLst/>
                          </a:prstGeom>
                          <a:noFill/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7647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6631" name="Google Shape;6631;p58"/>
                          <p:cNvCxnSpPr/>
                          <p:nvPr/>
                        </p:nvCxnSpPr>
                        <p:spPr>
                          <a:xfrm rot="10800000">
                            <a:off x="2996477" y="1733359"/>
                            <a:ext cx="3171" cy="123743"/>
                          </a:xfrm>
                          <a:prstGeom prst="straightConnector1">
                            <a:avLst/>
                          </a:prstGeom>
                          <a:noFill/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7647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6632" name="Google Shape;6632;p58"/>
                        <p:cNvGrpSpPr/>
                        <p:nvPr/>
                      </p:nvGrpSpPr>
                      <p:grpSpPr>
                        <a:xfrm>
                          <a:off x="1770362" y="2873352"/>
                          <a:ext cx="441422" cy="369332"/>
                          <a:chOff x="667045" y="1708643"/>
                          <a:chExt cx="441422" cy="369332"/>
                        </a:xfrm>
                      </p:grpSpPr>
                      <p:sp>
                        <p:nvSpPr>
                          <p:cNvPr id="6633" name="Google Shape;6633;p58"/>
                          <p:cNvSpPr/>
                          <p:nvPr/>
                        </p:nvSpPr>
                        <p:spPr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5686"/>
                            </a:srgbClr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634" name="Google Shape;6634;p58"/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41422" cy="3693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t" anchorCtr="0">
                            <a:spAutoFit/>
                          </a:bodyPr>
                          <a:lstStyle/>
                          <a:p>
                            <a:pPr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Arial"/>
                              <a:buNone/>
                            </a:pPr>
                            <a:r>
                              <a:rPr lang="en-US" sz="1600" kern="0">
                                <a:solidFill>
                                  <a:srgbClr val="000000"/>
                                </a:solidFill>
                                <a:latin typeface="Arial"/>
                                <a:ea typeface="Arial"/>
                                <a:cs typeface="Arial"/>
                                <a:sym typeface="Arial"/>
                              </a:rPr>
                              <a:t>1b</a:t>
                            </a:r>
                            <a:endParaRPr sz="1200" kern="0">
                              <a:solidFill>
                                <a:srgbClr val="000000"/>
                              </a:solidFill>
                              <a:latin typeface="Arial"/>
                              <a:cs typeface="Arial"/>
                              <a:sym typeface="Arial"/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6635" name="Google Shape;6635;p58"/>
                      <p:cNvGrpSpPr/>
                      <p:nvPr/>
                    </p:nvGrpSpPr>
                    <p:grpSpPr>
                      <a:xfrm>
                        <a:off x="1740320" y="4094669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6636" name="Google Shape;6636;p58"/>
                        <p:cNvGrpSpPr/>
                        <p:nvPr/>
                      </p:nvGrpSpPr>
                      <p:grpSpPr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6637" name="Google Shape;6637;p58"/>
                          <p:cNvSpPr/>
                          <p:nvPr/>
                        </p:nvSpPr>
                        <p:spPr>
                          <a:xfrm rot="10800000" flipH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>
                            <a:gsLst>
                              <a:gs pos="0">
                                <a:srgbClr val="262699"/>
                              </a:gs>
                              <a:gs pos="52999">
                                <a:srgbClr val="8383E0"/>
                              </a:gs>
                              <a:gs pos="100000">
                                <a:srgbClr val="262699"/>
                              </a:gs>
                            </a:gsLst>
                            <a:lin ang="0" scaled="0"/>
                          </a:gradFill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638" name="Google Shape;6638;p58"/>
                          <p:cNvSpPr/>
                          <p:nvPr/>
                        </p:nvSpPr>
                        <p:spPr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>
                            <a:gsLst>
                              <a:gs pos="0">
                                <a:srgbClr val="262699"/>
                              </a:gs>
                              <a:gs pos="52999">
                                <a:srgbClr val="8383E0"/>
                              </a:gs>
                              <a:gs pos="100000">
                                <a:srgbClr val="262699"/>
                              </a:gs>
                            </a:gsLst>
                            <a:lin ang="10800000" scaled="0"/>
                          </a:gradFill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639" name="Google Shape;6639;p58"/>
                          <p:cNvSpPr/>
                          <p:nvPr/>
                        </p:nvSpPr>
                        <p:spPr>
                          <a:xfrm rot="10800000" flipH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BFBFBF"/>
                          </a:solidFill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640" name="Google Shape;6640;p58"/>
                          <p:cNvSpPr/>
                          <p:nvPr/>
                        </p:nvSpPr>
                        <p:spPr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3076069" h="1321259" extrusionOk="0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8383E0"/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641" name="Google Shape;6641;p58"/>
                          <p:cNvSpPr/>
                          <p:nvPr/>
                        </p:nvSpPr>
                        <p:spPr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3723451" h="932950" extrusionOk="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642" name="Google Shape;6642;p58"/>
                          <p:cNvSpPr/>
                          <p:nvPr/>
                        </p:nvSpPr>
                        <p:spPr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1366596" h="809868" extrusionOk="0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643" name="Google Shape;6643;p58"/>
                          <p:cNvSpPr/>
                          <p:nvPr/>
                        </p:nvSpPr>
                        <p:spPr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1348191" h="791462" extrusionOk="0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cxnSp>
                        <p:nvCxnSpPr>
                          <p:cNvPr id="6644" name="Google Shape;6644;p58"/>
                          <p:cNvCxnSpPr>
                            <a:endCxn id="6639" idx="2"/>
                          </p:cNvCxnSpPr>
                          <p:nvPr/>
                        </p:nvCxnSpPr>
                        <p:spPr>
                          <a:xfrm rot="10800000">
                            <a:off x="1871277" y="1736929"/>
                            <a:ext cx="3300" cy="123600"/>
                          </a:xfrm>
                          <a:prstGeom prst="straightConnector1">
                            <a:avLst/>
                          </a:prstGeom>
                          <a:noFill/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7647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6645" name="Google Shape;6645;p58"/>
                          <p:cNvCxnSpPr/>
                          <p:nvPr/>
                        </p:nvCxnSpPr>
                        <p:spPr>
                          <a:xfrm rot="10800000">
                            <a:off x="2996477" y="1733359"/>
                            <a:ext cx="3171" cy="123743"/>
                          </a:xfrm>
                          <a:prstGeom prst="straightConnector1">
                            <a:avLst/>
                          </a:prstGeom>
                          <a:noFill/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7647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6646" name="Google Shape;6646;p58"/>
                        <p:cNvGrpSpPr/>
                        <p:nvPr/>
                      </p:nvGrpSpPr>
                      <p:grpSpPr>
                        <a:xfrm>
                          <a:off x="1770362" y="2873352"/>
                          <a:ext cx="441422" cy="369332"/>
                          <a:chOff x="667045" y="1708643"/>
                          <a:chExt cx="441422" cy="369332"/>
                        </a:xfrm>
                      </p:grpSpPr>
                      <p:sp>
                        <p:nvSpPr>
                          <p:cNvPr id="6647" name="Google Shape;6647;p58"/>
                          <p:cNvSpPr/>
                          <p:nvPr/>
                        </p:nvSpPr>
                        <p:spPr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5686"/>
                            </a:srgbClr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648" name="Google Shape;6648;p58"/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41422" cy="3693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t" anchorCtr="0">
                            <a:spAutoFit/>
                          </a:bodyPr>
                          <a:lstStyle/>
                          <a:p>
                            <a:pPr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Arial"/>
                              <a:buNone/>
                            </a:pPr>
                            <a:r>
                              <a:rPr lang="en-US" sz="1600" kern="0">
                                <a:solidFill>
                                  <a:srgbClr val="000000"/>
                                </a:solidFill>
                                <a:latin typeface="Arial"/>
                                <a:ea typeface="Arial"/>
                                <a:cs typeface="Arial"/>
                                <a:sym typeface="Arial"/>
                              </a:rPr>
                              <a:t>1d</a:t>
                            </a:r>
                            <a:endParaRPr sz="1200" kern="0">
                              <a:solidFill>
                                <a:srgbClr val="000000"/>
                              </a:solidFill>
                              <a:latin typeface="Arial"/>
                              <a:cs typeface="Arial"/>
                              <a:sym typeface="Arial"/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6649" name="Google Shape;6649;p58"/>
                      <p:cNvGrpSpPr/>
                      <p:nvPr/>
                    </p:nvGrpSpPr>
                    <p:grpSpPr>
                      <a:xfrm>
                        <a:off x="2601806" y="3485072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6650" name="Google Shape;6650;p58"/>
                        <p:cNvGrpSpPr/>
                        <p:nvPr/>
                      </p:nvGrpSpPr>
                      <p:grpSpPr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6651" name="Google Shape;6651;p58"/>
                          <p:cNvSpPr/>
                          <p:nvPr/>
                        </p:nvSpPr>
                        <p:spPr>
                          <a:xfrm rot="10800000" flipH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>
                            <a:gsLst>
                              <a:gs pos="0">
                                <a:srgbClr val="262699"/>
                              </a:gs>
                              <a:gs pos="52999">
                                <a:srgbClr val="8383E0"/>
                              </a:gs>
                              <a:gs pos="100000">
                                <a:srgbClr val="262699"/>
                              </a:gs>
                            </a:gsLst>
                            <a:lin ang="0" scaled="0"/>
                          </a:gradFill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652" name="Google Shape;6652;p58"/>
                          <p:cNvSpPr/>
                          <p:nvPr/>
                        </p:nvSpPr>
                        <p:spPr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>
                            <a:gsLst>
                              <a:gs pos="0">
                                <a:srgbClr val="262699"/>
                              </a:gs>
                              <a:gs pos="52999">
                                <a:srgbClr val="8383E0"/>
                              </a:gs>
                              <a:gs pos="100000">
                                <a:srgbClr val="262699"/>
                              </a:gs>
                            </a:gsLst>
                            <a:lin ang="10800000" scaled="0"/>
                          </a:gradFill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653" name="Google Shape;6653;p58"/>
                          <p:cNvSpPr/>
                          <p:nvPr/>
                        </p:nvSpPr>
                        <p:spPr>
                          <a:xfrm rot="10800000" flipH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BFBFBF"/>
                          </a:solidFill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654" name="Google Shape;6654;p58"/>
                          <p:cNvSpPr/>
                          <p:nvPr/>
                        </p:nvSpPr>
                        <p:spPr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3076069" h="1321259" extrusionOk="0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8383E0"/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655" name="Google Shape;6655;p58"/>
                          <p:cNvSpPr/>
                          <p:nvPr/>
                        </p:nvSpPr>
                        <p:spPr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3723451" h="932950" extrusionOk="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656" name="Google Shape;6656;p58"/>
                          <p:cNvSpPr/>
                          <p:nvPr/>
                        </p:nvSpPr>
                        <p:spPr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1366596" h="809868" extrusionOk="0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657" name="Google Shape;6657;p58"/>
                          <p:cNvSpPr/>
                          <p:nvPr/>
                        </p:nvSpPr>
                        <p:spPr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1348191" h="791462" extrusionOk="0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cxnSp>
                        <p:nvCxnSpPr>
                          <p:cNvPr id="6658" name="Google Shape;6658;p58"/>
                          <p:cNvCxnSpPr>
                            <a:endCxn id="6653" idx="2"/>
                          </p:cNvCxnSpPr>
                          <p:nvPr/>
                        </p:nvCxnSpPr>
                        <p:spPr>
                          <a:xfrm rot="10800000">
                            <a:off x="1871277" y="1736929"/>
                            <a:ext cx="3300" cy="123600"/>
                          </a:xfrm>
                          <a:prstGeom prst="straightConnector1">
                            <a:avLst/>
                          </a:prstGeom>
                          <a:noFill/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7647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6659" name="Google Shape;6659;p58"/>
                          <p:cNvCxnSpPr/>
                          <p:nvPr/>
                        </p:nvCxnSpPr>
                        <p:spPr>
                          <a:xfrm rot="10800000">
                            <a:off x="2996477" y="1733359"/>
                            <a:ext cx="3171" cy="123743"/>
                          </a:xfrm>
                          <a:prstGeom prst="straightConnector1">
                            <a:avLst/>
                          </a:prstGeom>
                          <a:noFill/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7647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6660" name="Google Shape;6660;p58"/>
                        <p:cNvGrpSpPr/>
                        <p:nvPr/>
                      </p:nvGrpSpPr>
                      <p:grpSpPr>
                        <a:xfrm>
                          <a:off x="1770362" y="2873352"/>
                          <a:ext cx="428460" cy="369332"/>
                          <a:chOff x="667045" y="1708643"/>
                          <a:chExt cx="428460" cy="369332"/>
                        </a:xfrm>
                      </p:grpSpPr>
                      <p:sp>
                        <p:nvSpPr>
                          <p:cNvPr id="6661" name="Google Shape;6661;p58"/>
                          <p:cNvSpPr/>
                          <p:nvPr/>
                        </p:nvSpPr>
                        <p:spPr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5686"/>
                            </a:srgbClr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662" name="Google Shape;6662;p58"/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28460" cy="3693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t" anchorCtr="0">
                            <a:spAutoFit/>
                          </a:bodyPr>
                          <a:lstStyle/>
                          <a:p>
                            <a:pPr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Arial"/>
                              <a:buNone/>
                            </a:pPr>
                            <a:r>
                              <a:rPr lang="en-US" sz="1600" kern="0">
                                <a:solidFill>
                                  <a:srgbClr val="000000"/>
                                </a:solidFill>
                                <a:latin typeface="Arial"/>
                                <a:ea typeface="Arial"/>
                                <a:cs typeface="Arial"/>
                                <a:sym typeface="Arial"/>
                              </a:rPr>
                              <a:t>1c</a:t>
                            </a:r>
                            <a:endParaRPr sz="1200" kern="0">
                              <a:solidFill>
                                <a:srgbClr val="000000"/>
                              </a:solidFill>
                              <a:latin typeface="Arial"/>
                              <a:cs typeface="Arial"/>
                              <a:sym typeface="Arial"/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6663" name="Google Shape;6663;p58"/>
                      <p:cNvGrpSpPr/>
                      <p:nvPr/>
                    </p:nvGrpSpPr>
                    <p:grpSpPr>
                      <a:xfrm>
                        <a:off x="833331" y="3478719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6664" name="Google Shape;6664;p58"/>
                        <p:cNvGrpSpPr/>
                        <p:nvPr/>
                      </p:nvGrpSpPr>
                      <p:grpSpPr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6665" name="Google Shape;6665;p58"/>
                          <p:cNvSpPr/>
                          <p:nvPr/>
                        </p:nvSpPr>
                        <p:spPr>
                          <a:xfrm rot="10800000" flipH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>
                            <a:gsLst>
                              <a:gs pos="0">
                                <a:srgbClr val="262699"/>
                              </a:gs>
                              <a:gs pos="52999">
                                <a:srgbClr val="8383E0"/>
                              </a:gs>
                              <a:gs pos="100000">
                                <a:srgbClr val="262699"/>
                              </a:gs>
                            </a:gsLst>
                            <a:lin ang="0" scaled="0"/>
                          </a:gradFill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666" name="Google Shape;6666;p58"/>
                          <p:cNvSpPr/>
                          <p:nvPr/>
                        </p:nvSpPr>
                        <p:spPr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>
                            <a:gsLst>
                              <a:gs pos="0">
                                <a:srgbClr val="262699"/>
                              </a:gs>
                              <a:gs pos="52999">
                                <a:srgbClr val="8383E0"/>
                              </a:gs>
                              <a:gs pos="100000">
                                <a:srgbClr val="262699"/>
                              </a:gs>
                            </a:gsLst>
                            <a:lin ang="10800000" scaled="0"/>
                          </a:gradFill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667" name="Google Shape;6667;p58"/>
                          <p:cNvSpPr/>
                          <p:nvPr/>
                        </p:nvSpPr>
                        <p:spPr>
                          <a:xfrm rot="10800000" flipH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BFBFBF"/>
                          </a:solidFill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668" name="Google Shape;6668;p58"/>
                          <p:cNvSpPr/>
                          <p:nvPr/>
                        </p:nvSpPr>
                        <p:spPr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3076069" h="1321259" extrusionOk="0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8383E0"/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669" name="Google Shape;6669;p58"/>
                          <p:cNvSpPr/>
                          <p:nvPr/>
                        </p:nvSpPr>
                        <p:spPr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3723451" h="932950" extrusionOk="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670" name="Google Shape;6670;p58"/>
                          <p:cNvSpPr/>
                          <p:nvPr/>
                        </p:nvSpPr>
                        <p:spPr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1366596" h="809868" extrusionOk="0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671" name="Google Shape;6671;p58"/>
                          <p:cNvSpPr/>
                          <p:nvPr/>
                        </p:nvSpPr>
                        <p:spPr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1348191" h="791462" extrusionOk="0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62699"/>
                          </a:solidFill>
                          <a:ln>
                            <a:noFill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4901"/>
                              </a:srgbClr>
                            </a:outerShdw>
                          </a:effectLst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cxnSp>
                        <p:nvCxnSpPr>
                          <p:cNvPr id="6672" name="Google Shape;6672;p58"/>
                          <p:cNvCxnSpPr>
                            <a:endCxn id="6667" idx="2"/>
                          </p:cNvCxnSpPr>
                          <p:nvPr/>
                        </p:nvCxnSpPr>
                        <p:spPr>
                          <a:xfrm rot="10800000">
                            <a:off x="1871277" y="1736929"/>
                            <a:ext cx="3300" cy="123600"/>
                          </a:xfrm>
                          <a:prstGeom prst="straightConnector1">
                            <a:avLst/>
                          </a:prstGeom>
                          <a:noFill/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7647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6673" name="Google Shape;6673;p58"/>
                          <p:cNvCxnSpPr/>
                          <p:nvPr/>
                        </p:nvCxnSpPr>
                        <p:spPr>
                          <a:xfrm rot="10800000">
                            <a:off x="2996477" y="1733359"/>
                            <a:ext cx="3171" cy="123743"/>
                          </a:xfrm>
                          <a:prstGeom prst="straightConnector1">
                            <a:avLst/>
                          </a:prstGeom>
                          <a:noFill/>
                          <a:ln w="9525" cap="flat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7647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6674" name="Google Shape;6674;p58"/>
                        <p:cNvGrpSpPr/>
                        <p:nvPr/>
                      </p:nvGrpSpPr>
                      <p:grpSpPr>
                        <a:xfrm>
                          <a:off x="1770362" y="2873352"/>
                          <a:ext cx="441422" cy="369332"/>
                          <a:chOff x="667045" y="1708643"/>
                          <a:chExt cx="441422" cy="369332"/>
                        </a:xfrm>
                      </p:grpSpPr>
                      <p:sp>
                        <p:nvSpPr>
                          <p:cNvPr id="6675" name="Google Shape;6675;p58"/>
                          <p:cNvSpPr/>
                          <p:nvPr/>
                        </p:nvSpPr>
                        <p:spPr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5686"/>
                            </a:srgbClr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ctr" anchorCtr="0">
                            <a:noAutofit/>
                          </a:bodyPr>
                          <a:lstStyle/>
                          <a:p>
                            <a:pPr algn="ctr"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Calibri"/>
                              <a:buNone/>
                            </a:pPr>
                            <a:endParaRPr kern="0">
                              <a:solidFill>
                                <a:srgbClr val="FFFFFF"/>
                              </a:solidFill>
                              <a:latin typeface="Gill Sans"/>
                              <a:ea typeface="Gill Sans"/>
                              <a:cs typeface="Gill Sans"/>
                              <a:sym typeface="Gill Sans"/>
                            </a:endParaRPr>
                          </a:p>
                        </p:txBody>
                      </p:sp>
                      <p:sp>
                        <p:nvSpPr>
                          <p:cNvPr id="6676" name="Google Shape;6676;p58"/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41422" cy="3693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spcFirstLastPara="1" wrap="square" lIns="91425" tIns="45700" rIns="91425" bIns="45700" anchor="t" anchorCtr="0">
                            <a:spAutoFit/>
                          </a:bodyPr>
                          <a:lstStyle/>
                          <a:p>
                            <a:pPr eaLnBrk="1" fontAlgn="auto" hangingPunct="1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rgbClr val="000000"/>
                              </a:buClr>
                              <a:buSzPts val="1800"/>
                              <a:buFont typeface="Arial"/>
                              <a:buNone/>
                            </a:pPr>
                            <a:r>
                              <a:rPr lang="en-US" sz="1600" kern="0" dirty="0">
                                <a:solidFill>
                                  <a:srgbClr val="000000"/>
                                </a:solidFill>
                                <a:latin typeface="Arial"/>
                                <a:ea typeface="Arial"/>
                                <a:cs typeface="Arial"/>
                                <a:sym typeface="Arial"/>
                              </a:rPr>
                              <a:t>1a</a:t>
                            </a:r>
                            <a:endParaRPr sz="1200" kern="0" dirty="0">
                              <a:solidFill>
                                <a:srgbClr val="000000"/>
                              </a:solidFill>
                              <a:latin typeface="Arial"/>
                              <a:cs typeface="Arial"/>
                              <a:sym typeface="Arial"/>
                            </a:endParaRPr>
                          </a:p>
                        </p:txBody>
                      </p:sp>
                    </p:grpSp>
                  </p:grpSp>
                  <p:cxnSp>
                    <p:nvCxnSpPr>
                      <p:cNvPr id="6677" name="Google Shape;6677;p58"/>
                      <p:cNvCxnSpPr>
                        <a:stCxn id="6623" idx="7"/>
                      </p:cNvCxnSpPr>
                      <p:nvPr/>
                    </p:nvCxnSpPr>
                    <p:spPr>
                      <a:xfrm>
                        <a:off x="2218708" y="3154477"/>
                        <a:ext cx="480000" cy="369900"/>
                      </a:xfrm>
                      <a:prstGeom prst="straightConnector1">
                        <a:avLst/>
                      </a:prstGeom>
                      <a:solidFill>
                        <a:srgbClr val="00CC99"/>
                      </a:solidFill>
                      <a:ln w="1905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</p:cxnSp>
                  <p:cxnSp>
                    <p:nvCxnSpPr>
                      <p:cNvPr id="6678" name="Google Shape;6678;p58"/>
                      <p:cNvCxnSpPr/>
                      <p:nvPr/>
                    </p:nvCxnSpPr>
                    <p:spPr>
                      <a:xfrm>
                        <a:off x="1300073" y="3786304"/>
                        <a:ext cx="477927" cy="357071"/>
                      </a:xfrm>
                      <a:prstGeom prst="straightConnector1">
                        <a:avLst/>
                      </a:prstGeom>
                      <a:solidFill>
                        <a:srgbClr val="00CC99"/>
                      </a:solidFill>
                      <a:ln w="1905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</p:cxnSp>
                  <p:cxnSp>
                    <p:nvCxnSpPr>
                      <p:cNvPr id="6679" name="Google Shape;6679;p58"/>
                      <p:cNvCxnSpPr/>
                      <p:nvPr/>
                    </p:nvCxnSpPr>
                    <p:spPr>
                      <a:xfrm flipH="1">
                        <a:off x="2196042" y="3783542"/>
                        <a:ext cx="508002" cy="349250"/>
                      </a:xfrm>
                      <a:prstGeom prst="straightConnector1">
                        <a:avLst/>
                      </a:prstGeom>
                      <a:solidFill>
                        <a:srgbClr val="00CC99"/>
                      </a:solidFill>
                      <a:ln w="1905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</p:cxnSp>
                  <p:cxnSp>
                    <p:nvCxnSpPr>
                      <p:cNvPr id="6680" name="Google Shape;6680;p58"/>
                      <p:cNvCxnSpPr/>
                      <p:nvPr/>
                    </p:nvCxnSpPr>
                    <p:spPr>
                      <a:xfrm flipH="1">
                        <a:off x="1287553" y="3166946"/>
                        <a:ext cx="508002" cy="349250"/>
                      </a:xfrm>
                      <a:prstGeom prst="straightConnector1">
                        <a:avLst/>
                      </a:prstGeom>
                      <a:solidFill>
                        <a:srgbClr val="00CC99"/>
                      </a:solidFill>
                      <a:ln w="19050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</p:cxnSp>
                </p:grpSp>
              </p:grpSp>
              <p:sp>
                <p:nvSpPr>
                  <p:cNvPr id="6681" name="Google Shape;6681;p58"/>
                  <p:cNvSpPr txBox="1"/>
                  <p:nvPr/>
                </p:nvSpPr>
                <p:spPr>
                  <a:xfrm>
                    <a:off x="1430686" y="4247082"/>
                    <a:ext cx="753532" cy="40011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spAutoFit/>
                  </a:bodyPr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rPr lang="en-US" sz="2000" kern="0">
                        <a:solidFill>
                          <a:srgbClr val="00009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AS 1</a:t>
                    </a:r>
                    <a:endParaRPr sz="1400" kern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endParaRPr>
                  </a:p>
                </p:txBody>
              </p:sp>
              <p:cxnSp>
                <p:nvCxnSpPr>
                  <p:cNvPr id="6682" name="Google Shape;6682;p58"/>
                  <p:cNvCxnSpPr>
                    <a:stCxn id="6546" idx="1"/>
                  </p:cNvCxnSpPr>
                  <p:nvPr/>
                </p:nvCxnSpPr>
                <p:spPr>
                  <a:xfrm rot="10800000">
                    <a:off x="3848240" y="5024779"/>
                    <a:ext cx="1030800" cy="699000"/>
                  </a:xfrm>
                  <a:prstGeom prst="straightConnector1">
                    <a:avLst/>
                  </a:prstGeom>
                  <a:solidFill>
                    <a:srgbClr val="00CC99"/>
                  </a:solidFill>
                  <a:ln w="3810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cxnSp>
            </p:grpSp>
            <p:cxnSp>
              <p:nvCxnSpPr>
                <p:cNvPr id="6683" name="Google Shape;6683;p58"/>
                <p:cNvCxnSpPr>
                  <a:stCxn id="6523" idx="5"/>
                  <a:endCxn id="6610" idx="1"/>
                </p:cNvCxnSpPr>
                <p:nvPr/>
              </p:nvCxnSpPr>
              <p:spPr>
                <a:xfrm rot="10800000" flipH="1">
                  <a:off x="6957825" y="4543451"/>
                  <a:ext cx="1398900" cy="1062900"/>
                </a:xfrm>
                <a:prstGeom prst="straightConnector1">
                  <a:avLst/>
                </a:prstGeom>
                <a:solidFill>
                  <a:srgbClr val="00CC99"/>
                </a:solidFill>
                <a:ln w="381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6684" name="Google Shape;6684;p58"/>
              <p:cNvGrpSpPr/>
              <p:nvPr/>
            </p:nvGrpSpPr>
            <p:grpSpPr>
              <a:xfrm>
                <a:off x="9525929" y="4809915"/>
                <a:ext cx="1701734" cy="616172"/>
                <a:chOff x="6935906" y="5482318"/>
                <a:chExt cx="1701734" cy="616172"/>
              </a:xfrm>
            </p:grpSpPr>
            <p:grpSp>
              <p:nvGrpSpPr>
                <p:cNvPr id="6685" name="Google Shape;6685;p58"/>
                <p:cNvGrpSpPr/>
                <p:nvPr/>
              </p:nvGrpSpPr>
              <p:grpSpPr>
                <a:xfrm>
                  <a:off x="6935906" y="5482318"/>
                  <a:ext cx="1701734" cy="616172"/>
                  <a:chOff x="6808463" y="5108795"/>
                  <a:chExt cx="1701734" cy="616172"/>
                </a:xfrm>
              </p:grpSpPr>
              <p:sp>
                <p:nvSpPr>
                  <p:cNvPr id="6686" name="Google Shape;6686;p58"/>
                  <p:cNvSpPr/>
                  <p:nvPr/>
                </p:nvSpPr>
                <p:spPr>
                  <a:xfrm>
                    <a:off x="6808463" y="5108795"/>
                    <a:ext cx="1701734" cy="61617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293" h="11127" extrusionOk="0">
                        <a:moveTo>
                          <a:pt x="40" y="9082"/>
                        </a:moveTo>
                        <a:cubicBezTo>
                          <a:pt x="352" y="7566"/>
                          <a:pt x="3280" y="1761"/>
                          <a:pt x="4577" y="470"/>
                        </a:cubicBezTo>
                        <a:cubicBezTo>
                          <a:pt x="5874" y="-821"/>
                          <a:pt x="6795" y="914"/>
                          <a:pt x="7822" y="1336"/>
                        </a:cubicBezTo>
                        <a:cubicBezTo>
                          <a:pt x="8849" y="1758"/>
                          <a:pt x="10193" y="1947"/>
                          <a:pt x="10740" y="3004"/>
                        </a:cubicBezTo>
                        <a:cubicBezTo>
                          <a:pt x="11287" y="4061"/>
                          <a:pt x="11468" y="6337"/>
                          <a:pt x="11102" y="7683"/>
                        </a:cubicBezTo>
                        <a:cubicBezTo>
                          <a:pt x="10736" y="9030"/>
                          <a:pt x="9940" y="10771"/>
                          <a:pt x="8541" y="11085"/>
                        </a:cubicBezTo>
                        <a:cubicBezTo>
                          <a:pt x="7141" y="11398"/>
                          <a:pt x="4122" y="9898"/>
                          <a:pt x="2705" y="9564"/>
                        </a:cubicBezTo>
                        <a:cubicBezTo>
                          <a:pt x="1288" y="9230"/>
                          <a:pt x="-272" y="10598"/>
                          <a:pt x="40" y="9082"/>
                        </a:cubicBezTo>
                        <a:close/>
                      </a:path>
                    </a:pathLst>
                  </a:custGeom>
                  <a:solidFill>
                    <a:srgbClr val="9CE0FA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Calibri"/>
                      <a:buNone/>
                    </a:pPr>
                    <a:endParaRPr kern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6687" name="Google Shape;6687;p58"/>
                  <p:cNvGrpSpPr/>
                  <p:nvPr/>
                </p:nvGrpSpPr>
                <p:grpSpPr>
                  <a:xfrm>
                    <a:off x="7908175" y="5241780"/>
                    <a:ext cx="536554" cy="263548"/>
                    <a:chOff x="1871277" y="1576300"/>
                    <a:chExt cx="1128371" cy="437861"/>
                  </a:xfrm>
                </p:grpSpPr>
                <p:sp>
                  <p:nvSpPr>
                    <p:cNvPr id="6688" name="Google Shape;6688;p58"/>
                    <p:cNvSpPr/>
                    <p:nvPr/>
                  </p:nvSpPr>
                  <p:spPr>
                    <a:xfrm rot="10800000" flipH="1">
                      <a:off x="1874446" y="1692905"/>
                      <a:ext cx="1125202" cy="321256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rgbClr val="262699"/>
                        </a:gs>
                        <a:gs pos="52999">
                          <a:srgbClr val="8383E0"/>
                        </a:gs>
                        <a:gs pos="100000">
                          <a:srgbClr val="262699"/>
                        </a:gs>
                      </a:gsLst>
                      <a:lin ang="0" scaled="0"/>
                    </a:gradFill>
                    <a:ln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40000" dist="23000" dir="5400000" rotWithShape="0">
                        <a:srgbClr val="000000">
                          <a:alpha val="34901"/>
                        </a:srgbClr>
                      </a:outerShdw>
                    </a:effectLst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kern="0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6689" name="Google Shape;6689;p58"/>
                    <p:cNvSpPr/>
                    <p:nvPr/>
                  </p:nvSpPr>
                  <p:spPr>
                    <a:xfrm>
                      <a:off x="1871277" y="1740499"/>
                      <a:ext cx="1128371" cy="114225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rgbClr val="262699"/>
                        </a:gs>
                        <a:gs pos="52999">
                          <a:srgbClr val="8383E0"/>
                        </a:gs>
                        <a:gs pos="100000">
                          <a:srgbClr val="262699"/>
                        </a:gs>
                      </a:gsLst>
                      <a:lin ang="108000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kern="0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6690" name="Google Shape;6690;p58"/>
                    <p:cNvSpPr/>
                    <p:nvPr/>
                  </p:nvSpPr>
                  <p:spPr>
                    <a:xfrm rot="10800000" flipH="1">
                      <a:off x="1871277" y="1576300"/>
                      <a:ext cx="1125200" cy="321257"/>
                    </a:xfrm>
                    <a:prstGeom prst="ellipse">
                      <a:avLst/>
                    </a:prstGeom>
                    <a:solidFill>
                      <a:srgbClr val="BFBFBF"/>
                    </a:solidFill>
                    <a:ln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40000" dist="23000" dir="5400000" rotWithShape="0">
                        <a:srgbClr val="000000">
                          <a:alpha val="34901"/>
                        </a:srgbClr>
                      </a:outerShdw>
                    </a:effectLst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kern="0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6691" name="Google Shape;6691;p58"/>
                    <p:cNvSpPr/>
                    <p:nvPr/>
                  </p:nvSpPr>
                  <p:spPr>
                    <a:xfrm>
                      <a:off x="2159708" y="1673868"/>
                      <a:ext cx="548339" cy="15943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076069" h="1321259" extrusionOk="0">
                          <a:moveTo>
                            <a:pt x="1537780" y="750825"/>
                          </a:moveTo>
                          <a:lnTo>
                            <a:pt x="313981" y="1321259"/>
                          </a:lnTo>
                          <a:lnTo>
                            <a:pt x="0" y="1228607"/>
                          </a:lnTo>
                          <a:lnTo>
                            <a:pt x="962613" y="837478"/>
                          </a:lnTo>
                          <a:lnTo>
                            <a:pt x="935005" y="450949"/>
                          </a:lnTo>
                          <a:lnTo>
                            <a:pt x="212596" y="119640"/>
                          </a:lnTo>
                          <a:lnTo>
                            <a:pt x="456466" y="50617"/>
                          </a:lnTo>
                          <a:lnTo>
                            <a:pt x="1528577" y="501566"/>
                          </a:lnTo>
                          <a:lnTo>
                            <a:pt x="2623695" y="0"/>
                          </a:lnTo>
                          <a:lnTo>
                            <a:pt x="2927383" y="96632"/>
                          </a:lnTo>
                          <a:lnTo>
                            <a:pt x="2131352" y="432543"/>
                          </a:lnTo>
                          <a:lnTo>
                            <a:pt x="2292399" y="920305"/>
                          </a:lnTo>
                          <a:lnTo>
                            <a:pt x="3076069" y="1228607"/>
                          </a:lnTo>
                          <a:lnTo>
                            <a:pt x="2808172" y="1316375"/>
                          </a:lnTo>
                          <a:lnTo>
                            <a:pt x="1537780" y="750825"/>
                          </a:lnTo>
                          <a:close/>
                        </a:path>
                      </a:pathLst>
                    </a:custGeom>
                    <a:solidFill>
                      <a:srgbClr val="8383E0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kern="0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6692" name="Google Shape;6692;p58"/>
                    <p:cNvSpPr/>
                    <p:nvPr/>
                  </p:nvSpPr>
                  <p:spPr>
                    <a:xfrm>
                      <a:off x="2102655" y="1633412"/>
                      <a:ext cx="662444" cy="11184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723451" h="932950" extrusionOk="0">
                          <a:moveTo>
                            <a:pt x="0" y="228246"/>
                          </a:moveTo>
                          <a:lnTo>
                            <a:pt x="655168" y="2690"/>
                          </a:lnTo>
                          <a:lnTo>
                            <a:pt x="1855778" y="520562"/>
                          </a:lnTo>
                          <a:lnTo>
                            <a:pt x="3001174" y="0"/>
                          </a:lnTo>
                          <a:lnTo>
                            <a:pt x="3723451" y="207149"/>
                          </a:lnTo>
                          <a:lnTo>
                            <a:pt x="3186079" y="461874"/>
                          </a:lnTo>
                          <a:lnTo>
                            <a:pt x="3013067" y="393200"/>
                          </a:lnTo>
                          <a:lnTo>
                            <a:pt x="1876873" y="932950"/>
                          </a:lnTo>
                          <a:lnTo>
                            <a:pt x="711613" y="413055"/>
                          </a:lnTo>
                          <a:lnTo>
                            <a:pt x="523214" y="469166"/>
                          </a:lnTo>
                          <a:lnTo>
                            <a:pt x="0" y="228246"/>
                          </a:lnTo>
                          <a:close/>
                        </a:path>
                      </a:pathLst>
                    </a:custGeom>
                    <a:solidFill>
                      <a:srgbClr val="262699"/>
                    </a:solidFill>
                    <a:ln>
                      <a:noFill/>
                    </a:ln>
                    <a:effectLst>
                      <a:outerShdw blurRad="40000" dist="23000" dir="5400000" rotWithShape="0">
                        <a:srgbClr val="000000">
                          <a:alpha val="34901"/>
                        </a:srgbClr>
                      </a:outerShdw>
                    </a:effectLst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kern="0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6693" name="Google Shape;6693;p58"/>
                    <p:cNvSpPr/>
                    <p:nvPr/>
                  </p:nvSpPr>
                  <p:spPr>
                    <a:xfrm>
                      <a:off x="2536889" y="1728599"/>
                      <a:ext cx="244057" cy="9756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66596" h="809868" extrusionOk="0">
                          <a:moveTo>
                            <a:pt x="0" y="0"/>
                          </a:moveTo>
                          <a:lnTo>
                            <a:pt x="1366596" y="625807"/>
                          </a:lnTo>
                          <a:lnTo>
                            <a:pt x="865050" y="809868"/>
                          </a:lnTo>
                          <a:lnTo>
                            <a:pt x="4601" y="427942"/>
                          </a:lnTo>
                          <a:cubicBezTo>
                            <a:pt x="-1535" y="105836"/>
                            <a:pt x="1534" y="142647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262699"/>
                    </a:solidFill>
                    <a:ln>
                      <a:noFill/>
                    </a:ln>
                    <a:effectLst>
                      <a:outerShdw blurRad="40000" dist="23000" dir="5400000" rotWithShape="0">
                        <a:srgbClr val="000000">
                          <a:alpha val="34901"/>
                        </a:srgbClr>
                      </a:outerShdw>
                    </a:effectLst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kern="0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6694" name="Google Shape;6694;p58"/>
                    <p:cNvSpPr/>
                    <p:nvPr/>
                  </p:nvSpPr>
                  <p:spPr>
                    <a:xfrm>
                      <a:off x="2089977" y="1730980"/>
                      <a:ext cx="240888" cy="9518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48191" h="791462" extrusionOk="0">
                          <a:moveTo>
                            <a:pt x="1329786" y="0"/>
                          </a:moveTo>
                          <a:lnTo>
                            <a:pt x="1348191" y="381926"/>
                          </a:lnTo>
                          <a:lnTo>
                            <a:pt x="487742" y="791462"/>
                          </a:lnTo>
                          <a:lnTo>
                            <a:pt x="0" y="612002"/>
                          </a:lnTo>
                          <a:lnTo>
                            <a:pt x="1329786" y="0"/>
                          </a:lnTo>
                          <a:close/>
                        </a:path>
                      </a:pathLst>
                    </a:custGeom>
                    <a:solidFill>
                      <a:srgbClr val="262699"/>
                    </a:solidFill>
                    <a:ln>
                      <a:noFill/>
                    </a:ln>
                    <a:effectLst>
                      <a:outerShdw blurRad="40000" dist="23000" dir="5400000" rotWithShape="0">
                        <a:srgbClr val="000000">
                          <a:alpha val="34901"/>
                        </a:srgbClr>
                      </a:outerShdw>
                    </a:effectLst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kern="0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cxnSp>
                  <p:nvCxnSpPr>
                    <p:cNvPr id="6695" name="Google Shape;6695;p58"/>
                    <p:cNvCxnSpPr>
                      <a:endCxn id="6690" idx="2"/>
                    </p:cNvCxnSpPr>
                    <p:nvPr/>
                  </p:nvCxnSpPr>
                  <p:spPr>
                    <a:xfrm rot="10800000">
                      <a:off x="1871277" y="1736929"/>
                      <a:ext cx="3300" cy="123600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40005" dist="19939" dir="5400000" algn="tl" rotWithShape="0">
                        <a:srgbClr val="000000">
                          <a:alpha val="37647"/>
                        </a:srgbClr>
                      </a:outerShdw>
                    </a:effectLst>
                  </p:spPr>
                </p:cxnSp>
                <p:cxnSp>
                  <p:nvCxnSpPr>
                    <p:cNvPr id="6696" name="Google Shape;6696;p58"/>
                    <p:cNvCxnSpPr/>
                    <p:nvPr/>
                  </p:nvCxnSpPr>
                  <p:spPr>
                    <a:xfrm rot="10800000">
                      <a:off x="2996477" y="1733359"/>
                      <a:ext cx="3171" cy="123743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40005" dist="19939" dir="5400000" algn="tl" rotWithShape="0">
                        <a:srgbClr val="000000">
                          <a:alpha val="37647"/>
                        </a:srgbClr>
                      </a:outerShdw>
                    </a:effectLst>
                  </p:spPr>
                </p:cxnSp>
              </p:grpSp>
              <p:grpSp>
                <p:nvGrpSpPr>
                  <p:cNvPr id="6697" name="Google Shape;6697;p58"/>
                  <p:cNvGrpSpPr/>
                  <p:nvPr/>
                </p:nvGrpSpPr>
                <p:grpSpPr>
                  <a:xfrm>
                    <a:off x="7876581" y="5223365"/>
                    <a:ext cx="466894" cy="369332"/>
                    <a:chOff x="599495" y="1708643"/>
                    <a:chExt cx="491778" cy="409344"/>
                  </a:xfrm>
                </p:grpSpPr>
                <p:sp>
                  <p:nvSpPr>
                    <p:cNvPr id="6698" name="Google Shape;6698;p58"/>
                    <p:cNvSpPr/>
                    <p:nvPr/>
                  </p:nvSpPr>
                  <p:spPr>
                    <a:xfrm>
                      <a:off x="725417" y="1787240"/>
                      <a:ext cx="356365" cy="231962"/>
                    </a:xfrm>
                    <a:prstGeom prst="ellipse">
                      <a:avLst/>
                    </a:prstGeom>
                    <a:solidFill>
                      <a:srgbClr val="FFFFFF">
                        <a:alpha val="75686"/>
                      </a:srgbClr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endParaRPr kern="0">
                        <a:solidFill>
                          <a:srgbClr val="FFFFFF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p:txBody>
                </p:sp>
                <p:sp>
                  <p:nvSpPr>
                    <p:cNvPr id="6699" name="Google Shape;6699;p58"/>
                    <p:cNvSpPr txBox="1"/>
                    <p:nvPr/>
                  </p:nvSpPr>
                  <p:spPr>
                    <a:xfrm>
                      <a:off x="599495" y="1708643"/>
                      <a:ext cx="491778" cy="40934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spAutoFit/>
                    </a:bodyPr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ker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X</a:t>
                      </a:r>
                      <a:endParaRPr sz="1400" kern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p:txBody>
                </p:sp>
              </p:grpSp>
            </p:grpSp>
            <p:cxnSp>
              <p:nvCxnSpPr>
                <p:cNvPr id="6700" name="Google Shape;6700;p58"/>
                <p:cNvCxnSpPr/>
                <p:nvPr/>
              </p:nvCxnSpPr>
              <p:spPr>
                <a:xfrm flipH="1">
                  <a:off x="7158742" y="5764030"/>
                  <a:ext cx="870024" cy="9999"/>
                </a:xfrm>
                <a:prstGeom prst="straightConnector1">
                  <a:avLst/>
                </a:prstGeom>
                <a:solidFill>
                  <a:srgbClr val="00CC99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  <p:cxnSp>
          <p:nvCxnSpPr>
            <p:cNvPr id="6701" name="Google Shape;6701;p58"/>
            <p:cNvCxnSpPr/>
            <p:nvPr/>
          </p:nvCxnSpPr>
          <p:spPr>
            <a:xfrm rot="10800000" flipH="1">
              <a:off x="3540307" y="1929008"/>
              <a:ext cx="4451299" cy="422665"/>
            </a:xfrm>
            <a:prstGeom prst="straightConnector1">
              <a:avLst/>
            </a:prstGeom>
            <a:solidFill>
              <a:srgbClr val="00CC99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6702" name="Google Shape;6702;p58"/>
          <p:cNvSpPr txBox="1">
            <a:spLocks noGrp="1"/>
          </p:cNvSpPr>
          <p:nvPr>
            <p:ph type="title"/>
          </p:nvPr>
        </p:nvSpPr>
        <p:spPr>
          <a:xfrm>
            <a:off x="838200" y="389191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lang="en-US"/>
              <a:t>BGP path advertisement</a:t>
            </a:r>
            <a:endParaRPr/>
          </a:p>
        </p:txBody>
      </p:sp>
      <p:sp>
        <p:nvSpPr>
          <p:cNvPr id="6703" name="Google Shape;6703;p58"/>
          <p:cNvSpPr txBox="1">
            <a:spLocks noGrp="1"/>
          </p:cNvSpPr>
          <p:nvPr>
            <p:ph type="sldNum" idx="12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7F7F7F"/>
              </a:buClr>
              <a:buSzPts val="1100"/>
              <a:buFont typeface="Calibri"/>
              <a:buNone/>
            </a:pPr>
            <a:r>
              <a:rPr lang="en-US"/>
              <a:t>Network Layer: 5-</a:t>
            </a:r>
            <a:fld id="{00000000-1234-1234-1234-123412341234}" type="slidenum">
              <a:rPr lang="en-US"/>
              <a:pPr>
                <a:buClr>
                  <a:srgbClr val="7F7F7F"/>
                </a:buClr>
                <a:buSzPts val="1100"/>
                <a:buFont typeface="Calibri"/>
                <a:buNone/>
              </a:pPr>
              <a:t>43</a:t>
            </a:fld>
            <a:endParaRPr/>
          </a:p>
        </p:txBody>
      </p:sp>
      <p:sp>
        <p:nvSpPr>
          <p:cNvPr id="6704" name="Google Shape;6704;p58"/>
          <p:cNvSpPr txBox="1"/>
          <p:nvPr/>
        </p:nvSpPr>
        <p:spPr>
          <a:xfrm>
            <a:off x="3131508" y="4506640"/>
            <a:ext cx="8943583" cy="551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92100" indent="-29210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lang="en-US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recall: 1a, 1b, 1d learn via iBGP from 1c: “path to X goes through 1c”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705" name="Google Shape;6705;p58"/>
          <p:cNvSpPr txBox="1"/>
          <p:nvPr/>
        </p:nvSpPr>
        <p:spPr>
          <a:xfrm>
            <a:off x="3127771" y="4950493"/>
            <a:ext cx="8270914" cy="510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93688" indent="-293688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lang="en-US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 1d: OSPF intra-domain routing: to get to 1c, use  interface 1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6706" name="Google Shape;6706;p58"/>
          <p:cNvGrpSpPr/>
          <p:nvPr/>
        </p:nvGrpSpPr>
        <p:grpSpPr>
          <a:xfrm>
            <a:off x="1643507" y="1934647"/>
            <a:ext cx="344767" cy="806081"/>
            <a:chOff x="1089218" y="2245331"/>
            <a:chExt cx="344767" cy="806081"/>
          </a:xfrm>
        </p:grpSpPr>
        <p:sp>
          <p:nvSpPr>
            <p:cNvPr id="6707" name="Google Shape;6707;p58"/>
            <p:cNvSpPr txBox="1"/>
            <p:nvPr/>
          </p:nvSpPr>
          <p:spPr>
            <a:xfrm>
              <a:off x="1149470" y="2245331"/>
              <a:ext cx="284515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-US" sz="140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708" name="Google Shape;6708;p58"/>
            <p:cNvSpPr txBox="1"/>
            <p:nvPr/>
          </p:nvSpPr>
          <p:spPr>
            <a:xfrm>
              <a:off x="1089218" y="2743635"/>
              <a:ext cx="284515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-US" sz="140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6709" name="Google Shape;6709;p58"/>
          <p:cNvSpPr txBox="1"/>
          <p:nvPr/>
        </p:nvSpPr>
        <p:spPr>
          <a:xfrm>
            <a:off x="3129859" y="5365940"/>
            <a:ext cx="8270914" cy="510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93688" indent="-293688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lang="en-US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 1d: to get to X, use  interface 1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6710" name="Google Shape;6710;p58"/>
          <p:cNvGrpSpPr/>
          <p:nvPr/>
        </p:nvGrpSpPr>
        <p:grpSpPr>
          <a:xfrm>
            <a:off x="399867" y="2407612"/>
            <a:ext cx="1694528" cy="3699295"/>
            <a:chOff x="399867" y="2407612"/>
            <a:chExt cx="1694528" cy="3699295"/>
          </a:xfrm>
        </p:grpSpPr>
        <p:sp>
          <p:nvSpPr>
            <p:cNvPr id="6711" name="Google Shape;6711;p58"/>
            <p:cNvSpPr/>
            <p:nvPr/>
          </p:nvSpPr>
          <p:spPr>
            <a:xfrm rot="10326036" flipH="1">
              <a:off x="668516" y="2483278"/>
              <a:ext cx="1196288" cy="1378282"/>
            </a:xfrm>
            <a:custGeom>
              <a:avLst/>
              <a:gdLst/>
              <a:ahLst/>
              <a:cxnLst/>
              <a:rect l="l" t="t" r="r" b="b"/>
              <a:pathLst>
                <a:path w="1196017" h="1642695" extrusionOk="0">
                  <a:moveTo>
                    <a:pt x="851586" y="1642695"/>
                  </a:moveTo>
                  <a:cubicBezTo>
                    <a:pt x="351624" y="596424"/>
                    <a:pt x="519034" y="861914"/>
                    <a:pt x="0" y="164654"/>
                  </a:cubicBezTo>
                  <a:cubicBezTo>
                    <a:pt x="346878" y="170249"/>
                    <a:pt x="644516" y="-5465"/>
                    <a:pt x="991394" y="130"/>
                  </a:cubicBezTo>
                  <a:cubicBezTo>
                    <a:pt x="818067" y="853650"/>
                    <a:pt x="952595" y="541133"/>
                    <a:pt x="1196017" y="1546568"/>
                  </a:cubicBezTo>
                  <a:cubicBezTo>
                    <a:pt x="1046703" y="1529995"/>
                    <a:pt x="1015898" y="1558953"/>
                    <a:pt x="851586" y="1642695"/>
                  </a:cubicBez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rgbClr val="BFBFBF"/>
                </a:gs>
              </a:gsLst>
              <a:lin ang="162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6712" name="Google Shape;6712;p58"/>
            <p:cNvSpPr/>
            <p:nvPr/>
          </p:nvSpPr>
          <p:spPr>
            <a:xfrm rot="10800000">
              <a:off x="734144" y="3768921"/>
              <a:ext cx="1027112" cy="1145749"/>
            </a:xfrm>
            <a:prstGeom prst="rect">
              <a:avLst/>
            </a:prstGeom>
            <a:gradFill>
              <a:gsLst>
                <a:gs pos="0">
                  <a:srgbClr val="262699">
                    <a:alpha val="61960"/>
                  </a:srgbClr>
                </a:gs>
                <a:gs pos="54000">
                  <a:srgbClr val="8383E0"/>
                </a:gs>
                <a:gs pos="100000">
                  <a:srgbClr val="FFFFFF"/>
                </a:gs>
              </a:gsLst>
              <a:lin ang="162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grpSp>
          <p:nvGrpSpPr>
            <p:cNvPr id="6713" name="Google Shape;6713;p58"/>
            <p:cNvGrpSpPr/>
            <p:nvPr/>
          </p:nvGrpSpPr>
          <p:grpSpPr>
            <a:xfrm>
              <a:off x="737638" y="5695462"/>
              <a:ext cx="1035051" cy="411445"/>
              <a:chOff x="4128649" y="3606801"/>
              <a:chExt cx="568332" cy="338455"/>
            </a:xfrm>
          </p:grpSpPr>
          <p:sp>
            <p:nvSpPr>
              <p:cNvPr id="6714" name="Google Shape;6714;p58"/>
              <p:cNvSpPr/>
              <p:nvPr/>
            </p:nvSpPr>
            <p:spPr>
              <a:xfrm>
                <a:off x="4128649" y="3720080"/>
                <a:ext cx="568332" cy="225176"/>
              </a:xfrm>
              <a:prstGeom prst="ellipse">
                <a:avLst/>
              </a:prstGeom>
              <a:solidFill>
                <a:srgbClr val="262699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6715" name="Google Shape;6715;p58"/>
              <p:cNvSpPr/>
              <p:nvPr/>
            </p:nvSpPr>
            <p:spPr>
              <a:xfrm>
                <a:off x="4128649" y="3720080"/>
                <a:ext cx="568332" cy="111898"/>
              </a:xfrm>
              <a:prstGeom prst="rect">
                <a:avLst/>
              </a:prstGeom>
              <a:solidFill>
                <a:srgbClr val="26269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6716" name="Google Shape;6716;p58"/>
              <p:cNvSpPr/>
              <p:nvPr/>
            </p:nvSpPr>
            <p:spPr>
              <a:xfrm>
                <a:off x="4128649" y="3606801"/>
                <a:ext cx="568332" cy="225176"/>
              </a:xfrm>
              <a:prstGeom prst="ellipse">
                <a:avLst/>
              </a:prstGeom>
              <a:solidFill>
                <a:srgbClr val="8383E0">
                  <a:alpha val="69803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cxnSp>
            <p:nvCxnSpPr>
              <p:cNvPr id="6717" name="Google Shape;6717;p58"/>
              <p:cNvCxnSpPr/>
              <p:nvPr/>
            </p:nvCxnSpPr>
            <p:spPr>
              <a:xfrm>
                <a:off x="4696981" y="3720080"/>
                <a:ext cx="0" cy="111898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718" name="Google Shape;6718;p58"/>
              <p:cNvCxnSpPr/>
              <p:nvPr/>
            </p:nvCxnSpPr>
            <p:spPr>
              <a:xfrm>
                <a:off x="4128649" y="3720080"/>
                <a:ext cx="0" cy="111898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6719" name="Google Shape;6719;p58"/>
            <p:cNvSpPr/>
            <p:nvPr/>
          </p:nvSpPr>
          <p:spPr>
            <a:xfrm>
              <a:off x="741922" y="4854846"/>
              <a:ext cx="1027112" cy="991402"/>
            </a:xfrm>
            <a:prstGeom prst="rect">
              <a:avLst/>
            </a:prstGeom>
            <a:gradFill>
              <a:gsLst>
                <a:gs pos="0">
                  <a:srgbClr val="8383E0">
                    <a:alpha val="61960"/>
                  </a:srgbClr>
                </a:gs>
                <a:gs pos="54000">
                  <a:srgbClr val="ACACEA"/>
                </a:gs>
                <a:gs pos="100000">
                  <a:srgbClr val="FFFFFF"/>
                </a:gs>
              </a:gsLst>
              <a:lin ang="162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cxnSp>
          <p:nvCxnSpPr>
            <p:cNvPr id="6720" name="Google Shape;6720;p58"/>
            <p:cNvCxnSpPr>
              <a:endCxn id="6715" idx="1"/>
            </p:cNvCxnSpPr>
            <p:nvPr/>
          </p:nvCxnSpPr>
          <p:spPr>
            <a:xfrm>
              <a:off x="726238" y="4006085"/>
              <a:ext cx="11400" cy="18951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6721" name="Google Shape;6721;p58"/>
            <p:cNvCxnSpPr>
              <a:endCxn id="6715" idx="3"/>
            </p:cNvCxnSpPr>
            <p:nvPr/>
          </p:nvCxnSpPr>
          <p:spPr>
            <a:xfrm>
              <a:off x="1767588" y="4006085"/>
              <a:ext cx="5100" cy="18951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dash"/>
              <a:round/>
              <a:headEnd type="none" w="sm" len="sm"/>
              <a:tailEnd type="none" w="sm" len="sm"/>
            </a:ln>
          </p:spPr>
        </p:cxnSp>
        <p:grpSp>
          <p:nvGrpSpPr>
            <p:cNvPr id="6722" name="Google Shape;6722;p58"/>
            <p:cNvGrpSpPr/>
            <p:nvPr/>
          </p:nvGrpSpPr>
          <p:grpSpPr>
            <a:xfrm>
              <a:off x="702836" y="3663421"/>
              <a:ext cx="1079500" cy="455109"/>
              <a:chOff x="2183302" y="1574638"/>
              <a:chExt cx="1200154" cy="430181"/>
            </a:xfrm>
          </p:grpSpPr>
          <p:sp>
            <p:nvSpPr>
              <p:cNvPr id="6723" name="Google Shape;6723;p58"/>
              <p:cNvSpPr/>
              <p:nvPr/>
            </p:nvSpPr>
            <p:spPr>
              <a:xfrm rot="10800000" flipH="1">
                <a:off x="2186832" y="1690517"/>
                <a:ext cx="1194859" cy="314302"/>
              </a:xfrm>
              <a:prstGeom prst="ellipse">
                <a:avLst/>
              </a:prstGeom>
              <a:gradFill>
                <a:gsLst>
                  <a:gs pos="0">
                    <a:srgbClr val="262699"/>
                  </a:gs>
                  <a:gs pos="31000">
                    <a:srgbClr val="8383E0"/>
                  </a:gs>
                  <a:gs pos="100000">
                    <a:srgbClr val="D5D5F4"/>
                  </a:gs>
                </a:gsLst>
                <a:lin ang="162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6724" name="Google Shape;6724;p58"/>
              <p:cNvSpPr/>
              <p:nvPr/>
            </p:nvSpPr>
            <p:spPr>
              <a:xfrm>
                <a:off x="2183302" y="1734964"/>
                <a:ext cx="1198389" cy="112704"/>
              </a:xfrm>
              <a:prstGeom prst="rect">
                <a:avLst/>
              </a:prstGeom>
              <a:gradFill>
                <a:gsLst>
                  <a:gs pos="0">
                    <a:srgbClr val="ACACEA"/>
                  </a:gs>
                  <a:gs pos="54000">
                    <a:srgbClr val="8383E0"/>
                  </a:gs>
                  <a:gs pos="100000">
                    <a:srgbClr val="262699"/>
                  </a:gs>
                </a:gsLst>
                <a:lin ang="162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6725" name="Google Shape;6725;p58"/>
              <p:cNvSpPr/>
              <p:nvPr/>
            </p:nvSpPr>
            <p:spPr>
              <a:xfrm rot="10800000" flipH="1">
                <a:off x="2183302" y="1574638"/>
                <a:ext cx="1196624" cy="314302"/>
              </a:xfrm>
              <a:prstGeom prst="ellipse">
                <a:avLst/>
              </a:prstGeom>
              <a:solidFill>
                <a:srgbClr val="BFBFB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6726" name="Google Shape;6726;p58"/>
              <p:cNvSpPr/>
              <p:nvPr/>
            </p:nvSpPr>
            <p:spPr>
              <a:xfrm>
                <a:off x="2490400" y="1671469"/>
                <a:ext cx="582428" cy="157150"/>
              </a:xfrm>
              <a:custGeom>
                <a:avLst/>
                <a:gdLst/>
                <a:ahLst/>
                <a:cxnLst/>
                <a:rect l="l" t="t" r="r" b="b"/>
                <a:pathLst>
                  <a:path w="3076069" h="1321259" extrusionOk="0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rgbClr val="8383E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6727" name="Google Shape;6727;p58"/>
              <p:cNvSpPr/>
              <p:nvPr/>
            </p:nvSpPr>
            <p:spPr>
              <a:xfrm>
                <a:off x="2430393" y="1630197"/>
                <a:ext cx="702443" cy="109529"/>
              </a:xfrm>
              <a:custGeom>
                <a:avLst/>
                <a:gdLst/>
                <a:ahLst/>
                <a:cxnLst/>
                <a:rect l="l" t="t" r="r" b="b"/>
                <a:pathLst>
                  <a:path w="3723451" h="932950" extrusionOk="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6728" name="Google Shape;6728;p58"/>
              <p:cNvSpPr/>
              <p:nvPr/>
            </p:nvSpPr>
            <p:spPr>
              <a:xfrm>
                <a:off x="2892805" y="1723852"/>
                <a:ext cx="257680" cy="95243"/>
              </a:xfrm>
              <a:custGeom>
                <a:avLst/>
                <a:gdLst/>
                <a:ahLst/>
                <a:cxnLst/>
                <a:rect l="l" t="t" r="r" b="b"/>
                <a:pathLst>
                  <a:path w="1366596" h="809868" extrusionOk="0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6729" name="Google Shape;6729;p58"/>
              <p:cNvSpPr/>
              <p:nvPr/>
            </p:nvSpPr>
            <p:spPr>
              <a:xfrm>
                <a:off x="2418037" y="1725440"/>
                <a:ext cx="254150" cy="95243"/>
              </a:xfrm>
              <a:custGeom>
                <a:avLst/>
                <a:gdLst/>
                <a:ahLst/>
                <a:cxnLst/>
                <a:rect l="l" t="t" r="r" b="b"/>
                <a:pathLst>
                  <a:path w="1348191" h="791462" extrusionOk="0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01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cxnSp>
            <p:nvCxnSpPr>
              <p:cNvPr id="6730" name="Google Shape;6730;p58"/>
              <p:cNvCxnSpPr>
                <a:endCxn id="6725" idx="2"/>
              </p:cNvCxnSpPr>
              <p:nvPr/>
            </p:nvCxnSpPr>
            <p:spPr>
              <a:xfrm rot="10800000">
                <a:off x="2183302" y="1731789"/>
                <a:ext cx="3600" cy="122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5" dist="19939" dir="5400000" algn="tl" rotWithShape="0">
                  <a:srgbClr val="000000">
                    <a:alpha val="37647"/>
                  </a:srgbClr>
                </a:outerShdw>
              </a:effectLst>
            </p:spPr>
          </p:cxnSp>
          <p:cxnSp>
            <p:nvCxnSpPr>
              <p:cNvPr id="6731" name="Google Shape;6731;p58"/>
              <p:cNvCxnSpPr/>
              <p:nvPr/>
            </p:nvCxnSpPr>
            <p:spPr>
              <a:xfrm rot="10800000">
                <a:off x="3379926" y="1728615"/>
                <a:ext cx="3530" cy="122228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40005" dist="19939" dir="5400000" algn="tl" rotWithShape="0">
                  <a:srgbClr val="000000">
                    <a:alpha val="37647"/>
                  </a:srgbClr>
                </a:outerShdw>
              </a:effectLst>
            </p:spPr>
          </p:cxnSp>
        </p:grpSp>
        <p:sp>
          <p:nvSpPr>
            <p:cNvPr id="6732" name="Google Shape;6732;p58"/>
            <p:cNvSpPr/>
            <p:nvPr/>
          </p:nvSpPr>
          <p:spPr>
            <a:xfrm>
              <a:off x="408366" y="4245849"/>
              <a:ext cx="1670709" cy="1502121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6733" name="Google Shape;6733;p58"/>
            <p:cNvSpPr txBox="1"/>
            <p:nvPr/>
          </p:nvSpPr>
          <p:spPr>
            <a:xfrm>
              <a:off x="402603" y="4240253"/>
              <a:ext cx="620971" cy="3585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dest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734" name="Google Shape;6734;p58"/>
            <p:cNvSpPr txBox="1"/>
            <p:nvPr/>
          </p:nvSpPr>
          <p:spPr>
            <a:xfrm>
              <a:off x="1024383" y="4245636"/>
              <a:ext cx="1070012" cy="3585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interface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cxnSp>
          <p:nvCxnSpPr>
            <p:cNvPr id="6735" name="Google Shape;6735;p58"/>
            <p:cNvCxnSpPr/>
            <p:nvPr/>
          </p:nvCxnSpPr>
          <p:spPr>
            <a:xfrm>
              <a:off x="1016396" y="4251999"/>
              <a:ext cx="1345" cy="1490301"/>
            </a:xfrm>
            <a:prstGeom prst="straightConnector1">
              <a:avLst/>
            </a:prstGeom>
            <a:solidFill>
              <a:srgbClr val="00CC99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736" name="Google Shape;6736;p58"/>
            <p:cNvCxnSpPr/>
            <p:nvPr/>
          </p:nvCxnSpPr>
          <p:spPr>
            <a:xfrm rot="10800000">
              <a:off x="399867" y="4618007"/>
              <a:ext cx="1679208" cy="0"/>
            </a:xfrm>
            <a:prstGeom prst="straightConnector1">
              <a:avLst/>
            </a:prstGeom>
            <a:solidFill>
              <a:srgbClr val="00CC99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6737" name="Google Shape;6737;p58"/>
            <p:cNvSpPr txBox="1"/>
            <p:nvPr/>
          </p:nvSpPr>
          <p:spPr>
            <a:xfrm>
              <a:off x="1084937" y="4540875"/>
              <a:ext cx="4154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…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738" name="Google Shape;6738;p58"/>
            <p:cNvSpPr txBox="1"/>
            <p:nvPr/>
          </p:nvSpPr>
          <p:spPr>
            <a:xfrm>
              <a:off x="1080238" y="5382097"/>
              <a:ext cx="4154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…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739" name="Google Shape;6739;p58"/>
            <p:cNvSpPr txBox="1"/>
            <p:nvPr/>
          </p:nvSpPr>
          <p:spPr>
            <a:xfrm>
              <a:off x="508233" y="4540203"/>
              <a:ext cx="4154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…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740" name="Google Shape;6740;p58"/>
            <p:cNvSpPr txBox="1"/>
            <p:nvPr/>
          </p:nvSpPr>
          <p:spPr>
            <a:xfrm>
              <a:off x="531730" y="5381424"/>
              <a:ext cx="4154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…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6741" name="Google Shape;6741;p58"/>
            <p:cNvGrpSpPr/>
            <p:nvPr/>
          </p:nvGrpSpPr>
          <p:grpSpPr>
            <a:xfrm>
              <a:off x="521789" y="4827919"/>
              <a:ext cx="917328" cy="370003"/>
              <a:chOff x="1260825" y="5090966"/>
              <a:chExt cx="917328" cy="370003"/>
            </a:xfrm>
          </p:grpSpPr>
          <p:sp>
            <p:nvSpPr>
              <p:cNvPr id="6742" name="Google Shape;6742;p58"/>
              <p:cNvSpPr txBox="1"/>
              <p:nvPr/>
            </p:nvSpPr>
            <p:spPr>
              <a:xfrm>
                <a:off x="1260825" y="5091637"/>
                <a:ext cx="39946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rPr lang="en-US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1c</a:t>
                </a: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6743" name="Google Shape;6743;p58"/>
              <p:cNvSpPr txBox="1"/>
              <p:nvPr/>
            </p:nvSpPr>
            <p:spPr>
              <a:xfrm>
                <a:off x="1876467" y="5090966"/>
                <a:ext cx="30168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rPr lang="en-US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6744" name="Google Shape;6744;p58"/>
          <p:cNvGrpSpPr/>
          <p:nvPr/>
        </p:nvGrpSpPr>
        <p:grpSpPr>
          <a:xfrm>
            <a:off x="582650" y="5157552"/>
            <a:ext cx="864960" cy="372689"/>
            <a:chOff x="2013978" y="7112291"/>
            <a:chExt cx="864960" cy="372689"/>
          </a:xfrm>
        </p:grpSpPr>
        <p:sp>
          <p:nvSpPr>
            <p:cNvPr id="6745" name="Google Shape;6745;p58"/>
            <p:cNvSpPr txBox="1"/>
            <p:nvPr/>
          </p:nvSpPr>
          <p:spPr>
            <a:xfrm>
              <a:off x="2013978" y="7112291"/>
              <a:ext cx="30489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-US" kern="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X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746" name="Google Shape;6746;p58"/>
            <p:cNvSpPr txBox="1"/>
            <p:nvPr/>
          </p:nvSpPr>
          <p:spPr>
            <a:xfrm>
              <a:off x="2577252" y="7115648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-US" kern="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6747" name="Google Shape;6747;p58"/>
          <p:cNvSpPr txBox="1"/>
          <p:nvPr/>
        </p:nvSpPr>
        <p:spPr>
          <a:xfrm>
            <a:off x="3129859" y="5754247"/>
            <a:ext cx="8270914" cy="510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93688" indent="-293688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lang="en-US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 1a: OSPF intra-domain routing: to get to 1c, use  interface 2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748" name="Google Shape;6748;p58"/>
          <p:cNvSpPr txBox="1"/>
          <p:nvPr/>
        </p:nvSpPr>
        <p:spPr>
          <a:xfrm>
            <a:off x="3131947" y="6157167"/>
            <a:ext cx="8270914" cy="510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93688" indent="-293688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lang="en-US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 1a: to get to X, use  interface 2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7622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3" name="Google Shape;6753;p59"/>
          <p:cNvSpPr txBox="1">
            <a:spLocks noGrp="1"/>
          </p:cNvSpPr>
          <p:nvPr>
            <p:ph type="title"/>
          </p:nvPr>
        </p:nvSpPr>
        <p:spPr>
          <a:xfrm>
            <a:off x="838200" y="389191"/>
            <a:ext cx="11249416" cy="89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ct val="100000"/>
              <a:buFont typeface="Calibri"/>
              <a:buNone/>
            </a:pPr>
            <a:r>
              <a:rPr lang="en-US"/>
              <a:t>Why different Intra-, Inter-AS routing ?</a:t>
            </a:r>
            <a:r>
              <a:rPr lang="en-US" sz="6000"/>
              <a:t> </a:t>
            </a:r>
            <a:endParaRPr/>
          </a:p>
        </p:txBody>
      </p:sp>
      <p:sp>
        <p:nvSpPr>
          <p:cNvPr id="6754" name="Google Shape;6754;p59"/>
          <p:cNvSpPr txBox="1">
            <a:spLocks noGrp="1"/>
          </p:cNvSpPr>
          <p:nvPr>
            <p:ph type="sldNum" idx="12"/>
          </p:nvPr>
        </p:nvSpPr>
        <p:spPr>
          <a:xfrm>
            <a:off x="9169512" y="644903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7F7F7F"/>
              </a:buClr>
              <a:buSzPts val="1100"/>
              <a:buFont typeface="Calibri"/>
              <a:buNone/>
            </a:pPr>
            <a:r>
              <a:rPr lang="en-US"/>
              <a:t>Network Layer: 5-</a:t>
            </a:r>
            <a:fld id="{00000000-1234-1234-1234-123412341234}" type="slidenum">
              <a:rPr lang="en-US"/>
              <a:pPr>
                <a:buClr>
                  <a:srgbClr val="7F7F7F"/>
                </a:buClr>
                <a:buSzPts val="1100"/>
                <a:buFont typeface="Calibri"/>
                <a:buNone/>
              </a:pPr>
              <a:t>44</a:t>
            </a:fld>
            <a:endParaRPr/>
          </a:p>
        </p:txBody>
      </p:sp>
      <p:sp>
        <p:nvSpPr>
          <p:cNvPr id="6755" name="Google Shape;6755;p59"/>
          <p:cNvSpPr txBox="1"/>
          <p:nvPr/>
        </p:nvSpPr>
        <p:spPr>
          <a:xfrm>
            <a:off x="952500" y="1421534"/>
            <a:ext cx="10318605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52425" indent="-22225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3200"/>
              <a:buFont typeface="Noto Sans Symbols"/>
              <a:buNone/>
            </a:pPr>
            <a:r>
              <a:rPr lang="en-US" sz="3200" kern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policy:</a:t>
            </a:r>
            <a:r>
              <a:rPr lang="en-US" sz="2800" kern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60375" indent="-223837" eaLnBrk="1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</a:pPr>
            <a:r>
              <a:rPr lang="en-US" sz="28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inter-AS: admin wants control over how its traffic routed, who routes through its network 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60375" indent="-223837" eaLnBrk="1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</a:pPr>
            <a:r>
              <a:rPr lang="en-US" sz="28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intra-AS: single admin, so policy less of an issue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352425" indent="-222250" eaLnBrk="1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3200"/>
              <a:buFont typeface="Noto Sans Symbols"/>
              <a:buNone/>
            </a:pPr>
            <a:r>
              <a:rPr lang="en-US" sz="3200" kern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scale:</a:t>
            </a:r>
            <a:endParaRPr sz="2800" kern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60375" indent="-223837" eaLnBrk="1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</a:pPr>
            <a:r>
              <a:rPr lang="en-US" sz="28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hierarchical routing saves table size, reduced update traffic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352425" indent="-222250" eaLnBrk="1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None/>
            </a:pPr>
            <a:r>
              <a:rPr lang="en-US" sz="2800" kern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performance: 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60375" indent="-223837" eaLnBrk="1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</a:pPr>
            <a:r>
              <a:rPr lang="en-US" sz="28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intra-AS: can focus on performance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60375" indent="-223837" eaLnBrk="1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</a:pPr>
            <a:r>
              <a:rPr lang="en-US" sz="28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inter-AS: policy dominates over performance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9571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4" name="Google Shape;7104;p63"/>
          <p:cNvSpPr txBox="1">
            <a:spLocks noGrp="1"/>
          </p:cNvSpPr>
          <p:nvPr>
            <p:ph type="body" idx="1"/>
          </p:nvPr>
        </p:nvSpPr>
        <p:spPr>
          <a:xfrm>
            <a:off x="813148" y="1573714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6075" lvl="0" indent="-34607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▪"/>
            </a:pPr>
            <a:r>
              <a:rPr lang="en-US" sz="3200"/>
              <a:t>router may learn about more than one route to destination AS, selects route based on:</a:t>
            </a:r>
            <a:endParaRPr/>
          </a:p>
          <a:p>
            <a:pPr marL="1084263" lvl="1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800"/>
              <a:buFont typeface="Arial"/>
              <a:buAutoNum type="arabicPeriod"/>
            </a:pPr>
            <a:r>
              <a:rPr lang="en-US" sz="2800"/>
              <a:t>local preference value attribute: policy decision</a:t>
            </a:r>
            <a:endParaRPr/>
          </a:p>
          <a:p>
            <a:pPr marL="1084263" lvl="1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800"/>
              <a:buFont typeface="Arial"/>
              <a:buAutoNum type="arabicPeriod"/>
            </a:pPr>
            <a:r>
              <a:rPr lang="en-US" sz="2800"/>
              <a:t>shortest AS-PATH </a:t>
            </a:r>
            <a:endParaRPr/>
          </a:p>
          <a:p>
            <a:pPr marL="1084263" lvl="1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800"/>
              <a:buFont typeface="Arial"/>
              <a:buAutoNum type="arabicPeriod"/>
            </a:pPr>
            <a:r>
              <a:rPr lang="en-US" sz="2800"/>
              <a:t>closest NEXT-HOP router: hot potato routing</a:t>
            </a:r>
            <a:endParaRPr/>
          </a:p>
          <a:p>
            <a:pPr marL="1084263" lvl="1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800"/>
              <a:buFont typeface="Arial"/>
              <a:buAutoNum type="arabicPeriod"/>
            </a:pPr>
            <a:r>
              <a:rPr lang="en-US" sz="2800"/>
              <a:t>additional criteria </a:t>
            </a:r>
            <a:endParaRPr/>
          </a:p>
          <a:p>
            <a:pPr marL="130175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sp>
        <p:nvSpPr>
          <p:cNvPr id="7105" name="Google Shape;7105;p63"/>
          <p:cNvSpPr txBox="1"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lang="en-US"/>
              <a:t>BGP route selection</a:t>
            </a:r>
            <a:endParaRPr/>
          </a:p>
        </p:txBody>
      </p:sp>
      <p:sp>
        <p:nvSpPr>
          <p:cNvPr id="7106" name="Google Shape;7106;p63"/>
          <p:cNvSpPr txBox="1">
            <a:spLocks noGrp="1"/>
          </p:cNvSpPr>
          <p:nvPr>
            <p:ph type="sldNum" idx="12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/>
              <a:t>Network Layer: 5-</a:t>
            </a:r>
            <a:fld id="{00000000-1234-1234-1234-123412341234}" type="slidenum">
              <a:rPr lang="en-US"/>
              <a:pPr/>
              <a:t>45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6798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8"/>
          <p:cNvSpPr txBox="1">
            <a:spLocks noGrp="1"/>
          </p:cNvSpPr>
          <p:nvPr>
            <p:ph type="body" idx="1"/>
          </p:nvPr>
        </p:nvSpPr>
        <p:spPr>
          <a:xfrm>
            <a:off x="749710" y="1443808"/>
            <a:ext cx="6034548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130175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3200">
                <a:solidFill>
                  <a:srgbClr val="C00000"/>
                </a:solidFill>
              </a:rPr>
              <a:t>Routing</a:t>
            </a:r>
            <a:r>
              <a:rPr lang="en-US">
                <a:solidFill>
                  <a:srgbClr val="C00000"/>
                </a:solidFill>
              </a:rPr>
              <a:t> protocol goal: </a:t>
            </a:r>
            <a:r>
              <a:rPr lang="en-US"/>
              <a:t>determine “good” paths (equivalently, routes), from sending hosts to receiving host, through network of routers</a:t>
            </a:r>
            <a:endParaRPr/>
          </a:p>
          <a:p>
            <a:pPr marL="407988" lvl="0" indent="-277813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▪"/>
            </a:pPr>
            <a:r>
              <a:rPr lang="en-US">
                <a:solidFill>
                  <a:srgbClr val="C00000"/>
                </a:solidFill>
              </a:rPr>
              <a:t>path: </a:t>
            </a:r>
            <a:r>
              <a:rPr lang="en-US"/>
              <a:t>sequence of routers packets traverse from given initial source host to final destination host</a:t>
            </a:r>
            <a:endParaRPr/>
          </a:p>
          <a:p>
            <a:pPr marL="407988" lvl="0" indent="-277813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▪"/>
            </a:pPr>
            <a:r>
              <a:rPr lang="en-US">
                <a:solidFill>
                  <a:srgbClr val="C00000"/>
                </a:solidFill>
              </a:rPr>
              <a:t>“good”: </a:t>
            </a:r>
            <a:r>
              <a:rPr lang="en-US"/>
              <a:t>least “cost”, “fastest”, “least congested”</a:t>
            </a:r>
            <a:endParaRPr/>
          </a:p>
          <a:p>
            <a:pPr marL="407988" lvl="0" indent="-277813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routing: a “top-10” networking challenge!</a:t>
            </a:r>
            <a:endParaRPr/>
          </a:p>
          <a:p>
            <a:pPr marL="352425" lvl="0" indent="-444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sp>
        <p:nvSpPr>
          <p:cNvPr id="705" name="Google Shape;705;p8"/>
          <p:cNvSpPr txBox="1">
            <a:spLocks noGrp="1"/>
          </p:cNvSpPr>
          <p:nvPr>
            <p:ph type="title"/>
          </p:nvPr>
        </p:nvSpPr>
        <p:spPr>
          <a:xfrm>
            <a:off x="838200" y="333837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lang="en-US" dirty="0"/>
              <a:t>RECAP: Routing protocols</a:t>
            </a:r>
            <a:endParaRPr dirty="0"/>
          </a:p>
        </p:txBody>
      </p:sp>
      <p:sp>
        <p:nvSpPr>
          <p:cNvPr id="706" name="Google Shape;706;p8"/>
          <p:cNvSpPr/>
          <p:nvPr/>
        </p:nvSpPr>
        <p:spPr>
          <a:xfrm>
            <a:off x="9058928" y="2579084"/>
            <a:ext cx="1124807" cy="1337915"/>
          </a:xfrm>
          <a:custGeom>
            <a:avLst/>
            <a:gdLst/>
            <a:ahLst/>
            <a:cxnLst/>
            <a:rect l="l" t="t" r="r" b="b"/>
            <a:pathLst>
              <a:path w="1549812" h="1800235" extrusionOk="0">
                <a:moveTo>
                  <a:pt x="343858" y="616342"/>
                </a:moveTo>
                <a:cubicBezTo>
                  <a:pt x="219011" y="776579"/>
                  <a:pt x="109545" y="812281"/>
                  <a:pt x="71474" y="993617"/>
                </a:cubicBezTo>
                <a:cubicBezTo>
                  <a:pt x="33403" y="1174953"/>
                  <a:pt x="-89757" y="1561356"/>
                  <a:pt x="115432" y="1704358"/>
                </a:cubicBezTo>
                <a:cubicBezTo>
                  <a:pt x="320621" y="1847360"/>
                  <a:pt x="1156371" y="1810039"/>
                  <a:pt x="1389496" y="1724347"/>
                </a:cubicBezTo>
                <a:cubicBezTo>
                  <a:pt x="1622621" y="1638655"/>
                  <a:pt x="1540497" y="1322590"/>
                  <a:pt x="1514186" y="1190207"/>
                </a:cubicBezTo>
                <a:cubicBezTo>
                  <a:pt x="1487875" y="1057824"/>
                  <a:pt x="1240336" y="1148914"/>
                  <a:pt x="1231629" y="930051"/>
                </a:cubicBezTo>
                <a:cubicBezTo>
                  <a:pt x="1248292" y="693847"/>
                  <a:pt x="1498710" y="656286"/>
                  <a:pt x="1509771" y="523246"/>
                </a:cubicBezTo>
                <a:cubicBezTo>
                  <a:pt x="1520832" y="390206"/>
                  <a:pt x="1431655" y="305130"/>
                  <a:pt x="1297997" y="131808"/>
                </a:cubicBezTo>
                <a:cubicBezTo>
                  <a:pt x="1189251" y="36824"/>
                  <a:pt x="979579" y="-48562"/>
                  <a:pt x="820556" y="32194"/>
                </a:cubicBezTo>
                <a:cubicBezTo>
                  <a:pt x="661533" y="112950"/>
                  <a:pt x="468705" y="456105"/>
                  <a:pt x="343858" y="616342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7" name="Google Shape;707;p8"/>
          <p:cNvSpPr/>
          <p:nvPr/>
        </p:nvSpPr>
        <p:spPr>
          <a:xfrm>
            <a:off x="7347816" y="1339341"/>
            <a:ext cx="1736725" cy="1317704"/>
          </a:xfrm>
          <a:custGeom>
            <a:avLst/>
            <a:gdLst/>
            <a:ahLst/>
            <a:cxnLst/>
            <a:rect l="l" t="t" r="r" b="b"/>
            <a:pathLst>
              <a:path w="1036" h="675" extrusionOk="0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08" name="Google Shape;708;p8"/>
          <p:cNvGrpSpPr/>
          <p:nvPr/>
        </p:nvGrpSpPr>
        <p:grpSpPr>
          <a:xfrm>
            <a:off x="7279090" y="2802557"/>
            <a:ext cx="1458912" cy="933450"/>
            <a:chOff x="2889" y="1631"/>
            <a:chExt cx="980" cy="743"/>
          </a:xfrm>
        </p:grpSpPr>
        <p:sp>
          <p:nvSpPr>
            <p:cNvPr id="709" name="Google Shape;709;p8"/>
            <p:cNvSpPr/>
            <p:nvPr/>
          </p:nvSpPr>
          <p:spPr>
            <a:xfrm>
              <a:off x="3046" y="1841"/>
              <a:ext cx="663" cy="533"/>
            </a:xfrm>
            <a:prstGeom prst="rect">
              <a:avLst/>
            </a:prstGeom>
            <a:solidFill>
              <a:srgbClr val="9CD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Noto Sans Symbols"/>
                <a:buNone/>
              </a:pPr>
              <a:endParaRPr sz="2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8"/>
            <p:cNvSpPr/>
            <p:nvPr/>
          </p:nvSpPr>
          <p:spPr>
            <a:xfrm>
              <a:off x="2889" y="1631"/>
              <a:ext cx="980" cy="253"/>
            </a:xfrm>
            <a:prstGeom prst="triangle">
              <a:avLst>
                <a:gd name="adj" fmla="val 50000"/>
              </a:avLst>
            </a:prstGeom>
            <a:solidFill>
              <a:srgbClr val="9CD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Noto Sans Symbols"/>
                <a:buNone/>
              </a:pPr>
              <a:endParaRPr sz="2400" kern="0">
                <a:solidFill>
                  <a:srgbClr val="00CC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11" name="Google Shape;711;p8"/>
          <p:cNvSpPr/>
          <p:nvPr/>
        </p:nvSpPr>
        <p:spPr>
          <a:xfrm>
            <a:off x="7786141" y="4196440"/>
            <a:ext cx="3079750" cy="1665288"/>
          </a:xfrm>
          <a:custGeom>
            <a:avLst/>
            <a:gdLst/>
            <a:ahLst/>
            <a:cxnLst/>
            <a:rect l="l" t="t" r="r" b="b"/>
            <a:pathLst>
              <a:path w="1940" h="1049" extrusionOk="0">
                <a:moveTo>
                  <a:pt x="952" y="26"/>
                </a:moveTo>
                <a:cubicBezTo>
                  <a:pt x="867" y="45"/>
                  <a:pt x="832" y="118"/>
                  <a:pt x="755" y="125"/>
                </a:cubicBezTo>
                <a:cubicBezTo>
                  <a:pt x="678" y="132"/>
                  <a:pt x="587" y="72"/>
                  <a:pt x="488" y="68"/>
                </a:cubicBezTo>
                <a:cubicBezTo>
                  <a:pt x="389" y="64"/>
                  <a:pt x="237" y="48"/>
                  <a:pt x="158" y="101"/>
                </a:cubicBezTo>
                <a:cubicBezTo>
                  <a:pt x="79" y="154"/>
                  <a:pt x="28" y="298"/>
                  <a:pt x="14" y="389"/>
                </a:cubicBezTo>
                <a:cubicBezTo>
                  <a:pt x="0" y="480"/>
                  <a:pt x="25" y="595"/>
                  <a:pt x="71" y="648"/>
                </a:cubicBezTo>
                <a:cubicBezTo>
                  <a:pt x="117" y="701"/>
                  <a:pt x="205" y="665"/>
                  <a:pt x="288" y="706"/>
                </a:cubicBezTo>
                <a:cubicBezTo>
                  <a:pt x="371" y="747"/>
                  <a:pt x="450" y="842"/>
                  <a:pt x="568" y="893"/>
                </a:cubicBezTo>
                <a:cubicBezTo>
                  <a:pt x="686" y="944"/>
                  <a:pt x="852" y="991"/>
                  <a:pt x="996" y="1014"/>
                </a:cubicBezTo>
                <a:cubicBezTo>
                  <a:pt x="1140" y="1036"/>
                  <a:pt x="1309" y="1049"/>
                  <a:pt x="1433" y="1031"/>
                </a:cubicBezTo>
                <a:cubicBezTo>
                  <a:pt x="1557" y="1012"/>
                  <a:pt x="1657" y="960"/>
                  <a:pt x="1739" y="907"/>
                </a:cubicBezTo>
                <a:cubicBezTo>
                  <a:pt x="1821" y="855"/>
                  <a:pt x="1906" y="824"/>
                  <a:pt x="1923" y="714"/>
                </a:cubicBezTo>
                <a:cubicBezTo>
                  <a:pt x="1940" y="604"/>
                  <a:pt x="1898" y="350"/>
                  <a:pt x="1839" y="251"/>
                </a:cubicBezTo>
                <a:cubicBezTo>
                  <a:pt x="1780" y="151"/>
                  <a:pt x="1662" y="153"/>
                  <a:pt x="1566" y="114"/>
                </a:cubicBezTo>
                <a:cubicBezTo>
                  <a:pt x="1470" y="76"/>
                  <a:pt x="1365" y="30"/>
                  <a:pt x="1263" y="15"/>
                </a:cubicBezTo>
                <a:cubicBezTo>
                  <a:pt x="1161" y="0"/>
                  <a:pt x="1037" y="8"/>
                  <a:pt x="952" y="26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2" name="Google Shape;712;p8"/>
          <p:cNvSpPr txBox="1"/>
          <p:nvPr/>
        </p:nvSpPr>
        <p:spPr>
          <a:xfrm>
            <a:off x="7753014" y="1001767"/>
            <a:ext cx="13394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rPr lang="en-US" sz="1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mobile network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13" name="Google Shape;713;p8"/>
          <p:cNvSpPr txBox="1"/>
          <p:nvPr/>
        </p:nvSpPr>
        <p:spPr>
          <a:xfrm>
            <a:off x="7380648" y="5293081"/>
            <a:ext cx="1195135" cy="441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rPr lang="en-US" sz="1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enterprise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rPr lang="en-US" sz="1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network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14" name="Google Shape;714;p8"/>
          <p:cNvSpPr/>
          <p:nvPr/>
        </p:nvSpPr>
        <p:spPr>
          <a:xfrm>
            <a:off x="10295886" y="2692846"/>
            <a:ext cx="1273167" cy="1935748"/>
          </a:xfrm>
          <a:custGeom>
            <a:avLst/>
            <a:gdLst/>
            <a:ahLst/>
            <a:cxnLst/>
            <a:rect l="l" t="t" r="r" b="b"/>
            <a:pathLst>
              <a:path w="1447873" h="1952840" extrusionOk="0">
                <a:moveTo>
                  <a:pt x="35803" y="439993"/>
                </a:moveTo>
                <a:cubicBezTo>
                  <a:pt x="-891" y="618304"/>
                  <a:pt x="-14075" y="936031"/>
                  <a:pt x="18740" y="1122579"/>
                </a:cubicBezTo>
                <a:cubicBezTo>
                  <a:pt x="51555" y="1309127"/>
                  <a:pt x="47344" y="1425517"/>
                  <a:pt x="232695" y="1559284"/>
                </a:cubicBezTo>
                <a:cubicBezTo>
                  <a:pt x="418046" y="1693051"/>
                  <a:pt x="930426" y="1882091"/>
                  <a:pt x="1130848" y="1925181"/>
                </a:cubicBezTo>
                <a:cubicBezTo>
                  <a:pt x="1331270" y="1968271"/>
                  <a:pt x="1391533" y="1979726"/>
                  <a:pt x="1435226" y="1817827"/>
                </a:cubicBezTo>
                <a:cubicBezTo>
                  <a:pt x="1478919" y="1655928"/>
                  <a:pt x="1395587" y="1244347"/>
                  <a:pt x="1393007" y="953785"/>
                </a:cubicBezTo>
                <a:cubicBezTo>
                  <a:pt x="1390427" y="663223"/>
                  <a:pt x="1458740" y="183063"/>
                  <a:pt x="1419747" y="74455"/>
                </a:cubicBezTo>
                <a:cubicBezTo>
                  <a:pt x="1380754" y="-34153"/>
                  <a:pt x="469560" y="-8212"/>
                  <a:pt x="238903" y="52711"/>
                </a:cubicBezTo>
                <a:cubicBezTo>
                  <a:pt x="8246" y="113634"/>
                  <a:pt x="72497" y="261682"/>
                  <a:pt x="35803" y="439993"/>
                </a:cubicBezTo>
                <a:close/>
              </a:path>
            </a:pathLst>
          </a:custGeom>
          <a:gradFill>
            <a:gsLst>
              <a:gs pos="0">
                <a:srgbClr val="9CDFF9"/>
              </a:gs>
              <a:gs pos="58999">
                <a:srgbClr val="DDEAF6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5" name="Google Shape;715;p8"/>
          <p:cNvGrpSpPr/>
          <p:nvPr/>
        </p:nvGrpSpPr>
        <p:grpSpPr>
          <a:xfrm>
            <a:off x="10911440" y="3441356"/>
            <a:ext cx="687393" cy="721548"/>
            <a:chOff x="5203089" y="1751190"/>
            <a:chExt cx="858331" cy="662414"/>
          </a:xfrm>
        </p:grpSpPr>
        <p:sp>
          <p:nvSpPr>
            <p:cNvPr id="716" name="Google Shape;716;p8"/>
            <p:cNvSpPr/>
            <p:nvPr/>
          </p:nvSpPr>
          <p:spPr>
            <a:xfrm>
              <a:off x="5536769" y="1751190"/>
              <a:ext cx="524651" cy="662124"/>
            </a:xfrm>
            <a:custGeom>
              <a:avLst/>
              <a:gdLst/>
              <a:ahLst/>
              <a:cxnLst/>
              <a:rect l="l" t="t" r="r" b="b"/>
              <a:pathLst>
                <a:path w="524651" h="662124" extrusionOk="0">
                  <a:moveTo>
                    <a:pt x="10856" y="658506"/>
                  </a:moveTo>
                  <a:cubicBezTo>
                    <a:pt x="8443" y="463125"/>
                    <a:pt x="2413" y="278598"/>
                    <a:pt x="0" y="83217"/>
                  </a:cubicBezTo>
                  <a:lnTo>
                    <a:pt x="249661" y="0"/>
                  </a:lnTo>
                  <a:lnTo>
                    <a:pt x="521033" y="68746"/>
                  </a:lnTo>
                  <a:lnTo>
                    <a:pt x="524651" y="662124"/>
                  </a:lnTo>
                  <a:lnTo>
                    <a:pt x="10856" y="658506"/>
                  </a:lnTo>
                  <a:close/>
                </a:path>
              </a:pathLst>
            </a:custGeom>
            <a:solidFill>
              <a:srgbClr val="E0EBF1"/>
            </a:solidFill>
            <a:ln w="12700" cap="flat" cmpd="sng">
              <a:solidFill>
                <a:srgbClr val="0000A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endParaRPr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8"/>
            <p:cNvSpPr/>
            <p:nvPr/>
          </p:nvSpPr>
          <p:spPr>
            <a:xfrm>
              <a:off x="5203089" y="1921244"/>
              <a:ext cx="651290" cy="492070"/>
            </a:xfrm>
            <a:custGeom>
              <a:avLst/>
              <a:gdLst/>
              <a:ahLst/>
              <a:cxnLst/>
              <a:rect l="l" t="t" r="r" b="b"/>
              <a:pathLst>
                <a:path w="651290" h="492070" extrusionOk="0">
                  <a:moveTo>
                    <a:pt x="3618" y="492070"/>
                  </a:moveTo>
                  <a:lnTo>
                    <a:pt x="0" y="141108"/>
                  </a:lnTo>
                  <a:lnTo>
                    <a:pt x="423338" y="0"/>
                  </a:lnTo>
                  <a:lnTo>
                    <a:pt x="647672" y="57891"/>
                  </a:lnTo>
                  <a:lnTo>
                    <a:pt x="651290" y="492070"/>
                  </a:lnTo>
                  <a:lnTo>
                    <a:pt x="3618" y="492070"/>
                  </a:lnTo>
                  <a:close/>
                </a:path>
              </a:pathLst>
            </a:custGeom>
            <a:solidFill>
              <a:srgbClr val="E0EBF1"/>
            </a:solidFill>
            <a:ln w="12700" cap="flat" cmpd="sng">
              <a:solidFill>
                <a:srgbClr val="0000A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endParaRPr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18" name="Google Shape;718;p8"/>
            <p:cNvCxnSpPr/>
            <p:nvPr/>
          </p:nvCxnSpPr>
          <p:spPr>
            <a:xfrm rot="10800000" flipH="1">
              <a:off x="5270526" y="2029553"/>
              <a:ext cx="295249" cy="73468"/>
            </a:xfrm>
            <a:prstGeom prst="straightConnector1">
              <a:avLst/>
            </a:prstGeom>
            <a:noFill/>
            <a:ln w="444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19" name="Google Shape;719;p8"/>
            <p:cNvCxnSpPr/>
            <p:nvPr/>
          </p:nvCxnSpPr>
          <p:spPr>
            <a:xfrm rot="10800000" flipH="1">
              <a:off x="5275406" y="2261710"/>
              <a:ext cx="290369" cy="16752"/>
            </a:xfrm>
            <a:prstGeom prst="straightConnector1">
              <a:avLst/>
            </a:prstGeom>
            <a:noFill/>
            <a:ln w="444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20" name="Google Shape;720;p8"/>
            <p:cNvCxnSpPr/>
            <p:nvPr/>
          </p:nvCxnSpPr>
          <p:spPr>
            <a:xfrm rot="10800000" flipH="1">
              <a:off x="5275406" y="2151772"/>
              <a:ext cx="290369" cy="48402"/>
            </a:xfrm>
            <a:prstGeom prst="straightConnector1">
              <a:avLst/>
            </a:prstGeom>
            <a:noFill/>
            <a:ln w="444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21" name="Google Shape;721;p8"/>
            <p:cNvCxnSpPr/>
            <p:nvPr/>
          </p:nvCxnSpPr>
          <p:spPr>
            <a:xfrm>
              <a:off x="5270094" y="2354086"/>
              <a:ext cx="295681" cy="0"/>
            </a:xfrm>
            <a:prstGeom prst="straightConnector1">
              <a:avLst/>
            </a:prstGeom>
            <a:noFill/>
            <a:ln w="444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22" name="Google Shape;722;p8"/>
            <p:cNvCxnSpPr/>
            <p:nvPr/>
          </p:nvCxnSpPr>
          <p:spPr>
            <a:xfrm rot="10800000">
              <a:off x="5950242" y="1866900"/>
              <a:ext cx="0" cy="465273"/>
            </a:xfrm>
            <a:prstGeom prst="straightConnector1">
              <a:avLst/>
            </a:prstGeom>
            <a:noFill/>
            <a:ln w="44450" cap="flat" cmpd="sng">
              <a:solidFill>
                <a:schemeClr val="lt1"/>
              </a:solidFill>
              <a:prstDash val="dash"/>
              <a:miter lim="800000"/>
              <a:headEnd type="none" w="sm" len="sm"/>
              <a:tailEnd type="none" w="sm" len="sm"/>
            </a:ln>
          </p:spPr>
        </p:cxnSp>
        <p:cxnSp>
          <p:nvCxnSpPr>
            <p:cNvPr id="723" name="Google Shape;723;p8"/>
            <p:cNvCxnSpPr/>
            <p:nvPr/>
          </p:nvCxnSpPr>
          <p:spPr>
            <a:xfrm>
              <a:off x="5628589" y="1936750"/>
              <a:ext cx="0" cy="476854"/>
            </a:xfrm>
            <a:prstGeom prst="straightConnector1">
              <a:avLst/>
            </a:prstGeom>
            <a:noFill/>
            <a:ln w="15875" cap="flat" cmpd="sng">
              <a:solidFill>
                <a:srgbClr val="0000A8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724" name="Google Shape;724;p8"/>
          <p:cNvGrpSpPr/>
          <p:nvPr/>
        </p:nvGrpSpPr>
        <p:grpSpPr>
          <a:xfrm>
            <a:off x="10844911" y="2707477"/>
            <a:ext cx="594613" cy="648336"/>
            <a:chOff x="5203089" y="1751190"/>
            <a:chExt cx="858331" cy="662414"/>
          </a:xfrm>
        </p:grpSpPr>
        <p:sp>
          <p:nvSpPr>
            <p:cNvPr id="725" name="Google Shape;725;p8"/>
            <p:cNvSpPr/>
            <p:nvPr/>
          </p:nvSpPr>
          <p:spPr>
            <a:xfrm>
              <a:off x="5536769" y="1751190"/>
              <a:ext cx="524651" cy="662124"/>
            </a:xfrm>
            <a:custGeom>
              <a:avLst/>
              <a:gdLst/>
              <a:ahLst/>
              <a:cxnLst/>
              <a:rect l="l" t="t" r="r" b="b"/>
              <a:pathLst>
                <a:path w="524651" h="662124" extrusionOk="0">
                  <a:moveTo>
                    <a:pt x="10856" y="658506"/>
                  </a:moveTo>
                  <a:cubicBezTo>
                    <a:pt x="8443" y="463125"/>
                    <a:pt x="2413" y="278598"/>
                    <a:pt x="0" y="83217"/>
                  </a:cubicBezTo>
                  <a:lnTo>
                    <a:pt x="249661" y="0"/>
                  </a:lnTo>
                  <a:lnTo>
                    <a:pt x="521033" y="68746"/>
                  </a:lnTo>
                  <a:lnTo>
                    <a:pt x="524651" y="662124"/>
                  </a:lnTo>
                  <a:lnTo>
                    <a:pt x="10856" y="658506"/>
                  </a:lnTo>
                  <a:close/>
                </a:path>
              </a:pathLst>
            </a:custGeom>
            <a:solidFill>
              <a:srgbClr val="E0EBF1"/>
            </a:solidFill>
            <a:ln w="12700" cap="flat" cmpd="sng">
              <a:solidFill>
                <a:srgbClr val="0000A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endParaRPr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8"/>
            <p:cNvSpPr/>
            <p:nvPr/>
          </p:nvSpPr>
          <p:spPr>
            <a:xfrm>
              <a:off x="5203089" y="1921244"/>
              <a:ext cx="651290" cy="492070"/>
            </a:xfrm>
            <a:custGeom>
              <a:avLst/>
              <a:gdLst/>
              <a:ahLst/>
              <a:cxnLst/>
              <a:rect l="l" t="t" r="r" b="b"/>
              <a:pathLst>
                <a:path w="651290" h="492070" extrusionOk="0">
                  <a:moveTo>
                    <a:pt x="3618" y="492070"/>
                  </a:moveTo>
                  <a:lnTo>
                    <a:pt x="0" y="141108"/>
                  </a:lnTo>
                  <a:lnTo>
                    <a:pt x="423338" y="0"/>
                  </a:lnTo>
                  <a:lnTo>
                    <a:pt x="647672" y="57891"/>
                  </a:lnTo>
                  <a:lnTo>
                    <a:pt x="651290" y="492070"/>
                  </a:lnTo>
                  <a:lnTo>
                    <a:pt x="3618" y="492070"/>
                  </a:lnTo>
                  <a:close/>
                </a:path>
              </a:pathLst>
            </a:custGeom>
            <a:solidFill>
              <a:srgbClr val="E0EBF1"/>
            </a:solidFill>
            <a:ln w="12700" cap="flat" cmpd="sng">
              <a:solidFill>
                <a:srgbClr val="0000A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endParaRPr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27" name="Google Shape;727;p8"/>
            <p:cNvCxnSpPr/>
            <p:nvPr/>
          </p:nvCxnSpPr>
          <p:spPr>
            <a:xfrm rot="10800000" flipH="1">
              <a:off x="5270526" y="2029553"/>
              <a:ext cx="295249" cy="73468"/>
            </a:xfrm>
            <a:prstGeom prst="straightConnector1">
              <a:avLst/>
            </a:prstGeom>
            <a:noFill/>
            <a:ln w="444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28" name="Google Shape;728;p8"/>
            <p:cNvCxnSpPr/>
            <p:nvPr/>
          </p:nvCxnSpPr>
          <p:spPr>
            <a:xfrm rot="10800000" flipH="1">
              <a:off x="5275406" y="2261710"/>
              <a:ext cx="290369" cy="16752"/>
            </a:xfrm>
            <a:prstGeom prst="straightConnector1">
              <a:avLst/>
            </a:prstGeom>
            <a:noFill/>
            <a:ln w="444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29" name="Google Shape;729;p8"/>
            <p:cNvCxnSpPr/>
            <p:nvPr/>
          </p:nvCxnSpPr>
          <p:spPr>
            <a:xfrm rot="10800000" flipH="1">
              <a:off x="5275406" y="2151772"/>
              <a:ext cx="290369" cy="48402"/>
            </a:xfrm>
            <a:prstGeom prst="straightConnector1">
              <a:avLst/>
            </a:prstGeom>
            <a:noFill/>
            <a:ln w="444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30" name="Google Shape;730;p8"/>
            <p:cNvCxnSpPr/>
            <p:nvPr/>
          </p:nvCxnSpPr>
          <p:spPr>
            <a:xfrm>
              <a:off x="5270094" y="2354086"/>
              <a:ext cx="295681" cy="0"/>
            </a:xfrm>
            <a:prstGeom prst="straightConnector1">
              <a:avLst/>
            </a:prstGeom>
            <a:noFill/>
            <a:ln w="444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31" name="Google Shape;731;p8"/>
            <p:cNvCxnSpPr/>
            <p:nvPr/>
          </p:nvCxnSpPr>
          <p:spPr>
            <a:xfrm rot="10800000">
              <a:off x="5950242" y="1866900"/>
              <a:ext cx="0" cy="465273"/>
            </a:xfrm>
            <a:prstGeom prst="straightConnector1">
              <a:avLst/>
            </a:prstGeom>
            <a:noFill/>
            <a:ln w="44450" cap="flat" cmpd="sng">
              <a:solidFill>
                <a:schemeClr val="lt1"/>
              </a:solidFill>
              <a:prstDash val="dash"/>
              <a:miter lim="800000"/>
              <a:headEnd type="none" w="sm" len="sm"/>
              <a:tailEnd type="none" w="sm" len="sm"/>
            </a:ln>
          </p:spPr>
        </p:cxnSp>
        <p:cxnSp>
          <p:nvCxnSpPr>
            <p:cNvPr id="732" name="Google Shape;732;p8"/>
            <p:cNvCxnSpPr/>
            <p:nvPr/>
          </p:nvCxnSpPr>
          <p:spPr>
            <a:xfrm>
              <a:off x="5628589" y="1936750"/>
              <a:ext cx="0" cy="476854"/>
            </a:xfrm>
            <a:prstGeom prst="straightConnector1">
              <a:avLst/>
            </a:prstGeom>
            <a:noFill/>
            <a:ln w="15875" cap="flat" cmpd="sng">
              <a:solidFill>
                <a:srgbClr val="0000A8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733" name="Google Shape;733;p8"/>
          <p:cNvSpPr/>
          <p:nvPr/>
        </p:nvSpPr>
        <p:spPr>
          <a:xfrm>
            <a:off x="9614553" y="1295348"/>
            <a:ext cx="1497864" cy="1386455"/>
          </a:xfrm>
          <a:custGeom>
            <a:avLst/>
            <a:gdLst/>
            <a:ahLst/>
            <a:cxnLst/>
            <a:rect l="l" t="t" r="r" b="b"/>
            <a:pathLst>
              <a:path w="1634267" h="1796376" extrusionOk="0">
                <a:moveTo>
                  <a:pt x="147252" y="113266"/>
                </a:moveTo>
                <a:cubicBezTo>
                  <a:pt x="-139307" y="245497"/>
                  <a:pt x="69849" y="655289"/>
                  <a:pt x="131452" y="927943"/>
                </a:cubicBezTo>
                <a:cubicBezTo>
                  <a:pt x="193055" y="1200597"/>
                  <a:pt x="345759" y="1645108"/>
                  <a:pt x="516868" y="1749191"/>
                </a:cubicBezTo>
                <a:cubicBezTo>
                  <a:pt x="687977" y="1853274"/>
                  <a:pt x="1013294" y="1784070"/>
                  <a:pt x="1158108" y="1552442"/>
                </a:cubicBezTo>
                <a:cubicBezTo>
                  <a:pt x="1302922" y="1320814"/>
                  <a:pt x="1525272" y="1647197"/>
                  <a:pt x="1598914" y="1498556"/>
                </a:cubicBezTo>
                <a:cubicBezTo>
                  <a:pt x="1672556" y="1349916"/>
                  <a:pt x="1609877" y="897136"/>
                  <a:pt x="1599962" y="660599"/>
                </a:cubicBezTo>
                <a:cubicBezTo>
                  <a:pt x="1590047" y="424062"/>
                  <a:pt x="1578419" y="187943"/>
                  <a:pt x="1539426" y="79335"/>
                </a:cubicBezTo>
                <a:cubicBezTo>
                  <a:pt x="1500433" y="-29273"/>
                  <a:pt x="1202565" y="3293"/>
                  <a:pt x="970536" y="8948"/>
                </a:cubicBezTo>
                <a:cubicBezTo>
                  <a:pt x="738507" y="14603"/>
                  <a:pt x="433811" y="-18965"/>
                  <a:pt x="147252" y="113266"/>
                </a:cubicBezTo>
                <a:close/>
              </a:path>
            </a:pathLst>
          </a:custGeom>
          <a:gradFill>
            <a:gsLst>
              <a:gs pos="0">
                <a:srgbClr val="9CDFF9"/>
              </a:gs>
              <a:gs pos="57000">
                <a:srgbClr val="DDEAF6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4" name="Google Shape;734;p8"/>
          <p:cNvSpPr txBox="1"/>
          <p:nvPr/>
        </p:nvSpPr>
        <p:spPr>
          <a:xfrm>
            <a:off x="9500941" y="1364501"/>
            <a:ext cx="1725088" cy="286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lang="en-US" sz="1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national or global ISP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35" name="Google Shape;735;p8"/>
          <p:cNvSpPr/>
          <p:nvPr/>
        </p:nvSpPr>
        <p:spPr>
          <a:xfrm>
            <a:off x="9352808" y="3191214"/>
            <a:ext cx="305749" cy="197847"/>
          </a:xfrm>
          <a:prstGeom prst="rect">
            <a:avLst/>
          </a:prstGeom>
          <a:solidFill>
            <a:srgbClr val="9CDFF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6" name="Google Shape;736;p8"/>
          <p:cNvSpPr txBox="1"/>
          <p:nvPr/>
        </p:nvSpPr>
        <p:spPr>
          <a:xfrm>
            <a:off x="10991507" y="4191243"/>
            <a:ext cx="813043" cy="383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Calibri"/>
              <a:buNone/>
            </a:pPr>
            <a:r>
              <a:rPr lang="en-US" sz="105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datacenter 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Calibri"/>
              <a:buNone/>
            </a:pPr>
            <a:r>
              <a:rPr lang="en-US" sz="105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network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737" name="Google Shape;737;p8"/>
          <p:cNvCxnSpPr/>
          <p:nvPr/>
        </p:nvCxnSpPr>
        <p:spPr>
          <a:xfrm rot="10800000">
            <a:off x="10633660" y="3093431"/>
            <a:ext cx="412964" cy="6371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38" name="Google Shape;738;p8"/>
          <p:cNvCxnSpPr/>
          <p:nvPr/>
        </p:nvCxnSpPr>
        <p:spPr>
          <a:xfrm rot="10800000">
            <a:off x="10734575" y="3153990"/>
            <a:ext cx="345866" cy="73897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39" name="Google Shape;739;p8"/>
          <p:cNvCxnSpPr/>
          <p:nvPr/>
        </p:nvCxnSpPr>
        <p:spPr>
          <a:xfrm rot="10800000" flipH="1">
            <a:off x="10710637" y="3146727"/>
            <a:ext cx="335987" cy="39534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40" name="Google Shape;740;p8"/>
          <p:cNvCxnSpPr/>
          <p:nvPr/>
        </p:nvCxnSpPr>
        <p:spPr>
          <a:xfrm rot="10800000">
            <a:off x="10644514" y="3108202"/>
            <a:ext cx="1" cy="48574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41" name="Google Shape;741;p8"/>
          <p:cNvCxnSpPr/>
          <p:nvPr/>
        </p:nvCxnSpPr>
        <p:spPr>
          <a:xfrm rot="10800000">
            <a:off x="10624360" y="3584948"/>
            <a:ext cx="508543" cy="34864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42" name="Google Shape;742;p8"/>
          <p:cNvCxnSpPr/>
          <p:nvPr/>
        </p:nvCxnSpPr>
        <p:spPr>
          <a:xfrm rot="10800000">
            <a:off x="9968935" y="3601048"/>
            <a:ext cx="65542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43" name="Google Shape;743;p8"/>
          <p:cNvCxnSpPr/>
          <p:nvPr/>
        </p:nvCxnSpPr>
        <p:spPr>
          <a:xfrm rot="10800000">
            <a:off x="9293356" y="3601048"/>
            <a:ext cx="65542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44" name="Google Shape;744;p8"/>
          <p:cNvCxnSpPr/>
          <p:nvPr/>
        </p:nvCxnSpPr>
        <p:spPr>
          <a:xfrm flipH="1">
            <a:off x="9350608" y="3020978"/>
            <a:ext cx="382424" cy="51705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45" name="Google Shape;745;p8"/>
          <p:cNvCxnSpPr/>
          <p:nvPr/>
        </p:nvCxnSpPr>
        <p:spPr>
          <a:xfrm>
            <a:off x="9806809" y="3020978"/>
            <a:ext cx="0" cy="54029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46" name="Google Shape;746;p8"/>
          <p:cNvCxnSpPr/>
          <p:nvPr/>
        </p:nvCxnSpPr>
        <p:spPr>
          <a:xfrm>
            <a:off x="10211408" y="2267998"/>
            <a:ext cx="488174" cy="83933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47" name="Google Shape;747;p8"/>
          <p:cNvCxnSpPr/>
          <p:nvPr/>
        </p:nvCxnSpPr>
        <p:spPr>
          <a:xfrm flipH="1">
            <a:off x="9872459" y="2208319"/>
            <a:ext cx="380432" cy="694807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748" name="Google Shape;748;p8"/>
          <p:cNvGrpSpPr/>
          <p:nvPr/>
        </p:nvGrpSpPr>
        <p:grpSpPr>
          <a:xfrm>
            <a:off x="7635978" y="1640631"/>
            <a:ext cx="3578867" cy="3640284"/>
            <a:chOff x="7562238" y="2127325"/>
            <a:chExt cx="3578867" cy="3640284"/>
          </a:xfrm>
        </p:grpSpPr>
        <p:grpSp>
          <p:nvGrpSpPr>
            <p:cNvPr id="749" name="Google Shape;749;p8"/>
            <p:cNvGrpSpPr/>
            <p:nvPr/>
          </p:nvGrpSpPr>
          <p:grpSpPr>
            <a:xfrm>
              <a:off x="7857253" y="2127325"/>
              <a:ext cx="3283852" cy="3640284"/>
              <a:chOff x="7881336" y="2104198"/>
              <a:chExt cx="3283852" cy="3640284"/>
            </a:xfrm>
          </p:grpSpPr>
          <p:cxnSp>
            <p:nvCxnSpPr>
              <p:cNvPr id="750" name="Google Shape;750;p8"/>
              <p:cNvCxnSpPr/>
              <p:nvPr/>
            </p:nvCxnSpPr>
            <p:spPr>
              <a:xfrm rot="5400000" flipH="1">
                <a:off x="9813692" y="5228612"/>
                <a:ext cx="388062" cy="756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1" name="Google Shape;751;p8"/>
              <p:cNvCxnSpPr/>
              <p:nvPr/>
            </p:nvCxnSpPr>
            <p:spPr>
              <a:xfrm rot="10800000">
                <a:off x="10234009" y="5382159"/>
                <a:ext cx="0" cy="1143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2" name="Google Shape;752;p8"/>
              <p:cNvCxnSpPr/>
              <p:nvPr/>
            </p:nvCxnSpPr>
            <p:spPr>
              <a:xfrm>
                <a:off x="9457042" y="4815390"/>
                <a:ext cx="524483" cy="26153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3" name="Google Shape;753;p8"/>
              <p:cNvCxnSpPr/>
              <p:nvPr/>
            </p:nvCxnSpPr>
            <p:spPr>
              <a:xfrm rot="10800000" flipH="1">
                <a:off x="8874149" y="4815390"/>
                <a:ext cx="569255" cy="24626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4" name="Google Shape;754;p8"/>
              <p:cNvCxnSpPr/>
              <p:nvPr/>
            </p:nvCxnSpPr>
            <p:spPr>
              <a:xfrm>
                <a:off x="8845827" y="5085749"/>
                <a:ext cx="1030502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5" name="Google Shape;755;p8"/>
              <p:cNvCxnSpPr/>
              <p:nvPr/>
            </p:nvCxnSpPr>
            <p:spPr>
              <a:xfrm>
                <a:off x="8234290" y="5094207"/>
                <a:ext cx="226800" cy="12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6" name="Google Shape;756;p8"/>
              <p:cNvCxnSpPr/>
              <p:nvPr/>
            </p:nvCxnSpPr>
            <p:spPr>
              <a:xfrm rot="10800000" flipH="1">
                <a:off x="7972450" y="5267343"/>
                <a:ext cx="412750" cy="12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7" name="Google Shape;757;p8"/>
              <p:cNvCxnSpPr/>
              <p:nvPr/>
            </p:nvCxnSpPr>
            <p:spPr>
              <a:xfrm flipH="1">
                <a:off x="8397900" y="5259125"/>
                <a:ext cx="68080" cy="29396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8" name="Google Shape;758;p8"/>
              <p:cNvCxnSpPr/>
              <p:nvPr/>
            </p:nvCxnSpPr>
            <p:spPr>
              <a:xfrm rot="10800000">
                <a:off x="8512814" y="5284804"/>
                <a:ext cx="280374" cy="26987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9" name="Google Shape;759;p8"/>
              <p:cNvCxnSpPr/>
              <p:nvPr/>
            </p:nvCxnSpPr>
            <p:spPr>
              <a:xfrm>
                <a:off x="8512814" y="5234921"/>
                <a:ext cx="914184" cy="46862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0" name="Google Shape;760;p8"/>
              <p:cNvCxnSpPr/>
              <p:nvPr/>
            </p:nvCxnSpPr>
            <p:spPr>
              <a:xfrm>
                <a:off x="8271861" y="3806843"/>
                <a:ext cx="0" cy="13176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1" name="Google Shape;761;p8"/>
              <p:cNvCxnSpPr/>
              <p:nvPr/>
            </p:nvCxnSpPr>
            <p:spPr>
              <a:xfrm rot="10800000" flipH="1">
                <a:off x="7881336" y="4017980"/>
                <a:ext cx="168275" cy="317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2" name="Google Shape;762;p8"/>
              <p:cNvCxnSpPr/>
              <p:nvPr/>
            </p:nvCxnSpPr>
            <p:spPr>
              <a:xfrm rot="5400000" flipH="1">
                <a:off x="9909628" y="5560344"/>
                <a:ext cx="366793" cy="1482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3" name="Google Shape;763;p8"/>
              <p:cNvCxnSpPr/>
              <p:nvPr/>
            </p:nvCxnSpPr>
            <p:spPr>
              <a:xfrm rot="10800000" flipH="1">
                <a:off x="8483508" y="5013435"/>
                <a:ext cx="404236" cy="20777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4" name="Google Shape;764;p8"/>
              <p:cNvCxnSpPr/>
              <p:nvPr/>
            </p:nvCxnSpPr>
            <p:spPr>
              <a:xfrm flipH="1">
                <a:off x="10124718" y="2146305"/>
                <a:ext cx="761467" cy="577355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65" name="Google Shape;765;p8"/>
              <p:cNvCxnSpPr/>
              <p:nvPr/>
            </p:nvCxnSpPr>
            <p:spPr>
              <a:xfrm flipH="1">
                <a:off x="10124718" y="2245186"/>
                <a:ext cx="3970" cy="518461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66" name="Google Shape;766;p8"/>
              <p:cNvCxnSpPr/>
              <p:nvPr/>
            </p:nvCxnSpPr>
            <p:spPr>
              <a:xfrm flipH="1">
                <a:off x="10696218" y="2177379"/>
                <a:ext cx="149360" cy="518461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67" name="Google Shape;767;p8"/>
              <p:cNvCxnSpPr/>
              <p:nvPr/>
            </p:nvCxnSpPr>
            <p:spPr>
              <a:xfrm flipH="1">
                <a:off x="10166249" y="2695840"/>
                <a:ext cx="574283" cy="2782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68" name="Google Shape;768;p8"/>
              <p:cNvCxnSpPr/>
              <p:nvPr/>
            </p:nvCxnSpPr>
            <p:spPr>
              <a:xfrm flipH="1">
                <a:off x="10093625" y="2146305"/>
                <a:ext cx="788589" cy="98881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69" name="Google Shape;769;p8"/>
              <p:cNvCxnSpPr/>
              <p:nvPr/>
            </p:nvCxnSpPr>
            <p:spPr>
              <a:xfrm flipH="1">
                <a:off x="10886186" y="2104198"/>
                <a:ext cx="279002" cy="42107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70" name="Google Shape;770;p8"/>
              <p:cNvCxnSpPr/>
              <p:nvPr/>
            </p:nvCxnSpPr>
            <p:spPr>
              <a:xfrm rot="10800000">
                <a:off x="10706077" y="2695840"/>
                <a:ext cx="353541" cy="67807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71" name="Google Shape;771;p8"/>
              <p:cNvCxnSpPr/>
              <p:nvPr/>
            </p:nvCxnSpPr>
            <p:spPr>
              <a:xfrm flipH="1">
                <a:off x="8793306" y="2245186"/>
                <a:ext cx="1300319" cy="606622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72" name="Google Shape;772;p8"/>
              <p:cNvCxnSpPr/>
              <p:nvPr/>
            </p:nvCxnSpPr>
            <p:spPr>
              <a:xfrm rot="10800000" flipH="1">
                <a:off x="9402788" y="4090252"/>
                <a:ext cx="429324" cy="70560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3" name="Google Shape;773;p8"/>
              <p:cNvCxnSpPr/>
              <p:nvPr/>
            </p:nvCxnSpPr>
            <p:spPr>
              <a:xfrm rot="10800000" flipH="1">
                <a:off x="8268637" y="4024329"/>
                <a:ext cx="969051" cy="317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pic>
          <p:nvPicPr>
            <p:cNvPr id="774" name="Google Shape;774;p8" descr="antenna_radiation_stylized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562238" y="3813930"/>
              <a:ext cx="506412" cy="1060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75" name="Google Shape;775;p8" descr="antenna_radiation_stylized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242073" y="5480938"/>
              <a:ext cx="452014" cy="951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76" name="Google Shape;776;p8" descr="cell_tower_radiation copy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7980866" y="2158167"/>
              <a:ext cx="457200" cy="33276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7" name="Google Shape;777;p8"/>
            <p:cNvSpPr/>
            <p:nvPr/>
          </p:nvSpPr>
          <p:spPr>
            <a:xfrm>
              <a:off x="8174541" y="2292995"/>
              <a:ext cx="52388" cy="49485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Noto Sans Symbols"/>
                <a:buNone/>
              </a:pPr>
              <a:endParaRPr sz="2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778" name="Google Shape;778;p8"/>
          <p:cNvCxnSpPr/>
          <p:nvPr/>
        </p:nvCxnSpPr>
        <p:spPr>
          <a:xfrm>
            <a:off x="8281600" y="2213665"/>
            <a:ext cx="227964" cy="17435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79" name="Google Shape;779;p8"/>
          <p:cNvGrpSpPr/>
          <p:nvPr/>
        </p:nvGrpSpPr>
        <p:grpSpPr>
          <a:xfrm>
            <a:off x="8124438" y="1822682"/>
            <a:ext cx="298450" cy="464008"/>
            <a:chOff x="3130" y="3288"/>
            <a:chExt cx="410" cy="742"/>
          </a:xfrm>
        </p:grpSpPr>
        <p:cxnSp>
          <p:nvCxnSpPr>
            <p:cNvPr id="780" name="Google Shape;780;p8"/>
            <p:cNvCxnSpPr/>
            <p:nvPr/>
          </p:nvCxnSpPr>
          <p:spPr>
            <a:xfrm flipH="1">
              <a:off x="3130" y="3288"/>
              <a:ext cx="205" cy="67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1" name="Google Shape;781;p8"/>
            <p:cNvCxnSpPr/>
            <p:nvPr/>
          </p:nvCxnSpPr>
          <p:spPr>
            <a:xfrm>
              <a:off x="3335" y="3288"/>
              <a:ext cx="205" cy="66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2" name="Google Shape;782;p8"/>
            <p:cNvCxnSpPr/>
            <p:nvPr/>
          </p:nvCxnSpPr>
          <p:spPr>
            <a:xfrm>
              <a:off x="3130" y="3957"/>
              <a:ext cx="205" cy="73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3" name="Google Shape;783;p8"/>
            <p:cNvCxnSpPr/>
            <p:nvPr/>
          </p:nvCxnSpPr>
          <p:spPr>
            <a:xfrm flipH="1">
              <a:off x="3335" y="3957"/>
              <a:ext cx="205" cy="73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4" name="Google Shape;784;p8"/>
            <p:cNvCxnSpPr/>
            <p:nvPr/>
          </p:nvCxnSpPr>
          <p:spPr>
            <a:xfrm>
              <a:off x="3335" y="3303"/>
              <a:ext cx="0" cy="72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5" name="Google Shape;785;p8"/>
            <p:cNvCxnSpPr/>
            <p:nvPr/>
          </p:nvCxnSpPr>
          <p:spPr>
            <a:xfrm rot="10800000" flipH="1">
              <a:off x="3130" y="3888"/>
              <a:ext cx="205" cy="7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6" name="Google Shape;786;p8"/>
            <p:cNvCxnSpPr/>
            <p:nvPr/>
          </p:nvCxnSpPr>
          <p:spPr>
            <a:xfrm rot="10800000">
              <a:off x="3335" y="3888"/>
              <a:ext cx="205" cy="6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7" name="Google Shape;787;p8"/>
            <p:cNvCxnSpPr/>
            <p:nvPr/>
          </p:nvCxnSpPr>
          <p:spPr>
            <a:xfrm>
              <a:off x="3217" y="3668"/>
              <a:ext cx="118" cy="55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8" name="Google Shape;788;p8"/>
            <p:cNvCxnSpPr/>
            <p:nvPr/>
          </p:nvCxnSpPr>
          <p:spPr>
            <a:xfrm rot="10800000" flipH="1">
              <a:off x="3335" y="3668"/>
              <a:ext cx="124" cy="55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9" name="Google Shape;789;p8"/>
            <p:cNvCxnSpPr/>
            <p:nvPr/>
          </p:nvCxnSpPr>
          <p:spPr>
            <a:xfrm>
              <a:off x="3178" y="3766"/>
              <a:ext cx="152" cy="75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0" name="Google Shape;790;p8"/>
            <p:cNvCxnSpPr/>
            <p:nvPr/>
          </p:nvCxnSpPr>
          <p:spPr>
            <a:xfrm rot="10800000" flipH="1">
              <a:off x="3335" y="3781"/>
              <a:ext cx="153" cy="66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1" name="Google Shape;791;p8"/>
            <p:cNvCxnSpPr/>
            <p:nvPr/>
          </p:nvCxnSpPr>
          <p:spPr>
            <a:xfrm rot="10800000" flipH="1">
              <a:off x="3335" y="3567"/>
              <a:ext cx="78" cy="2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2" name="Google Shape;792;p8"/>
            <p:cNvCxnSpPr/>
            <p:nvPr/>
          </p:nvCxnSpPr>
          <p:spPr>
            <a:xfrm rot="10800000" flipH="1">
              <a:off x="3335" y="3428"/>
              <a:ext cx="49" cy="21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3" name="Google Shape;793;p8"/>
            <p:cNvCxnSpPr/>
            <p:nvPr/>
          </p:nvCxnSpPr>
          <p:spPr>
            <a:xfrm>
              <a:off x="3247" y="3558"/>
              <a:ext cx="95" cy="36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4" name="Google Shape;794;p8"/>
            <p:cNvCxnSpPr/>
            <p:nvPr/>
          </p:nvCxnSpPr>
          <p:spPr>
            <a:xfrm>
              <a:off x="3289" y="3422"/>
              <a:ext cx="55" cy="36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795" name="Google Shape;795;p8" descr="access_point_stylized_small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687622" y="3375205"/>
            <a:ext cx="370169" cy="306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96" name="Google Shape;796;p8" descr="access_point_stylized_small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364350" y="5037538"/>
            <a:ext cx="380935" cy="31746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97" name="Google Shape;797;p8"/>
          <p:cNvGrpSpPr/>
          <p:nvPr/>
        </p:nvGrpSpPr>
        <p:grpSpPr>
          <a:xfrm>
            <a:off x="9923105" y="4852343"/>
            <a:ext cx="309740" cy="190838"/>
            <a:chOff x="3668110" y="2448910"/>
            <a:chExt cx="3794234" cy="2165130"/>
          </a:xfrm>
        </p:grpSpPr>
        <p:sp>
          <p:nvSpPr>
            <p:cNvPr id="798" name="Google Shape;798;p8"/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9525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endParaRPr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9" name="Google Shape;799;p8"/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/>
              <a:ahLst/>
              <a:cxnLst/>
              <a:rect l="l" t="t" r="r" b="b"/>
              <a:pathLst>
                <a:path w="3783724" h="1324303" extrusionOk="0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endParaRPr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00" name="Google Shape;800;p8"/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801" name="Google Shape;801;p8"/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/>
                <a:ahLst/>
                <a:cxnLst/>
                <a:rect l="l" t="t" r="r" b="b"/>
                <a:pathLst>
                  <a:path w="4673016" h="1049866" extrusionOk="0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2" name="Google Shape;802;p8"/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/>
                <a:ahLst/>
                <a:cxnLst/>
                <a:rect l="l" t="t" r="r" b="b"/>
                <a:pathLst>
                  <a:path w="1744718" h="903890" extrusionOk="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3" name="Google Shape;803;p8"/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/>
                <a:ahLst/>
                <a:cxnLst/>
                <a:rect l="l" t="t" r="r" b="b"/>
                <a:pathLst>
                  <a:path w="1713187" h="893380" extrusionOk="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4" name="Google Shape;804;p8"/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/>
                <a:ahLst/>
                <a:cxnLst/>
                <a:rect l="l" t="t" r="r" b="b"/>
                <a:pathLst>
                  <a:path w="3725019" h="1418896" extrusionOk="0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05" name="Google Shape;805;p8"/>
          <p:cNvGrpSpPr/>
          <p:nvPr/>
        </p:nvGrpSpPr>
        <p:grpSpPr>
          <a:xfrm>
            <a:off x="8750359" y="4480726"/>
            <a:ext cx="393760" cy="218578"/>
            <a:chOff x="7493876" y="2774731"/>
            <a:chExt cx="1481958" cy="894622"/>
          </a:xfrm>
        </p:grpSpPr>
        <p:sp>
          <p:nvSpPr>
            <p:cNvPr id="806" name="Google Shape;806;p8"/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/>
              <a:ahLst/>
              <a:cxnLst/>
              <a:rect l="l" t="t" r="r" b="b"/>
              <a:pathLst>
                <a:path w="8166683" h="3099826" extrusionOk="0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07" name="Google Shape;807;p8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808" name="Google Shape;808;p8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809" name="Google Shape;809;p8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/>
                <a:ahLst/>
                <a:cxnLst/>
                <a:rect l="l" t="t" r="r" b="b"/>
                <a:pathLst>
                  <a:path w="4673016" h="1049866" extrusionOk="0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0" name="Google Shape;810;p8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/>
                <a:ahLst/>
                <a:cxnLst/>
                <a:rect l="l" t="t" r="r" b="b"/>
                <a:pathLst>
                  <a:path w="1744718" h="903890" extrusionOk="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1" name="Google Shape;811;p8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/>
                <a:ahLst/>
                <a:cxnLst/>
                <a:rect l="l" t="t" r="r" b="b"/>
                <a:pathLst>
                  <a:path w="1713187" h="893380" extrusionOk="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2" name="Google Shape;812;p8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/>
                <a:ahLst/>
                <a:cxnLst/>
                <a:rect l="l" t="t" r="r" b="b"/>
                <a:pathLst>
                  <a:path w="3725019" h="1418896" extrusionOk="0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13" name="Google Shape;813;p8"/>
          <p:cNvGrpSpPr/>
          <p:nvPr/>
        </p:nvGrpSpPr>
        <p:grpSpPr>
          <a:xfrm>
            <a:off x="8385260" y="4707739"/>
            <a:ext cx="309740" cy="190838"/>
            <a:chOff x="3668110" y="2448910"/>
            <a:chExt cx="3794234" cy="2165130"/>
          </a:xfrm>
        </p:grpSpPr>
        <p:sp>
          <p:nvSpPr>
            <p:cNvPr id="814" name="Google Shape;814;p8"/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9525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endParaRPr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5" name="Google Shape;815;p8"/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/>
              <a:ahLst/>
              <a:cxnLst/>
              <a:rect l="l" t="t" r="r" b="b"/>
              <a:pathLst>
                <a:path w="3783724" h="1324303" extrusionOk="0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endParaRPr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16" name="Google Shape;816;p8"/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817" name="Google Shape;817;p8"/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/>
                <a:ahLst/>
                <a:cxnLst/>
                <a:rect l="l" t="t" r="r" b="b"/>
                <a:pathLst>
                  <a:path w="4673016" h="1049866" extrusionOk="0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8" name="Google Shape;818;p8"/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/>
                <a:ahLst/>
                <a:cxnLst/>
                <a:rect l="l" t="t" r="r" b="b"/>
                <a:pathLst>
                  <a:path w="1744718" h="903890" extrusionOk="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9" name="Google Shape;819;p8"/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/>
                <a:ahLst/>
                <a:cxnLst/>
                <a:rect l="l" t="t" r="r" b="b"/>
                <a:pathLst>
                  <a:path w="1713187" h="893380" extrusionOk="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0" name="Google Shape;820;p8"/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/>
                <a:ahLst/>
                <a:cxnLst/>
                <a:rect l="l" t="t" r="r" b="b"/>
                <a:pathLst>
                  <a:path w="3725019" h="1418896" extrusionOk="0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21" name="Google Shape;821;p8"/>
          <p:cNvGrpSpPr/>
          <p:nvPr/>
        </p:nvGrpSpPr>
        <p:grpSpPr>
          <a:xfrm>
            <a:off x="8513567" y="2325615"/>
            <a:ext cx="353678" cy="168275"/>
            <a:chOff x="7493876" y="2774731"/>
            <a:chExt cx="1481958" cy="894622"/>
          </a:xfrm>
        </p:grpSpPr>
        <p:sp>
          <p:nvSpPr>
            <p:cNvPr id="822" name="Google Shape;822;p8"/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/>
              <a:ahLst/>
              <a:cxnLst/>
              <a:rect l="l" t="t" r="r" b="b"/>
              <a:pathLst>
                <a:path w="8166683" h="3099826" extrusionOk="0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8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824" name="Google Shape;824;p8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825" name="Google Shape;825;p8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/>
                <a:ahLst/>
                <a:cxnLst/>
                <a:rect l="l" t="t" r="r" b="b"/>
                <a:pathLst>
                  <a:path w="4673016" h="1049866" extrusionOk="0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6" name="Google Shape;826;p8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/>
                <a:ahLst/>
                <a:cxnLst/>
                <a:rect l="l" t="t" r="r" b="b"/>
                <a:pathLst>
                  <a:path w="1744718" h="903890" extrusionOk="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7" name="Google Shape;827;p8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/>
                <a:ahLst/>
                <a:cxnLst/>
                <a:rect l="l" t="t" r="r" b="b"/>
                <a:pathLst>
                  <a:path w="1713187" h="893380" extrusionOk="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8" name="Google Shape;828;p8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/>
                <a:ahLst/>
                <a:cxnLst/>
                <a:rect l="l" t="t" r="r" b="b"/>
                <a:pathLst>
                  <a:path w="3725019" h="1418896" extrusionOk="0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29" name="Google Shape;829;p8"/>
          <p:cNvGrpSpPr/>
          <p:nvPr/>
        </p:nvGrpSpPr>
        <p:grpSpPr>
          <a:xfrm>
            <a:off x="10957825" y="3114671"/>
            <a:ext cx="170989" cy="97052"/>
            <a:chOff x="7493876" y="2774731"/>
            <a:chExt cx="1481958" cy="894622"/>
          </a:xfrm>
        </p:grpSpPr>
        <p:sp>
          <p:nvSpPr>
            <p:cNvPr id="830" name="Google Shape;830;p8"/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/>
              <a:ahLst/>
              <a:cxnLst/>
              <a:rect l="l" t="t" r="r" b="b"/>
              <a:pathLst>
                <a:path w="8166683" h="3099826" extrusionOk="0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8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832" name="Google Shape;832;p8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833" name="Google Shape;833;p8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/>
                <a:ahLst/>
                <a:cxnLst/>
                <a:rect l="l" t="t" r="r" b="b"/>
                <a:pathLst>
                  <a:path w="4673016" h="1049866" extrusionOk="0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4" name="Google Shape;834;p8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/>
                <a:ahLst/>
                <a:cxnLst/>
                <a:rect l="l" t="t" r="r" b="b"/>
                <a:pathLst>
                  <a:path w="1744718" h="903890" extrusionOk="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5" name="Google Shape;835;p8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/>
                <a:ahLst/>
                <a:cxnLst/>
                <a:rect l="l" t="t" r="r" b="b"/>
                <a:pathLst>
                  <a:path w="1713187" h="893380" extrusionOk="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6" name="Google Shape;836;p8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/>
                <a:ahLst/>
                <a:cxnLst/>
                <a:rect l="l" t="t" r="r" b="b"/>
                <a:pathLst>
                  <a:path w="3725019" h="1418896" extrusionOk="0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37" name="Google Shape;837;p8"/>
          <p:cNvGrpSpPr/>
          <p:nvPr/>
        </p:nvGrpSpPr>
        <p:grpSpPr>
          <a:xfrm>
            <a:off x="10484349" y="3009444"/>
            <a:ext cx="353678" cy="198344"/>
            <a:chOff x="7493876" y="2774731"/>
            <a:chExt cx="1481958" cy="894622"/>
          </a:xfrm>
        </p:grpSpPr>
        <p:sp>
          <p:nvSpPr>
            <p:cNvPr id="838" name="Google Shape;838;p8"/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/>
              <a:ahLst/>
              <a:cxnLst/>
              <a:rect l="l" t="t" r="r" b="b"/>
              <a:pathLst>
                <a:path w="8166683" h="3099826" extrusionOk="0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39" name="Google Shape;839;p8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840" name="Google Shape;840;p8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841" name="Google Shape;841;p8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/>
                <a:ahLst/>
                <a:cxnLst/>
                <a:rect l="l" t="t" r="r" b="b"/>
                <a:pathLst>
                  <a:path w="4673016" h="1049866" extrusionOk="0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2" name="Google Shape;842;p8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/>
                <a:ahLst/>
                <a:cxnLst/>
                <a:rect l="l" t="t" r="r" b="b"/>
                <a:pathLst>
                  <a:path w="1744718" h="903890" extrusionOk="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3" name="Google Shape;843;p8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/>
                <a:ahLst/>
                <a:cxnLst/>
                <a:rect l="l" t="t" r="r" b="b"/>
                <a:pathLst>
                  <a:path w="1713187" h="893380" extrusionOk="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4" name="Google Shape;844;p8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/>
                <a:ahLst/>
                <a:cxnLst/>
                <a:rect l="l" t="t" r="r" b="b"/>
                <a:pathLst>
                  <a:path w="3725019" h="1418896" extrusionOk="0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45" name="Google Shape;845;p8"/>
          <p:cNvGrpSpPr/>
          <p:nvPr/>
        </p:nvGrpSpPr>
        <p:grpSpPr>
          <a:xfrm>
            <a:off x="10022464" y="1715598"/>
            <a:ext cx="353678" cy="198344"/>
            <a:chOff x="7493876" y="2774731"/>
            <a:chExt cx="1481958" cy="894622"/>
          </a:xfrm>
        </p:grpSpPr>
        <p:sp>
          <p:nvSpPr>
            <p:cNvPr id="846" name="Google Shape;846;p8"/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/>
              <a:ahLst/>
              <a:cxnLst/>
              <a:rect l="l" t="t" r="r" b="b"/>
              <a:pathLst>
                <a:path w="8166683" h="3099826" extrusionOk="0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8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848" name="Google Shape;848;p8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849" name="Google Shape;849;p8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/>
                <a:ahLst/>
                <a:cxnLst/>
                <a:rect l="l" t="t" r="r" b="b"/>
                <a:pathLst>
                  <a:path w="4673016" h="1049866" extrusionOk="0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0" name="Google Shape;850;p8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/>
                <a:ahLst/>
                <a:cxnLst/>
                <a:rect l="l" t="t" r="r" b="b"/>
                <a:pathLst>
                  <a:path w="1744718" h="903890" extrusionOk="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1" name="Google Shape;851;p8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/>
                <a:ahLst/>
                <a:cxnLst/>
                <a:rect l="l" t="t" r="r" b="b"/>
                <a:pathLst>
                  <a:path w="1713187" h="893380" extrusionOk="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2" name="Google Shape;852;p8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/>
                <a:ahLst/>
                <a:cxnLst/>
                <a:rect l="l" t="t" r="r" b="b"/>
                <a:pathLst>
                  <a:path w="3725019" h="1418896" extrusionOk="0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53" name="Google Shape;853;p8"/>
          <p:cNvGrpSpPr/>
          <p:nvPr/>
        </p:nvGrpSpPr>
        <p:grpSpPr>
          <a:xfrm>
            <a:off x="10600954" y="2126673"/>
            <a:ext cx="353678" cy="198344"/>
            <a:chOff x="7493876" y="2774731"/>
            <a:chExt cx="1481958" cy="894622"/>
          </a:xfrm>
        </p:grpSpPr>
        <p:sp>
          <p:nvSpPr>
            <p:cNvPr id="854" name="Google Shape;854;p8"/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/>
              <a:ahLst/>
              <a:cxnLst/>
              <a:rect l="l" t="t" r="r" b="b"/>
              <a:pathLst>
                <a:path w="8166683" h="3099826" extrusionOk="0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8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856" name="Google Shape;856;p8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857" name="Google Shape;857;p8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/>
                <a:ahLst/>
                <a:cxnLst/>
                <a:rect l="l" t="t" r="r" b="b"/>
                <a:pathLst>
                  <a:path w="4673016" h="1049866" extrusionOk="0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8" name="Google Shape;858;p8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/>
                <a:ahLst/>
                <a:cxnLst/>
                <a:rect l="l" t="t" r="r" b="b"/>
                <a:pathLst>
                  <a:path w="1744718" h="903890" extrusionOk="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9" name="Google Shape;859;p8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/>
                <a:ahLst/>
                <a:cxnLst/>
                <a:rect l="l" t="t" r="r" b="b"/>
                <a:pathLst>
                  <a:path w="1713187" h="893380" extrusionOk="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0" name="Google Shape;860;p8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/>
                <a:ahLst/>
                <a:cxnLst/>
                <a:rect l="l" t="t" r="r" b="b"/>
                <a:pathLst>
                  <a:path w="3725019" h="1418896" extrusionOk="0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61" name="Google Shape;861;p8"/>
          <p:cNvGrpSpPr/>
          <p:nvPr/>
        </p:nvGrpSpPr>
        <p:grpSpPr>
          <a:xfrm>
            <a:off x="10717565" y="1621269"/>
            <a:ext cx="353678" cy="198344"/>
            <a:chOff x="7493876" y="2774731"/>
            <a:chExt cx="1481958" cy="894622"/>
          </a:xfrm>
        </p:grpSpPr>
        <p:sp>
          <p:nvSpPr>
            <p:cNvPr id="862" name="Google Shape;862;p8"/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/>
              <a:ahLst/>
              <a:cxnLst/>
              <a:rect l="l" t="t" r="r" b="b"/>
              <a:pathLst>
                <a:path w="8166683" h="3099826" extrusionOk="0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8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864" name="Google Shape;864;p8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865" name="Google Shape;865;p8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/>
                <a:ahLst/>
                <a:cxnLst/>
                <a:rect l="l" t="t" r="r" b="b"/>
                <a:pathLst>
                  <a:path w="4673016" h="1049866" extrusionOk="0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6" name="Google Shape;866;p8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/>
                <a:ahLst/>
                <a:cxnLst/>
                <a:rect l="l" t="t" r="r" b="b"/>
                <a:pathLst>
                  <a:path w="1744718" h="903890" extrusionOk="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7" name="Google Shape;867;p8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/>
                <a:ahLst/>
                <a:cxnLst/>
                <a:rect l="l" t="t" r="r" b="b"/>
                <a:pathLst>
                  <a:path w="1713187" h="893380" extrusionOk="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8" name="Google Shape;868;p8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/>
                <a:ahLst/>
                <a:cxnLst/>
                <a:rect l="l" t="t" r="r" b="b"/>
                <a:pathLst>
                  <a:path w="3725019" h="1418896" extrusionOk="0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69" name="Google Shape;869;p8"/>
          <p:cNvGrpSpPr/>
          <p:nvPr/>
        </p:nvGrpSpPr>
        <p:grpSpPr>
          <a:xfrm>
            <a:off x="10053866" y="2174871"/>
            <a:ext cx="353678" cy="198344"/>
            <a:chOff x="7493876" y="2774731"/>
            <a:chExt cx="1481958" cy="894622"/>
          </a:xfrm>
        </p:grpSpPr>
        <p:sp>
          <p:nvSpPr>
            <p:cNvPr id="870" name="Google Shape;870;p8"/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/>
              <a:ahLst/>
              <a:cxnLst/>
              <a:rect l="l" t="t" r="r" b="b"/>
              <a:pathLst>
                <a:path w="8166683" h="3099826" extrusionOk="0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8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872" name="Google Shape;872;p8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873" name="Google Shape;873;p8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/>
                <a:ahLst/>
                <a:cxnLst/>
                <a:rect l="l" t="t" r="r" b="b"/>
                <a:pathLst>
                  <a:path w="4673016" h="1049866" extrusionOk="0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4" name="Google Shape;874;p8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/>
                <a:ahLst/>
                <a:cxnLst/>
                <a:rect l="l" t="t" r="r" b="b"/>
                <a:pathLst>
                  <a:path w="1744718" h="903890" extrusionOk="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5" name="Google Shape;875;p8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/>
                <a:ahLst/>
                <a:cxnLst/>
                <a:rect l="l" t="t" r="r" b="b"/>
                <a:pathLst>
                  <a:path w="1713187" h="893380" extrusionOk="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6" name="Google Shape;876;p8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/>
                <a:ahLst/>
                <a:cxnLst/>
                <a:rect l="l" t="t" r="r" b="b"/>
                <a:pathLst>
                  <a:path w="3725019" h="1418896" extrusionOk="0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77" name="Google Shape;877;p8"/>
          <p:cNvGrpSpPr/>
          <p:nvPr/>
        </p:nvGrpSpPr>
        <p:grpSpPr>
          <a:xfrm>
            <a:off x="9570878" y="2907338"/>
            <a:ext cx="367224" cy="240304"/>
            <a:chOff x="7493876" y="2774731"/>
            <a:chExt cx="1481958" cy="894622"/>
          </a:xfrm>
        </p:grpSpPr>
        <p:sp>
          <p:nvSpPr>
            <p:cNvPr id="878" name="Google Shape;878;p8"/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/>
              <a:ahLst/>
              <a:cxnLst/>
              <a:rect l="l" t="t" r="r" b="b"/>
              <a:pathLst>
                <a:path w="8166683" h="3099826" extrusionOk="0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79" name="Google Shape;879;p8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880" name="Google Shape;880;p8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881" name="Google Shape;881;p8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/>
                <a:ahLst/>
                <a:cxnLst/>
                <a:rect l="l" t="t" r="r" b="b"/>
                <a:pathLst>
                  <a:path w="4673016" h="1049866" extrusionOk="0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2" name="Google Shape;882;p8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/>
                <a:ahLst/>
                <a:cxnLst/>
                <a:rect l="l" t="t" r="r" b="b"/>
                <a:pathLst>
                  <a:path w="1744718" h="903890" extrusionOk="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3" name="Google Shape;883;p8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/>
                <a:ahLst/>
                <a:cxnLst/>
                <a:rect l="l" t="t" r="r" b="b"/>
                <a:pathLst>
                  <a:path w="1713187" h="893380" extrusionOk="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4" name="Google Shape;884;p8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/>
                <a:ahLst/>
                <a:cxnLst/>
                <a:rect l="l" t="t" r="r" b="b"/>
                <a:pathLst>
                  <a:path w="3725019" h="1418896" extrusionOk="0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85" name="Google Shape;885;p8"/>
          <p:cNvGrpSpPr/>
          <p:nvPr/>
        </p:nvGrpSpPr>
        <p:grpSpPr>
          <a:xfrm>
            <a:off x="10448999" y="3505631"/>
            <a:ext cx="353678" cy="198344"/>
            <a:chOff x="7493876" y="2774731"/>
            <a:chExt cx="1481958" cy="894622"/>
          </a:xfrm>
        </p:grpSpPr>
        <p:sp>
          <p:nvSpPr>
            <p:cNvPr id="886" name="Google Shape;886;p8"/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/>
              <a:ahLst/>
              <a:cxnLst/>
              <a:rect l="l" t="t" r="r" b="b"/>
              <a:pathLst>
                <a:path w="8166683" h="3099826" extrusionOk="0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8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888" name="Google Shape;888;p8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889" name="Google Shape;889;p8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/>
                <a:ahLst/>
                <a:cxnLst/>
                <a:rect l="l" t="t" r="r" b="b"/>
                <a:pathLst>
                  <a:path w="4673016" h="1049866" extrusionOk="0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0" name="Google Shape;890;p8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/>
                <a:ahLst/>
                <a:cxnLst/>
                <a:rect l="l" t="t" r="r" b="b"/>
                <a:pathLst>
                  <a:path w="1744718" h="903890" extrusionOk="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1" name="Google Shape;891;p8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/>
                <a:ahLst/>
                <a:cxnLst/>
                <a:rect l="l" t="t" r="r" b="b"/>
                <a:pathLst>
                  <a:path w="1713187" h="893380" extrusionOk="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2" name="Google Shape;892;p8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/>
                <a:ahLst/>
                <a:cxnLst/>
                <a:rect l="l" t="t" r="r" b="b"/>
                <a:pathLst>
                  <a:path w="3725019" h="1418896" extrusionOk="0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93" name="Google Shape;893;p8"/>
          <p:cNvGrpSpPr/>
          <p:nvPr/>
        </p:nvGrpSpPr>
        <p:grpSpPr>
          <a:xfrm>
            <a:off x="10999722" y="3882431"/>
            <a:ext cx="228295" cy="120400"/>
            <a:chOff x="7493876" y="2774731"/>
            <a:chExt cx="1481958" cy="894622"/>
          </a:xfrm>
        </p:grpSpPr>
        <p:sp>
          <p:nvSpPr>
            <p:cNvPr id="894" name="Google Shape;894;p8"/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/>
              <a:ahLst/>
              <a:cxnLst/>
              <a:rect l="l" t="t" r="r" b="b"/>
              <a:pathLst>
                <a:path w="8166683" h="3099826" extrusionOk="0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95" name="Google Shape;895;p8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896" name="Google Shape;896;p8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897" name="Google Shape;897;p8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/>
                <a:ahLst/>
                <a:cxnLst/>
                <a:rect l="l" t="t" r="r" b="b"/>
                <a:pathLst>
                  <a:path w="4673016" h="1049866" extrusionOk="0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8" name="Google Shape;898;p8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/>
                <a:ahLst/>
                <a:cxnLst/>
                <a:rect l="l" t="t" r="r" b="b"/>
                <a:pathLst>
                  <a:path w="1744718" h="903890" extrusionOk="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9" name="Google Shape;899;p8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/>
                <a:ahLst/>
                <a:cxnLst/>
                <a:rect l="l" t="t" r="r" b="b"/>
                <a:pathLst>
                  <a:path w="1713187" h="893380" extrusionOk="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0" name="Google Shape;900;p8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/>
                <a:ahLst/>
                <a:cxnLst/>
                <a:rect l="l" t="t" r="r" b="b"/>
                <a:pathLst>
                  <a:path w="3725019" h="1418896" extrusionOk="0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01" name="Google Shape;901;p8"/>
          <p:cNvGrpSpPr/>
          <p:nvPr/>
        </p:nvGrpSpPr>
        <p:grpSpPr>
          <a:xfrm>
            <a:off x="7512814" y="1869919"/>
            <a:ext cx="534987" cy="414882"/>
            <a:chOff x="7432700" y="2327293"/>
            <a:chExt cx="534987" cy="414882"/>
          </a:xfrm>
        </p:grpSpPr>
        <p:pic>
          <p:nvPicPr>
            <p:cNvPr id="902" name="Google Shape;902;p8" descr="antenna_stylized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7432700" y="2327293"/>
              <a:ext cx="530702" cy="2237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03" name="Google Shape;903;p8" descr="laptop_keyboard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 rot="109064" flipH="1">
              <a:off x="7458407" y="2575770"/>
              <a:ext cx="437221" cy="15951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04" name="Google Shape;904;p8"/>
            <p:cNvSpPr/>
            <p:nvPr/>
          </p:nvSpPr>
          <p:spPr>
            <a:xfrm>
              <a:off x="7603304" y="2420984"/>
              <a:ext cx="351919" cy="208167"/>
            </a:xfrm>
            <a:custGeom>
              <a:avLst/>
              <a:gdLst/>
              <a:ahLst/>
              <a:cxnLst/>
              <a:rect l="l" t="t" r="r" b="b"/>
              <a:pathLst>
                <a:path w="2982" h="2442" extrusionOk="0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905" name="Google Shape;905;p8" descr="screen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7620637" y="2426338"/>
              <a:ext cx="319785" cy="18942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06" name="Google Shape;906;p8"/>
            <p:cNvSpPr/>
            <p:nvPr/>
          </p:nvSpPr>
          <p:spPr>
            <a:xfrm>
              <a:off x="7667378" y="2414843"/>
              <a:ext cx="298167" cy="38736"/>
            </a:xfrm>
            <a:custGeom>
              <a:avLst/>
              <a:gdLst/>
              <a:ahLst/>
              <a:cxnLst/>
              <a:rect l="l" t="t" r="r" b="b"/>
              <a:pathLst>
                <a:path w="2528" h="455" extrusionOk="0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7" name="Google Shape;907;p8"/>
            <p:cNvSpPr/>
            <p:nvPr/>
          </p:nvSpPr>
          <p:spPr>
            <a:xfrm>
              <a:off x="7600188" y="2414528"/>
              <a:ext cx="82770" cy="161243"/>
            </a:xfrm>
            <a:custGeom>
              <a:avLst/>
              <a:gdLst/>
              <a:ahLst/>
              <a:cxnLst/>
              <a:rect l="l" t="t" r="r" b="b"/>
              <a:pathLst>
                <a:path w="702" h="1893" extrusionOk="0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8" name="Google Shape;908;p8"/>
            <p:cNvSpPr/>
            <p:nvPr/>
          </p:nvSpPr>
          <p:spPr>
            <a:xfrm>
              <a:off x="7874205" y="2443344"/>
              <a:ext cx="89197" cy="186122"/>
            </a:xfrm>
            <a:custGeom>
              <a:avLst/>
              <a:gdLst/>
              <a:ahLst/>
              <a:cxnLst/>
              <a:rect l="l" t="t" r="r" b="b"/>
              <a:pathLst>
                <a:path w="756" h="2184" extrusionOk="0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9" name="Google Shape;909;p8"/>
            <p:cNvSpPr/>
            <p:nvPr/>
          </p:nvSpPr>
          <p:spPr>
            <a:xfrm>
              <a:off x="7599214" y="2567582"/>
              <a:ext cx="327185" cy="62828"/>
            </a:xfrm>
            <a:custGeom>
              <a:avLst/>
              <a:gdLst/>
              <a:ahLst/>
              <a:cxnLst/>
              <a:rect l="l" t="t" r="r" b="b"/>
              <a:pathLst>
                <a:path w="2773" h="738" extrusionOk="0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>
              <a:gsLst>
                <a:gs pos="0">
                  <a:srgbClr val="0000CC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0" name="Google Shape;910;p8"/>
            <p:cNvSpPr/>
            <p:nvPr/>
          </p:nvSpPr>
          <p:spPr>
            <a:xfrm>
              <a:off x="7884138" y="2444918"/>
              <a:ext cx="83549" cy="186909"/>
            </a:xfrm>
            <a:custGeom>
              <a:avLst/>
              <a:gdLst/>
              <a:ahLst/>
              <a:cxnLst/>
              <a:rect l="l" t="t" r="r" b="b"/>
              <a:pathLst>
                <a:path w="637" h="1659" extrusionOk="0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1" name="Google Shape;911;p8"/>
            <p:cNvSpPr/>
            <p:nvPr/>
          </p:nvSpPr>
          <p:spPr>
            <a:xfrm>
              <a:off x="7599603" y="2575928"/>
              <a:ext cx="290961" cy="62041"/>
            </a:xfrm>
            <a:custGeom>
              <a:avLst/>
              <a:gdLst/>
              <a:ahLst/>
              <a:cxnLst/>
              <a:rect l="l" t="t" r="r" b="b"/>
              <a:pathLst>
                <a:path w="2216" h="550" extrusionOk="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12" name="Google Shape;912;p8"/>
            <p:cNvGrpSpPr/>
            <p:nvPr/>
          </p:nvGrpSpPr>
          <p:grpSpPr>
            <a:xfrm>
              <a:off x="7594735" y="2642220"/>
              <a:ext cx="98740" cy="36846"/>
              <a:chOff x="1740" y="2642"/>
              <a:chExt cx="752" cy="327"/>
            </a:xfrm>
          </p:grpSpPr>
          <p:sp>
            <p:nvSpPr>
              <p:cNvPr id="913" name="Google Shape;913;p8"/>
              <p:cNvSpPr/>
              <p:nvPr/>
            </p:nvSpPr>
            <p:spPr>
              <a:xfrm>
                <a:off x="1740" y="2642"/>
                <a:ext cx="752" cy="327"/>
              </a:xfrm>
              <a:custGeom>
                <a:avLst/>
                <a:gdLst/>
                <a:ahLst/>
                <a:cxnLst/>
                <a:rect l="l" t="t" r="r" b="b"/>
                <a:pathLst>
                  <a:path w="752" h="327" extrusionOk="0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4" name="Google Shape;914;p8"/>
              <p:cNvSpPr/>
              <p:nvPr/>
            </p:nvSpPr>
            <p:spPr>
              <a:xfrm>
                <a:off x="1754" y="2649"/>
                <a:ext cx="726" cy="311"/>
              </a:xfrm>
              <a:custGeom>
                <a:avLst/>
                <a:gdLst/>
                <a:ahLst/>
                <a:cxnLst/>
                <a:rect l="l" t="t" r="r" b="b"/>
                <a:pathLst>
                  <a:path w="726" h="311" extrusionOk="0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5" name="Google Shape;915;p8"/>
              <p:cNvSpPr/>
              <p:nvPr/>
            </p:nvSpPr>
            <p:spPr>
              <a:xfrm>
                <a:off x="1808" y="2770"/>
                <a:ext cx="258" cy="100"/>
              </a:xfrm>
              <a:custGeom>
                <a:avLst/>
                <a:gdLst/>
                <a:ahLst/>
                <a:cxnLst/>
                <a:rect l="l" t="t" r="r" b="b"/>
                <a:pathLst>
                  <a:path w="258" h="100" extrusionOk="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6" name="Google Shape;916;p8"/>
              <p:cNvSpPr/>
              <p:nvPr/>
            </p:nvSpPr>
            <p:spPr>
              <a:xfrm>
                <a:off x="1799" y="2816"/>
                <a:ext cx="194" cy="63"/>
              </a:xfrm>
              <a:custGeom>
                <a:avLst/>
                <a:gdLst/>
                <a:ahLst/>
                <a:cxnLst/>
                <a:rect l="l" t="t" r="r" b="b"/>
                <a:pathLst>
                  <a:path w="194" h="63" extrusionOk="0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7" name="Google Shape;917;p8"/>
              <p:cNvSpPr/>
              <p:nvPr/>
            </p:nvSpPr>
            <p:spPr>
              <a:xfrm>
                <a:off x="2020" y="2834"/>
                <a:ext cx="258" cy="102"/>
              </a:xfrm>
              <a:custGeom>
                <a:avLst/>
                <a:gdLst/>
                <a:ahLst/>
                <a:cxnLst/>
                <a:rect l="l" t="t" r="r" b="b"/>
                <a:pathLst>
                  <a:path w="258" h="102" extrusionOk="0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8" name="Google Shape;918;p8"/>
              <p:cNvSpPr/>
              <p:nvPr/>
            </p:nvSpPr>
            <p:spPr>
              <a:xfrm>
                <a:off x="2011" y="2882"/>
                <a:ext cx="194" cy="63"/>
              </a:xfrm>
              <a:custGeom>
                <a:avLst/>
                <a:gdLst/>
                <a:ahLst/>
                <a:cxnLst/>
                <a:rect l="l" t="t" r="r" b="b"/>
                <a:pathLst>
                  <a:path w="194" h="63" extrusionOk="0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19" name="Google Shape;919;p8"/>
            <p:cNvSpPr/>
            <p:nvPr/>
          </p:nvSpPr>
          <p:spPr>
            <a:xfrm>
              <a:off x="7763780" y="2647731"/>
              <a:ext cx="119578" cy="80936"/>
            </a:xfrm>
            <a:custGeom>
              <a:avLst/>
              <a:gdLst/>
              <a:ahLst/>
              <a:cxnLst/>
              <a:rect l="l" t="t" r="r" b="b"/>
              <a:pathLst>
                <a:path w="990" h="792" extrusionOk="0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0" name="Google Shape;920;p8"/>
            <p:cNvSpPr/>
            <p:nvPr/>
          </p:nvSpPr>
          <p:spPr>
            <a:xfrm>
              <a:off x="7458602" y="2654187"/>
              <a:ext cx="305957" cy="73850"/>
            </a:xfrm>
            <a:custGeom>
              <a:avLst/>
              <a:gdLst/>
              <a:ahLst/>
              <a:cxnLst/>
              <a:rect l="l" t="t" r="r" b="b"/>
              <a:pathLst>
                <a:path w="2532" h="723" extrusionOk="0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1" name="Google Shape;921;p8"/>
            <p:cNvSpPr/>
            <p:nvPr/>
          </p:nvSpPr>
          <p:spPr>
            <a:xfrm>
              <a:off x="7458797" y="2640645"/>
              <a:ext cx="3311" cy="14959"/>
            </a:xfrm>
            <a:custGeom>
              <a:avLst/>
              <a:gdLst/>
              <a:ahLst/>
              <a:cxnLst/>
              <a:rect l="l" t="t" r="r" b="b"/>
              <a:pathLst>
                <a:path w="26" h="147" extrusionOk="0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2" name="Google Shape;922;p8"/>
            <p:cNvSpPr/>
            <p:nvPr/>
          </p:nvSpPr>
          <p:spPr>
            <a:xfrm>
              <a:off x="7458992" y="2579707"/>
              <a:ext cx="142170" cy="61883"/>
            </a:xfrm>
            <a:custGeom>
              <a:avLst/>
              <a:gdLst/>
              <a:ahLst/>
              <a:cxnLst/>
              <a:rect l="l" t="t" r="r" b="b"/>
              <a:pathLst>
                <a:path w="1176" h="606" extrusionOk="0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3" name="Google Shape;923;p8"/>
            <p:cNvSpPr/>
            <p:nvPr/>
          </p:nvSpPr>
          <p:spPr>
            <a:xfrm>
              <a:off x="7468535" y="2643795"/>
              <a:ext cx="290182" cy="71016"/>
            </a:xfrm>
            <a:custGeom>
              <a:avLst/>
              <a:gdLst/>
              <a:ahLst/>
              <a:cxnLst/>
              <a:rect l="l" t="t" r="r" b="b"/>
              <a:pathLst>
                <a:path w="2532" h="723" extrusionOk="0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4" name="Google Shape;924;p8"/>
            <p:cNvSpPr/>
            <p:nvPr/>
          </p:nvSpPr>
          <p:spPr>
            <a:xfrm rot="10800000" flipH="1">
              <a:off x="7758327" y="2638756"/>
              <a:ext cx="118410" cy="73535"/>
            </a:xfrm>
            <a:custGeom>
              <a:avLst/>
              <a:gdLst/>
              <a:ahLst/>
              <a:cxnLst/>
              <a:rect l="l" t="t" r="r" b="b"/>
              <a:pathLst>
                <a:path w="2532" h="723" extrusionOk="0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5" name="Google Shape;925;p8"/>
          <p:cNvGrpSpPr/>
          <p:nvPr/>
        </p:nvGrpSpPr>
        <p:grpSpPr>
          <a:xfrm>
            <a:off x="8711521" y="1833033"/>
            <a:ext cx="530702" cy="478009"/>
            <a:chOff x="8631407" y="2290407"/>
            <a:chExt cx="530702" cy="478009"/>
          </a:xfrm>
        </p:grpSpPr>
        <p:pic>
          <p:nvPicPr>
            <p:cNvPr id="926" name="Google Shape;926;p8" descr="light2.png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 flipH="1">
              <a:off x="8825293" y="2362969"/>
              <a:ext cx="92772" cy="40544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27" name="Google Shape;927;p8" descr="antenna_stylized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8631407" y="2290407"/>
              <a:ext cx="530702" cy="22375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28" name="Google Shape;928;p8"/>
          <p:cNvGrpSpPr/>
          <p:nvPr/>
        </p:nvGrpSpPr>
        <p:grpSpPr>
          <a:xfrm>
            <a:off x="8573279" y="1572430"/>
            <a:ext cx="849312" cy="226109"/>
            <a:chOff x="8493165" y="2029804"/>
            <a:chExt cx="849312" cy="226109"/>
          </a:xfrm>
        </p:grpSpPr>
        <p:pic>
          <p:nvPicPr>
            <p:cNvPr id="929" name="Google Shape;929;p8" descr="car_icon_small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8493165" y="2087638"/>
              <a:ext cx="849312" cy="168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0" name="Google Shape;930;p8" descr="antenna_stylized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8704645" y="2029804"/>
              <a:ext cx="530702" cy="22375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31" name="Google Shape;931;p8"/>
          <p:cNvGrpSpPr/>
          <p:nvPr/>
        </p:nvGrpSpPr>
        <p:grpSpPr>
          <a:xfrm>
            <a:off x="7567258" y="2838730"/>
            <a:ext cx="857739" cy="583764"/>
            <a:chOff x="7487144" y="3296104"/>
            <a:chExt cx="857739" cy="583764"/>
          </a:xfrm>
        </p:grpSpPr>
        <p:grpSp>
          <p:nvGrpSpPr>
            <p:cNvPr id="932" name="Google Shape;932;p8"/>
            <p:cNvGrpSpPr/>
            <p:nvPr/>
          </p:nvGrpSpPr>
          <p:grpSpPr>
            <a:xfrm>
              <a:off x="7487144" y="3389820"/>
              <a:ext cx="350807" cy="310034"/>
              <a:chOff x="7487144" y="3389820"/>
              <a:chExt cx="350807" cy="310034"/>
            </a:xfrm>
          </p:grpSpPr>
          <p:pic>
            <p:nvPicPr>
              <p:cNvPr id="933" name="Google Shape;933;p8" descr="antenna_stylized"/>
              <p:cNvPicPr preferRelativeResize="0"/>
              <p:nvPr/>
            </p:nvPicPr>
            <p:blipFill rotWithShape="1">
              <a:blip r:embed="rId12">
                <a:alphaModFix/>
              </a:blip>
              <a:srcRect/>
              <a:stretch/>
            </p:blipFill>
            <p:spPr>
              <a:xfrm>
                <a:off x="7487144" y="3389820"/>
                <a:ext cx="347997" cy="16755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34" name="Google Shape;934;p8" descr="laptop_keyboard"/>
              <p:cNvPicPr preferRelativeResize="0"/>
              <p:nvPr/>
            </p:nvPicPr>
            <p:blipFill rotWithShape="1">
              <a:blip r:embed="rId13">
                <a:alphaModFix/>
              </a:blip>
              <a:srcRect/>
              <a:stretch/>
            </p:blipFill>
            <p:spPr>
              <a:xfrm rot="109064" flipH="1">
                <a:off x="7504001" y="3575889"/>
                <a:ext cx="286699" cy="11944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35" name="Google Shape;935;p8"/>
              <p:cNvSpPr/>
              <p:nvPr/>
            </p:nvSpPr>
            <p:spPr>
              <a:xfrm>
                <a:off x="7599014" y="3459979"/>
                <a:ext cx="230764" cy="155883"/>
              </a:xfrm>
              <a:custGeom>
                <a:avLst/>
                <a:gdLst/>
                <a:ahLst/>
                <a:cxnLst/>
                <a:rect l="l" t="t" r="r" b="b"/>
                <a:pathLst>
                  <a:path w="2982" h="2442" extrusionOk="0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936" name="Google Shape;936;p8" descr="screen"/>
              <p:cNvPicPr preferRelativeResize="0"/>
              <p:nvPr/>
            </p:nvPicPr>
            <p:blipFill rotWithShape="1">
              <a:blip r:embed="rId14">
                <a:alphaModFix/>
              </a:blip>
              <a:srcRect/>
              <a:stretch/>
            </p:blipFill>
            <p:spPr>
              <a:xfrm>
                <a:off x="7610380" y="3463988"/>
                <a:ext cx="209692" cy="14185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37" name="Google Shape;937;p8"/>
              <p:cNvSpPr/>
              <p:nvPr/>
            </p:nvSpPr>
            <p:spPr>
              <a:xfrm>
                <a:off x="7641029" y="3455381"/>
                <a:ext cx="195517" cy="29007"/>
              </a:xfrm>
              <a:custGeom>
                <a:avLst/>
                <a:gdLst/>
                <a:ahLst/>
                <a:cxnLst/>
                <a:rect l="l" t="t" r="r" b="b"/>
                <a:pathLst>
                  <a:path w="2528" h="455" extrusionOk="0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8" name="Google Shape;938;p8"/>
              <p:cNvSpPr/>
              <p:nvPr/>
            </p:nvSpPr>
            <p:spPr>
              <a:xfrm>
                <a:off x="7596971" y="3455145"/>
                <a:ext cx="54275" cy="120745"/>
              </a:xfrm>
              <a:custGeom>
                <a:avLst/>
                <a:gdLst/>
                <a:ahLst/>
                <a:cxnLst/>
                <a:rect l="l" t="t" r="r" b="b"/>
                <a:pathLst>
                  <a:path w="702" h="1893" extrusionOk="0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9" name="Google Shape;939;p8"/>
              <p:cNvSpPr/>
              <p:nvPr/>
            </p:nvSpPr>
            <p:spPr>
              <a:xfrm>
                <a:off x="7776652" y="3476723"/>
                <a:ext cx="58489" cy="139375"/>
              </a:xfrm>
              <a:custGeom>
                <a:avLst/>
                <a:gdLst/>
                <a:ahLst/>
                <a:cxnLst/>
                <a:rect l="l" t="t" r="r" b="b"/>
                <a:pathLst>
                  <a:path w="756" h="2184" extrusionOk="0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>
                <a:gsLst>
                  <a:gs pos="0">
                    <a:srgbClr val="DDDDDD"/>
                  </a:gs>
                  <a:gs pos="100000">
                    <a:schemeClr val="lt1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0" name="Google Shape;940;p8"/>
              <p:cNvSpPr/>
              <p:nvPr/>
            </p:nvSpPr>
            <p:spPr>
              <a:xfrm>
                <a:off x="7596332" y="3569758"/>
                <a:ext cx="214545" cy="47048"/>
              </a:xfrm>
              <a:custGeom>
                <a:avLst/>
                <a:gdLst/>
                <a:ahLst/>
                <a:cxnLst/>
                <a:rect l="l" t="t" r="r" b="b"/>
                <a:pathLst>
                  <a:path w="2773" h="738" extrusionOk="0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CC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1" name="Google Shape;941;p8"/>
              <p:cNvSpPr/>
              <p:nvPr/>
            </p:nvSpPr>
            <p:spPr>
              <a:xfrm>
                <a:off x="7783165" y="3477902"/>
                <a:ext cx="54786" cy="139965"/>
              </a:xfrm>
              <a:custGeom>
                <a:avLst/>
                <a:gdLst/>
                <a:ahLst/>
                <a:cxnLst/>
                <a:rect l="l" t="t" r="r" b="b"/>
                <a:pathLst>
                  <a:path w="637" h="1659" extrusionOk="0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2" name="Google Shape;942;p8"/>
              <p:cNvSpPr/>
              <p:nvPr/>
            </p:nvSpPr>
            <p:spPr>
              <a:xfrm>
                <a:off x="7596588" y="3576007"/>
                <a:ext cx="190792" cy="46458"/>
              </a:xfrm>
              <a:custGeom>
                <a:avLst/>
                <a:gdLst/>
                <a:ahLst/>
                <a:cxnLst/>
                <a:rect l="l" t="t" r="r" b="b"/>
                <a:pathLst>
                  <a:path w="2216" h="550" extrusionOk="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43" name="Google Shape;943;p8"/>
              <p:cNvGrpSpPr/>
              <p:nvPr/>
            </p:nvGrpSpPr>
            <p:grpSpPr>
              <a:xfrm>
                <a:off x="7593395" y="3625649"/>
                <a:ext cx="64747" cy="27592"/>
                <a:chOff x="1740" y="2642"/>
                <a:chExt cx="752" cy="327"/>
              </a:xfrm>
            </p:grpSpPr>
            <p:sp>
              <p:nvSpPr>
                <p:cNvPr id="944" name="Google Shape;944;p8"/>
                <p:cNvSpPr/>
                <p:nvPr/>
              </p:nvSpPr>
              <p:spPr>
                <a:xfrm>
                  <a:off x="1740" y="2642"/>
                  <a:ext cx="752" cy="3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2" h="327" extrusionOk="0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5" name="Google Shape;945;p8"/>
                <p:cNvSpPr/>
                <p:nvPr/>
              </p:nvSpPr>
              <p:spPr>
                <a:xfrm>
                  <a:off x="1754" y="2649"/>
                  <a:ext cx="726" cy="3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6" h="311" extrusionOk="0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6" name="Google Shape;946;p8"/>
                <p:cNvSpPr/>
                <p:nvPr/>
              </p:nvSpPr>
              <p:spPr>
                <a:xfrm>
                  <a:off x="1808" y="2770"/>
                  <a:ext cx="258" cy="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" h="100" extrusionOk="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7" name="Google Shape;947;p8"/>
                <p:cNvSpPr/>
                <p:nvPr/>
              </p:nvSpPr>
              <p:spPr>
                <a:xfrm>
                  <a:off x="1799" y="2816"/>
                  <a:ext cx="194" cy="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" h="63" extrusionOk="0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8" name="Google Shape;948;p8"/>
                <p:cNvSpPr/>
                <p:nvPr/>
              </p:nvSpPr>
              <p:spPr>
                <a:xfrm>
                  <a:off x="2020" y="2834"/>
                  <a:ext cx="258" cy="1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" h="102" extrusionOk="0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9" name="Google Shape;949;p8"/>
                <p:cNvSpPr/>
                <p:nvPr/>
              </p:nvSpPr>
              <p:spPr>
                <a:xfrm>
                  <a:off x="2011" y="2882"/>
                  <a:ext cx="194" cy="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" h="63" extrusionOk="0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endParaRPr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950" name="Google Shape;950;p8"/>
              <p:cNvSpPr/>
              <p:nvPr/>
            </p:nvSpPr>
            <p:spPr>
              <a:xfrm>
                <a:off x="7704243" y="3629776"/>
                <a:ext cx="78411" cy="60608"/>
              </a:xfrm>
              <a:custGeom>
                <a:avLst/>
                <a:gdLst/>
                <a:ahLst/>
                <a:cxnLst/>
                <a:rect l="l" t="t" r="r" b="b"/>
                <a:pathLst>
                  <a:path w="990" h="792" extrusionOk="0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1" name="Google Shape;951;p8"/>
              <p:cNvSpPr/>
              <p:nvPr/>
            </p:nvSpPr>
            <p:spPr>
              <a:xfrm>
                <a:off x="7504129" y="3634611"/>
                <a:ext cx="200625" cy="55302"/>
              </a:xfrm>
              <a:custGeom>
                <a:avLst/>
                <a:gdLst/>
                <a:ahLst/>
                <a:cxnLst/>
                <a:rect l="l" t="t" r="r" b="b"/>
                <a:pathLst>
                  <a:path w="2532" h="723" extrusionOk="0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2" name="Google Shape;952;p8"/>
              <p:cNvSpPr/>
              <p:nvPr/>
            </p:nvSpPr>
            <p:spPr>
              <a:xfrm>
                <a:off x="7504257" y="3624470"/>
                <a:ext cx="2171" cy="11202"/>
              </a:xfrm>
              <a:custGeom>
                <a:avLst/>
                <a:gdLst/>
                <a:ahLst/>
                <a:cxnLst/>
                <a:rect l="l" t="t" r="r" b="b"/>
                <a:pathLst>
                  <a:path w="26" h="147" extrusionOk="0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3" name="Google Shape;953;p8"/>
              <p:cNvSpPr/>
              <p:nvPr/>
            </p:nvSpPr>
            <p:spPr>
              <a:xfrm>
                <a:off x="7504384" y="3578837"/>
                <a:ext cx="93225" cy="46340"/>
              </a:xfrm>
              <a:custGeom>
                <a:avLst/>
                <a:gdLst/>
                <a:ahLst/>
                <a:cxnLst/>
                <a:rect l="l" t="t" r="r" b="b"/>
                <a:pathLst>
                  <a:path w="1176" h="606" extrusionOk="0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4" name="Google Shape;954;p8"/>
              <p:cNvSpPr/>
              <p:nvPr/>
            </p:nvSpPr>
            <p:spPr>
              <a:xfrm>
                <a:off x="7510642" y="3626829"/>
                <a:ext cx="190281" cy="53180"/>
              </a:xfrm>
              <a:custGeom>
                <a:avLst/>
                <a:gdLst/>
                <a:ahLst/>
                <a:cxnLst/>
                <a:rect l="l" t="t" r="r" b="b"/>
                <a:pathLst>
                  <a:path w="2532" h="723" extrusionOk="0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5" name="Google Shape;955;p8"/>
              <p:cNvSpPr/>
              <p:nvPr/>
            </p:nvSpPr>
            <p:spPr>
              <a:xfrm rot="10800000" flipH="1">
                <a:off x="7700668" y="3623055"/>
                <a:ext cx="77645" cy="55066"/>
              </a:xfrm>
              <a:custGeom>
                <a:avLst/>
                <a:gdLst/>
                <a:ahLst/>
                <a:cxnLst/>
                <a:rect l="l" t="t" r="r" b="b"/>
                <a:pathLst>
                  <a:path w="2532" h="723" extrusionOk="0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56" name="Google Shape;956;p8"/>
            <p:cNvGrpSpPr/>
            <p:nvPr/>
          </p:nvGrpSpPr>
          <p:grpSpPr>
            <a:xfrm flipH="1">
              <a:off x="7985622" y="3537823"/>
              <a:ext cx="359261" cy="342045"/>
              <a:chOff x="2839" y="3501"/>
              <a:chExt cx="755" cy="803"/>
            </a:xfrm>
          </p:grpSpPr>
          <p:pic>
            <p:nvPicPr>
              <p:cNvPr id="957" name="Google Shape;957;p8" descr="desktop_computer_stylized_medium"/>
              <p:cNvPicPr preferRelativeResize="0"/>
              <p:nvPr/>
            </p:nvPicPr>
            <p:blipFill rotWithShape="1">
              <a:blip r:embed="rId15">
                <a:alphaModFix/>
              </a:blip>
              <a:srcRect/>
              <a:stretch/>
            </p:blipFill>
            <p:spPr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58" name="Google Shape;958;p8"/>
              <p:cNvSpPr/>
              <p:nvPr/>
            </p:nvSpPr>
            <p:spPr>
              <a:xfrm>
                <a:off x="2916" y="3578"/>
                <a:ext cx="356" cy="368"/>
              </a:xfrm>
              <a:custGeom>
                <a:avLst/>
                <a:gdLst/>
                <a:ahLst/>
                <a:cxnLst/>
                <a:rect l="l" t="t" r="r" b="b"/>
                <a:pathLst>
                  <a:path w="356" h="368" extrusionOk="0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59" name="Google Shape;959;p8"/>
            <p:cNvGrpSpPr/>
            <p:nvPr/>
          </p:nvGrpSpPr>
          <p:grpSpPr>
            <a:xfrm>
              <a:off x="7797061" y="3296104"/>
              <a:ext cx="347997" cy="396620"/>
              <a:chOff x="7797061" y="3296104"/>
              <a:chExt cx="347997" cy="396620"/>
            </a:xfrm>
          </p:grpSpPr>
          <p:pic>
            <p:nvPicPr>
              <p:cNvPr id="960" name="Google Shape;960;p8" descr="fridge2.png"/>
              <p:cNvPicPr preferRelativeResize="0"/>
              <p:nvPr/>
            </p:nvPicPr>
            <p:blipFill rotWithShape="1">
              <a:blip r:embed="rId16">
                <a:alphaModFix/>
              </a:blip>
              <a:srcRect/>
              <a:stretch/>
            </p:blipFill>
            <p:spPr>
              <a:xfrm>
                <a:off x="7896825" y="3355697"/>
                <a:ext cx="189578" cy="33702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61" name="Google Shape;961;p8" descr="antenna_stylized"/>
              <p:cNvPicPr preferRelativeResize="0"/>
              <p:nvPr/>
            </p:nvPicPr>
            <p:blipFill rotWithShape="1">
              <a:blip r:embed="rId12">
                <a:alphaModFix/>
              </a:blip>
              <a:srcRect/>
              <a:stretch/>
            </p:blipFill>
            <p:spPr>
              <a:xfrm>
                <a:off x="7797061" y="3296104"/>
                <a:ext cx="347997" cy="16755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962" name="Google Shape;962;p8"/>
          <p:cNvGrpSpPr/>
          <p:nvPr/>
        </p:nvGrpSpPr>
        <p:grpSpPr>
          <a:xfrm>
            <a:off x="11138687" y="2941791"/>
            <a:ext cx="518448" cy="1212242"/>
            <a:chOff x="11058573" y="3399165"/>
            <a:chExt cx="518448" cy="1212242"/>
          </a:xfrm>
        </p:grpSpPr>
        <p:grpSp>
          <p:nvGrpSpPr>
            <p:cNvPr id="963" name="Google Shape;963;p8"/>
            <p:cNvGrpSpPr/>
            <p:nvPr/>
          </p:nvGrpSpPr>
          <p:grpSpPr>
            <a:xfrm>
              <a:off x="11087182" y="4159591"/>
              <a:ext cx="489839" cy="451816"/>
              <a:chOff x="5103720" y="2693365"/>
              <a:chExt cx="611650" cy="414788"/>
            </a:xfrm>
          </p:grpSpPr>
          <p:cxnSp>
            <p:nvCxnSpPr>
              <p:cNvPr id="964" name="Google Shape;964;p8"/>
              <p:cNvCxnSpPr/>
              <p:nvPr/>
            </p:nvCxnSpPr>
            <p:spPr>
              <a:xfrm>
                <a:off x="5103720" y="2914214"/>
                <a:ext cx="232559" cy="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965" name="Google Shape;965;p8"/>
              <p:cNvGrpSpPr/>
              <p:nvPr/>
            </p:nvGrpSpPr>
            <p:grpSpPr>
              <a:xfrm>
                <a:off x="5275406" y="2693365"/>
                <a:ext cx="439964" cy="414788"/>
                <a:chOff x="5275406" y="2711455"/>
                <a:chExt cx="452949" cy="405518"/>
              </a:xfrm>
            </p:grpSpPr>
            <p:pic>
              <p:nvPicPr>
                <p:cNvPr id="966" name="Google Shape;966;p8" descr="server_rack.png"/>
                <p:cNvPicPr preferRelativeResize="0"/>
                <p:nvPr/>
              </p:nvPicPr>
              <p:blipFill rotWithShape="1">
                <a:blip r:embed="rId17">
                  <a:alphaModFix/>
                </a:blip>
                <a:srcRect/>
                <a:stretch/>
              </p:blipFill>
              <p:spPr>
                <a:xfrm>
                  <a:off x="5537367" y="2770786"/>
                  <a:ext cx="190988" cy="31336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967" name="Google Shape;967;p8" descr="server_rack.png"/>
                <p:cNvPicPr preferRelativeResize="0"/>
                <p:nvPr/>
              </p:nvPicPr>
              <p:blipFill rotWithShape="1">
                <a:blip r:embed="rId17">
                  <a:alphaModFix/>
                </a:blip>
                <a:srcRect/>
                <a:stretch/>
              </p:blipFill>
              <p:spPr>
                <a:xfrm>
                  <a:off x="5275406" y="2764002"/>
                  <a:ext cx="190988" cy="31336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968" name="Google Shape;968;p8" descr="server_rack.png"/>
                <p:cNvPicPr preferRelativeResize="0"/>
                <p:nvPr/>
              </p:nvPicPr>
              <p:blipFill rotWithShape="1">
                <a:blip r:embed="rId17">
                  <a:alphaModFix/>
                </a:blip>
                <a:srcRect/>
                <a:stretch/>
              </p:blipFill>
              <p:spPr>
                <a:xfrm>
                  <a:off x="5385676" y="2711455"/>
                  <a:ext cx="247152" cy="40551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grpSp>
          <p:nvGrpSpPr>
            <p:cNvPr id="969" name="Google Shape;969;p8"/>
            <p:cNvGrpSpPr/>
            <p:nvPr/>
          </p:nvGrpSpPr>
          <p:grpSpPr>
            <a:xfrm>
              <a:off x="11058573" y="3399165"/>
              <a:ext cx="423724" cy="405973"/>
              <a:chOff x="5103720" y="2693365"/>
              <a:chExt cx="611650" cy="414788"/>
            </a:xfrm>
          </p:grpSpPr>
          <p:cxnSp>
            <p:nvCxnSpPr>
              <p:cNvPr id="970" name="Google Shape;970;p8"/>
              <p:cNvCxnSpPr/>
              <p:nvPr/>
            </p:nvCxnSpPr>
            <p:spPr>
              <a:xfrm>
                <a:off x="5103720" y="2914214"/>
                <a:ext cx="232559" cy="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971" name="Google Shape;971;p8"/>
              <p:cNvGrpSpPr/>
              <p:nvPr/>
            </p:nvGrpSpPr>
            <p:grpSpPr>
              <a:xfrm>
                <a:off x="5275406" y="2693365"/>
                <a:ext cx="439964" cy="414788"/>
                <a:chOff x="5275406" y="2711455"/>
                <a:chExt cx="452949" cy="405518"/>
              </a:xfrm>
            </p:grpSpPr>
            <p:pic>
              <p:nvPicPr>
                <p:cNvPr id="972" name="Google Shape;972;p8" descr="server_rack.png"/>
                <p:cNvPicPr preferRelativeResize="0"/>
                <p:nvPr/>
              </p:nvPicPr>
              <p:blipFill rotWithShape="1">
                <a:blip r:embed="rId17">
                  <a:alphaModFix/>
                </a:blip>
                <a:srcRect/>
                <a:stretch/>
              </p:blipFill>
              <p:spPr>
                <a:xfrm>
                  <a:off x="5537367" y="2770786"/>
                  <a:ext cx="190988" cy="31336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973" name="Google Shape;973;p8" descr="server_rack.png"/>
                <p:cNvPicPr preferRelativeResize="0"/>
                <p:nvPr/>
              </p:nvPicPr>
              <p:blipFill rotWithShape="1">
                <a:blip r:embed="rId17">
                  <a:alphaModFix/>
                </a:blip>
                <a:srcRect/>
                <a:stretch/>
              </p:blipFill>
              <p:spPr>
                <a:xfrm>
                  <a:off x="5275406" y="2764002"/>
                  <a:ext cx="190988" cy="31336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974" name="Google Shape;974;p8" descr="server_rack.png"/>
                <p:cNvPicPr preferRelativeResize="0"/>
                <p:nvPr/>
              </p:nvPicPr>
              <p:blipFill rotWithShape="1">
                <a:blip r:embed="rId17">
                  <a:alphaModFix/>
                </a:blip>
                <a:srcRect/>
                <a:stretch/>
              </p:blipFill>
              <p:spPr>
                <a:xfrm>
                  <a:off x="5385676" y="2711455"/>
                  <a:ext cx="247152" cy="40551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</p:grpSp>
      <p:grpSp>
        <p:nvGrpSpPr>
          <p:cNvPr id="975" name="Google Shape;975;p8"/>
          <p:cNvGrpSpPr/>
          <p:nvPr/>
        </p:nvGrpSpPr>
        <p:grpSpPr>
          <a:xfrm flipH="1">
            <a:off x="8054595" y="4413467"/>
            <a:ext cx="345630" cy="320302"/>
            <a:chOff x="2839" y="3501"/>
            <a:chExt cx="755" cy="803"/>
          </a:xfrm>
        </p:grpSpPr>
        <p:pic>
          <p:nvPicPr>
            <p:cNvPr id="976" name="Google Shape;976;p8" descr="desktop_computer_stylized_medium"/>
            <p:cNvPicPr preferRelativeResize="0"/>
            <p:nvPr/>
          </p:nvPicPr>
          <p:blipFill rotWithShape="1">
            <a:blip r:embed="rId18">
              <a:alphaModFix/>
            </a:blip>
            <a:srcRect/>
            <a:stretch/>
          </p:blipFill>
          <p:spPr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77" name="Google Shape;977;p8"/>
            <p:cNvSpPr/>
            <p:nvPr/>
          </p:nvSpPr>
          <p:spPr>
            <a:xfrm>
              <a:off x="2916" y="3578"/>
              <a:ext cx="356" cy="368"/>
            </a:xfrm>
            <a:custGeom>
              <a:avLst/>
              <a:gdLst/>
              <a:ahLst/>
              <a:cxnLst/>
              <a:rect l="l" t="t" r="r" b="b"/>
              <a:pathLst>
                <a:path w="356" h="368" extrusionOk="0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8" name="Google Shape;978;p8"/>
          <p:cNvGrpSpPr/>
          <p:nvPr/>
        </p:nvGrpSpPr>
        <p:grpSpPr>
          <a:xfrm>
            <a:off x="9275421" y="5366115"/>
            <a:ext cx="310186" cy="312008"/>
            <a:chOff x="877" y="1008"/>
            <a:chExt cx="2747" cy="2626"/>
          </a:xfrm>
        </p:grpSpPr>
        <p:pic>
          <p:nvPicPr>
            <p:cNvPr id="979" name="Google Shape;979;p8" descr="antenna_stylized"/>
            <p:cNvPicPr preferRelativeResize="0"/>
            <p:nvPr/>
          </p:nvPicPr>
          <p:blipFill rotWithShape="1">
            <a:blip r:embed="rId19">
              <a:alphaModFix/>
            </a:blip>
            <a:srcRect/>
            <a:stretch/>
          </p:blipFill>
          <p:spPr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80" name="Google Shape;980;p8" descr="laptop_keyboard"/>
            <p:cNvPicPr preferRelativeResize="0"/>
            <p:nvPr/>
          </p:nvPicPr>
          <p:blipFill rotWithShape="1">
            <a:blip r:embed="rId20">
              <a:alphaModFix/>
            </a:blip>
            <a:srcRect/>
            <a:stretch/>
          </p:blipFill>
          <p:spPr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81" name="Google Shape;981;p8"/>
            <p:cNvSpPr/>
            <p:nvPr/>
          </p:nvSpPr>
          <p:spPr>
            <a:xfrm>
              <a:off x="1753" y="1603"/>
              <a:ext cx="1807" cy="1322"/>
            </a:xfrm>
            <a:custGeom>
              <a:avLst/>
              <a:gdLst/>
              <a:ahLst/>
              <a:cxnLst/>
              <a:rect l="l" t="t" r="r" b="b"/>
              <a:pathLst>
                <a:path w="2982" h="2442" extrusionOk="0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982" name="Google Shape;982;p8" descr="screen"/>
            <p:cNvPicPr preferRelativeResize="0"/>
            <p:nvPr/>
          </p:nvPicPr>
          <p:blipFill rotWithShape="1">
            <a:blip r:embed="rId21">
              <a:alphaModFix/>
            </a:blip>
            <a:srcRect/>
            <a:stretch/>
          </p:blipFill>
          <p:spPr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83" name="Google Shape;983;p8"/>
            <p:cNvSpPr/>
            <p:nvPr/>
          </p:nvSpPr>
          <p:spPr>
            <a:xfrm>
              <a:off x="2082" y="1564"/>
              <a:ext cx="1531" cy="246"/>
            </a:xfrm>
            <a:custGeom>
              <a:avLst/>
              <a:gdLst/>
              <a:ahLst/>
              <a:cxnLst/>
              <a:rect l="l" t="t" r="r" b="b"/>
              <a:pathLst>
                <a:path w="2528" h="455" extrusionOk="0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4" name="Google Shape;984;p8"/>
            <p:cNvSpPr/>
            <p:nvPr/>
          </p:nvSpPr>
          <p:spPr>
            <a:xfrm>
              <a:off x="1737" y="1562"/>
              <a:ext cx="425" cy="1024"/>
            </a:xfrm>
            <a:custGeom>
              <a:avLst/>
              <a:gdLst/>
              <a:ahLst/>
              <a:cxnLst/>
              <a:rect l="l" t="t" r="r" b="b"/>
              <a:pathLst>
                <a:path w="702" h="1893" extrusionOk="0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5" name="Google Shape;985;p8"/>
            <p:cNvSpPr/>
            <p:nvPr/>
          </p:nvSpPr>
          <p:spPr>
            <a:xfrm>
              <a:off x="3144" y="1745"/>
              <a:ext cx="458" cy="1182"/>
            </a:xfrm>
            <a:custGeom>
              <a:avLst/>
              <a:gdLst/>
              <a:ahLst/>
              <a:cxnLst/>
              <a:rect l="l" t="t" r="r" b="b"/>
              <a:pathLst>
                <a:path w="756" h="2184" extrusionOk="0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6" name="Google Shape;986;p8"/>
            <p:cNvSpPr/>
            <p:nvPr/>
          </p:nvSpPr>
          <p:spPr>
            <a:xfrm>
              <a:off x="1732" y="2534"/>
              <a:ext cx="1680" cy="399"/>
            </a:xfrm>
            <a:custGeom>
              <a:avLst/>
              <a:gdLst/>
              <a:ahLst/>
              <a:cxnLst/>
              <a:rect l="l" t="t" r="r" b="b"/>
              <a:pathLst>
                <a:path w="2773" h="738" extrusionOk="0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>
              <a:gsLst>
                <a:gs pos="0">
                  <a:srgbClr val="0000CC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7" name="Google Shape;987;p8"/>
            <p:cNvSpPr/>
            <p:nvPr/>
          </p:nvSpPr>
          <p:spPr>
            <a:xfrm>
              <a:off x="3195" y="1755"/>
              <a:ext cx="429" cy="1187"/>
            </a:xfrm>
            <a:custGeom>
              <a:avLst/>
              <a:gdLst/>
              <a:ahLst/>
              <a:cxnLst/>
              <a:rect l="l" t="t" r="r" b="b"/>
              <a:pathLst>
                <a:path w="637" h="1659" extrusionOk="0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8" name="Google Shape;988;p8"/>
            <p:cNvSpPr/>
            <p:nvPr/>
          </p:nvSpPr>
          <p:spPr>
            <a:xfrm>
              <a:off x="1734" y="2587"/>
              <a:ext cx="1494" cy="394"/>
            </a:xfrm>
            <a:custGeom>
              <a:avLst/>
              <a:gdLst/>
              <a:ahLst/>
              <a:cxnLst/>
              <a:rect l="l" t="t" r="r" b="b"/>
              <a:pathLst>
                <a:path w="2216" h="550" extrusionOk="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89" name="Google Shape;989;p8"/>
            <p:cNvGrpSpPr/>
            <p:nvPr/>
          </p:nvGrpSpPr>
          <p:grpSpPr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990" name="Google Shape;990;p8"/>
              <p:cNvSpPr/>
              <p:nvPr/>
            </p:nvSpPr>
            <p:spPr>
              <a:xfrm>
                <a:off x="1740" y="2642"/>
                <a:ext cx="752" cy="327"/>
              </a:xfrm>
              <a:custGeom>
                <a:avLst/>
                <a:gdLst/>
                <a:ahLst/>
                <a:cxnLst/>
                <a:rect l="l" t="t" r="r" b="b"/>
                <a:pathLst>
                  <a:path w="752" h="327" extrusionOk="0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1" name="Google Shape;991;p8"/>
              <p:cNvSpPr/>
              <p:nvPr/>
            </p:nvSpPr>
            <p:spPr>
              <a:xfrm>
                <a:off x="1754" y="2649"/>
                <a:ext cx="726" cy="311"/>
              </a:xfrm>
              <a:custGeom>
                <a:avLst/>
                <a:gdLst/>
                <a:ahLst/>
                <a:cxnLst/>
                <a:rect l="l" t="t" r="r" b="b"/>
                <a:pathLst>
                  <a:path w="726" h="311" extrusionOk="0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2" name="Google Shape;992;p8"/>
              <p:cNvSpPr/>
              <p:nvPr/>
            </p:nvSpPr>
            <p:spPr>
              <a:xfrm>
                <a:off x="1808" y="2770"/>
                <a:ext cx="258" cy="100"/>
              </a:xfrm>
              <a:custGeom>
                <a:avLst/>
                <a:gdLst/>
                <a:ahLst/>
                <a:cxnLst/>
                <a:rect l="l" t="t" r="r" b="b"/>
                <a:pathLst>
                  <a:path w="258" h="100" extrusionOk="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3" name="Google Shape;993;p8"/>
              <p:cNvSpPr/>
              <p:nvPr/>
            </p:nvSpPr>
            <p:spPr>
              <a:xfrm>
                <a:off x="1799" y="2816"/>
                <a:ext cx="194" cy="63"/>
              </a:xfrm>
              <a:custGeom>
                <a:avLst/>
                <a:gdLst/>
                <a:ahLst/>
                <a:cxnLst/>
                <a:rect l="l" t="t" r="r" b="b"/>
                <a:pathLst>
                  <a:path w="194" h="63" extrusionOk="0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4" name="Google Shape;994;p8"/>
              <p:cNvSpPr/>
              <p:nvPr/>
            </p:nvSpPr>
            <p:spPr>
              <a:xfrm>
                <a:off x="2020" y="2834"/>
                <a:ext cx="258" cy="102"/>
              </a:xfrm>
              <a:custGeom>
                <a:avLst/>
                <a:gdLst/>
                <a:ahLst/>
                <a:cxnLst/>
                <a:rect l="l" t="t" r="r" b="b"/>
                <a:pathLst>
                  <a:path w="258" h="102" extrusionOk="0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5" name="Google Shape;995;p8"/>
              <p:cNvSpPr/>
              <p:nvPr/>
            </p:nvSpPr>
            <p:spPr>
              <a:xfrm>
                <a:off x="2011" y="2882"/>
                <a:ext cx="194" cy="63"/>
              </a:xfrm>
              <a:custGeom>
                <a:avLst/>
                <a:gdLst/>
                <a:ahLst/>
                <a:cxnLst/>
                <a:rect l="l" t="t" r="r" b="b"/>
                <a:pathLst>
                  <a:path w="194" h="63" extrusionOk="0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96" name="Google Shape;996;p8"/>
            <p:cNvSpPr/>
            <p:nvPr/>
          </p:nvSpPr>
          <p:spPr>
            <a:xfrm>
              <a:off x="2577" y="3043"/>
              <a:ext cx="614" cy="514"/>
            </a:xfrm>
            <a:custGeom>
              <a:avLst/>
              <a:gdLst/>
              <a:ahLst/>
              <a:cxnLst/>
              <a:rect l="l" t="t" r="r" b="b"/>
              <a:pathLst>
                <a:path w="990" h="792" extrusionOk="0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7" name="Google Shape;997;p8"/>
            <p:cNvSpPr/>
            <p:nvPr/>
          </p:nvSpPr>
          <p:spPr>
            <a:xfrm>
              <a:off x="1010" y="3084"/>
              <a:ext cx="1571" cy="469"/>
            </a:xfrm>
            <a:custGeom>
              <a:avLst/>
              <a:gdLst/>
              <a:ahLst/>
              <a:cxnLst/>
              <a:rect l="l" t="t" r="r" b="b"/>
              <a:pathLst>
                <a:path w="2532" h="723" extrusionOk="0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8" name="Google Shape;998;p8"/>
            <p:cNvSpPr/>
            <p:nvPr/>
          </p:nvSpPr>
          <p:spPr>
            <a:xfrm>
              <a:off x="1011" y="2998"/>
              <a:ext cx="17" cy="95"/>
            </a:xfrm>
            <a:custGeom>
              <a:avLst/>
              <a:gdLst/>
              <a:ahLst/>
              <a:cxnLst/>
              <a:rect l="l" t="t" r="r" b="b"/>
              <a:pathLst>
                <a:path w="26" h="147" extrusionOk="0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9" name="Google Shape;999;p8"/>
            <p:cNvSpPr/>
            <p:nvPr/>
          </p:nvSpPr>
          <p:spPr>
            <a:xfrm>
              <a:off x="1012" y="2611"/>
              <a:ext cx="730" cy="393"/>
            </a:xfrm>
            <a:custGeom>
              <a:avLst/>
              <a:gdLst/>
              <a:ahLst/>
              <a:cxnLst/>
              <a:rect l="l" t="t" r="r" b="b"/>
              <a:pathLst>
                <a:path w="1176" h="606" extrusionOk="0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0" name="Google Shape;1000;p8"/>
            <p:cNvSpPr/>
            <p:nvPr/>
          </p:nvSpPr>
          <p:spPr>
            <a:xfrm>
              <a:off x="1061" y="3018"/>
              <a:ext cx="1490" cy="451"/>
            </a:xfrm>
            <a:custGeom>
              <a:avLst/>
              <a:gdLst/>
              <a:ahLst/>
              <a:cxnLst/>
              <a:rect l="l" t="t" r="r" b="b"/>
              <a:pathLst>
                <a:path w="2532" h="723" extrusionOk="0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1" name="Google Shape;1001;p8"/>
            <p:cNvSpPr/>
            <p:nvPr/>
          </p:nvSpPr>
          <p:spPr>
            <a:xfrm rot="10800000" flipH="1">
              <a:off x="2549" y="2986"/>
              <a:ext cx="608" cy="467"/>
            </a:xfrm>
            <a:custGeom>
              <a:avLst/>
              <a:gdLst/>
              <a:ahLst/>
              <a:cxnLst/>
              <a:rect l="l" t="t" r="r" b="b"/>
              <a:pathLst>
                <a:path w="2532" h="723" extrusionOk="0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2" name="Google Shape;1002;p8"/>
          <p:cNvGrpSpPr/>
          <p:nvPr/>
        </p:nvGrpSpPr>
        <p:grpSpPr>
          <a:xfrm flipH="1">
            <a:off x="8227649" y="5017963"/>
            <a:ext cx="345630" cy="320302"/>
            <a:chOff x="2839" y="3501"/>
            <a:chExt cx="755" cy="803"/>
          </a:xfrm>
        </p:grpSpPr>
        <p:pic>
          <p:nvPicPr>
            <p:cNvPr id="1003" name="Google Shape;1003;p8" descr="desktop_computer_stylized_medium"/>
            <p:cNvPicPr preferRelativeResize="0"/>
            <p:nvPr/>
          </p:nvPicPr>
          <p:blipFill rotWithShape="1">
            <a:blip r:embed="rId18">
              <a:alphaModFix/>
            </a:blip>
            <a:srcRect/>
            <a:stretch/>
          </p:blipFill>
          <p:spPr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04" name="Google Shape;1004;p8"/>
            <p:cNvSpPr/>
            <p:nvPr/>
          </p:nvSpPr>
          <p:spPr>
            <a:xfrm>
              <a:off x="2916" y="3578"/>
              <a:ext cx="356" cy="368"/>
            </a:xfrm>
            <a:custGeom>
              <a:avLst/>
              <a:gdLst/>
              <a:ahLst/>
              <a:cxnLst/>
              <a:rect l="l" t="t" r="r" b="b"/>
              <a:pathLst>
                <a:path w="356" h="368" extrusionOk="0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5" name="Google Shape;1005;p8"/>
          <p:cNvGrpSpPr/>
          <p:nvPr/>
        </p:nvGrpSpPr>
        <p:grpSpPr>
          <a:xfrm flipH="1">
            <a:off x="8625874" y="5039436"/>
            <a:ext cx="345630" cy="320302"/>
            <a:chOff x="2839" y="3501"/>
            <a:chExt cx="755" cy="803"/>
          </a:xfrm>
        </p:grpSpPr>
        <p:pic>
          <p:nvPicPr>
            <p:cNvPr id="1006" name="Google Shape;1006;p8" descr="desktop_computer_stylized_medium"/>
            <p:cNvPicPr preferRelativeResize="0"/>
            <p:nvPr/>
          </p:nvPicPr>
          <p:blipFill rotWithShape="1">
            <a:blip r:embed="rId18">
              <a:alphaModFix/>
            </a:blip>
            <a:srcRect/>
            <a:stretch/>
          </p:blipFill>
          <p:spPr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07" name="Google Shape;1007;p8"/>
            <p:cNvSpPr/>
            <p:nvPr/>
          </p:nvSpPr>
          <p:spPr>
            <a:xfrm>
              <a:off x="2916" y="3578"/>
              <a:ext cx="356" cy="368"/>
            </a:xfrm>
            <a:custGeom>
              <a:avLst/>
              <a:gdLst/>
              <a:ahLst/>
              <a:cxnLst/>
              <a:rect l="l" t="t" r="r" b="b"/>
              <a:pathLst>
                <a:path w="356" h="368" extrusionOk="0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8" name="Google Shape;1008;p8"/>
          <p:cNvGrpSpPr/>
          <p:nvPr/>
        </p:nvGrpSpPr>
        <p:grpSpPr>
          <a:xfrm>
            <a:off x="9608486" y="5308444"/>
            <a:ext cx="319264" cy="256836"/>
            <a:chOff x="877" y="1008"/>
            <a:chExt cx="2747" cy="2626"/>
          </a:xfrm>
        </p:grpSpPr>
        <p:pic>
          <p:nvPicPr>
            <p:cNvPr id="1009" name="Google Shape;1009;p8" descr="antenna_stylized"/>
            <p:cNvPicPr preferRelativeResize="0"/>
            <p:nvPr/>
          </p:nvPicPr>
          <p:blipFill rotWithShape="1">
            <a:blip r:embed="rId19">
              <a:alphaModFix/>
            </a:blip>
            <a:srcRect/>
            <a:stretch/>
          </p:blipFill>
          <p:spPr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10" name="Google Shape;1010;p8" descr="laptop_keyboard"/>
            <p:cNvPicPr preferRelativeResize="0"/>
            <p:nvPr/>
          </p:nvPicPr>
          <p:blipFill rotWithShape="1">
            <a:blip r:embed="rId20">
              <a:alphaModFix/>
            </a:blip>
            <a:srcRect/>
            <a:stretch/>
          </p:blipFill>
          <p:spPr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11" name="Google Shape;1011;p8"/>
            <p:cNvSpPr/>
            <p:nvPr/>
          </p:nvSpPr>
          <p:spPr>
            <a:xfrm>
              <a:off x="1753" y="1603"/>
              <a:ext cx="1807" cy="1322"/>
            </a:xfrm>
            <a:custGeom>
              <a:avLst/>
              <a:gdLst/>
              <a:ahLst/>
              <a:cxnLst/>
              <a:rect l="l" t="t" r="r" b="b"/>
              <a:pathLst>
                <a:path w="2982" h="2442" extrusionOk="0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012" name="Google Shape;1012;p8" descr="screen"/>
            <p:cNvPicPr preferRelativeResize="0"/>
            <p:nvPr/>
          </p:nvPicPr>
          <p:blipFill rotWithShape="1">
            <a:blip r:embed="rId21">
              <a:alphaModFix/>
            </a:blip>
            <a:srcRect/>
            <a:stretch/>
          </p:blipFill>
          <p:spPr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13" name="Google Shape;1013;p8"/>
            <p:cNvSpPr/>
            <p:nvPr/>
          </p:nvSpPr>
          <p:spPr>
            <a:xfrm>
              <a:off x="2082" y="1564"/>
              <a:ext cx="1531" cy="246"/>
            </a:xfrm>
            <a:custGeom>
              <a:avLst/>
              <a:gdLst/>
              <a:ahLst/>
              <a:cxnLst/>
              <a:rect l="l" t="t" r="r" b="b"/>
              <a:pathLst>
                <a:path w="2528" h="455" extrusionOk="0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4" name="Google Shape;1014;p8"/>
            <p:cNvSpPr/>
            <p:nvPr/>
          </p:nvSpPr>
          <p:spPr>
            <a:xfrm>
              <a:off x="1737" y="1562"/>
              <a:ext cx="425" cy="1024"/>
            </a:xfrm>
            <a:custGeom>
              <a:avLst/>
              <a:gdLst/>
              <a:ahLst/>
              <a:cxnLst/>
              <a:rect l="l" t="t" r="r" b="b"/>
              <a:pathLst>
                <a:path w="702" h="1893" extrusionOk="0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5" name="Google Shape;1015;p8"/>
            <p:cNvSpPr/>
            <p:nvPr/>
          </p:nvSpPr>
          <p:spPr>
            <a:xfrm>
              <a:off x="3144" y="1745"/>
              <a:ext cx="458" cy="1182"/>
            </a:xfrm>
            <a:custGeom>
              <a:avLst/>
              <a:gdLst/>
              <a:ahLst/>
              <a:cxnLst/>
              <a:rect l="l" t="t" r="r" b="b"/>
              <a:pathLst>
                <a:path w="756" h="2184" extrusionOk="0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6" name="Google Shape;1016;p8"/>
            <p:cNvSpPr/>
            <p:nvPr/>
          </p:nvSpPr>
          <p:spPr>
            <a:xfrm>
              <a:off x="1732" y="2534"/>
              <a:ext cx="1680" cy="399"/>
            </a:xfrm>
            <a:custGeom>
              <a:avLst/>
              <a:gdLst/>
              <a:ahLst/>
              <a:cxnLst/>
              <a:rect l="l" t="t" r="r" b="b"/>
              <a:pathLst>
                <a:path w="2773" h="738" extrusionOk="0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>
              <a:gsLst>
                <a:gs pos="0">
                  <a:srgbClr val="0000CC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7" name="Google Shape;1017;p8"/>
            <p:cNvSpPr/>
            <p:nvPr/>
          </p:nvSpPr>
          <p:spPr>
            <a:xfrm>
              <a:off x="3195" y="1755"/>
              <a:ext cx="429" cy="1187"/>
            </a:xfrm>
            <a:custGeom>
              <a:avLst/>
              <a:gdLst/>
              <a:ahLst/>
              <a:cxnLst/>
              <a:rect l="l" t="t" r="r" b="b"/>
              <a:pathLst>
                <a:path w="637" h="1659" extrusionOk="0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8" name="Google Shape;1018;p8"/>
            <p:cNvSpPr/>
            <p:nvPr/>
          </p:nvSpPr>
          <p:spPr>
            <a:xfrm>
              <a:off x="1734" y="2587"/>
              <a:ext cx="1494" cy="394"/>
            </a:xfrm>
            <a:custGeom>
              <a:avLst/>
              <a:gdLst/>
              <a:ahLst/>
              <a:cxnLst/>
              <a:rect l="l" t="t" r="r" b="b"/>
              <a:pathLst>
                <a:path w="2216" h="550" extrusionOk="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19" name="Google Shape;1019;p8"/>
            <p:cNvGrpSpPr/>
            <p:nvPr/>
          </p:nvGrpSpPr>
          <p:grpSpPr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1020" name="Google Shape;1020;p8"/>
              <p:cNvSpPr/>
              <p:nvPr/>
            </p:nvSpPr>
            <p:spPr>
              <a:xfrm>
                <a:off x="1740" y="2642"/>
                <a:ext cx="752" cy="327"/>
              </a:xfrm>
              <a:custGeom>
                <a:avLst/>
                <a:gdLst/>
                <a:ahLst/>
                <a:cxnLst/>
                <a:rect l="l" t="t" r="r" b="b"/>
                <a:pathLst>
                  <a:path w="752" h="327" extrusionOk="0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1" name="Google Shape;1021;p8"/>
              <p:cNvSpPr/>
              <p:nvPr/>
            </p:nvSpPr>
            <p:spPr>
              <a:xfrm>
                <a:off x="1754" y="2649"/>
                <a:ext cx="726" cy="311"/>
              </a:xfrm>
              <a:custGeom>
                <a:avLst/>
                <a:gdLst/>
                <a:ahLst/>
                <a:cxnLst/>
                <a:rect l="l" t="t" r="r" b="b"/>
                <a:pathLst>
                  <a:path w="726" h="311" extrusionOk="0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2" name="Google Shape;1022;p8"/>
              <p:cNvSpPr/>
              <p:nvPr/>
            </p:nvSpPr>
            <p:spPr>
              <a:xfrm>
                <a:off x="1808" y="2770"/>
                <a:ext cx="258" cy="100"/>
              </a:xfrm>
              <a:custGeom>
                <a:avLst/>
                <a:gdLst/>
                <a:ahLst/>
                <a:cxnLst/>
                <a:rect l="l" t="t" r="r" b="b"/>
                <a:pathLst>
                  <a:path w="258" h="100" extrusionOk="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3" name="Google Shape;1023;p8"/>
              <p:cNvSpPr/>
              <p:nvPr/>
            </p:nvSpPr>
            <p:spPr>
              <a:xfrm>
                <a:off x="1799" y="2816"/>
                <a:ext cx="194" cy="63"/>
              </a:xfrm>
              <a:custGeom>
                <a:avLst/>
                <a:gdLst/>
                <a:ahLst/>
                <a:cxnLst/>
                <a:rect l="l" t="t" r="r" b="b"/>
                <a:pathLst>
                  <a:path w="194" h="63" extrusionOk="0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4" name="Google Shape;1024;p8"/>
              <p:cNvSpPr/>
              <p:nvPr/>
            </p:nvSpPr>
            <p:spPr>
              <a:xfrm>
                <a:off x="2020" y="2834"/>
                <a:ext cx="258" cy="102"/>
              </a:xfrm>
              <a:custGeom>
                <a:avLst/>
                <a:gdLst/>
                <a:ahLst/>
                <a:cxnLst/>
                <a:rect l="l" t="t" r="r" b="b"/>
                <a:pathLst>
                  <a:path w="258" h="102" extrusionOk="0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5" name="Google Shape;1025;p8"/>
              <p:cNvSpPr/>
              <p:nvPr/>
            </p:nvSpPr>
            <p:spPr>
              <a:xfrm>
                <a:off x="2011" y="2882"/>
                <a:ext cx="194" cy="63"/>
              </a:xfrm>
              <a:custGeom>
                <a:avLst/>
                <a:gdLst/>
                <a:ahLst/>
                <a:cxnLst/>
                <a:rect l="l" t="t" r="r" b="b"/>
                <a:pathLst>
                  <a:path w="194" h="63" extrusionOk="0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26" name="Google Shape;1026;p8"/>
            <p:cNvSpPr/>
            <p:nvPr/>
          </p:nvSpPr>
          <p:spPr>
            <a:xfrm>
              <a:off x="2577" y="3043"/>
              <a:ext cx="614" cy="514"/>
            </a:xfrm>
            <a:custGeom>
              <a:avLst/>
              <a:gdLst/>
              <a:ahLst/>
              <a:cxnLst/>
              <a:rect l="l" t="t" r="r" b="b"/>
              <a:pathLst>
                <a:path w="990" h="792" extrusionOk="0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7" name="Google Shape;1027;p8"/>
            <p:cNvSpPr/>
            <p:nvPr/>
          </p:nvSpPr>
          <p:spPr>
            <a:xfrm>
              <a:off x="1010" y="3084"/>
              <a:ext cx="1571" cy="469"/>
            </a:xfrm>
            <a:custGeom>
              <a:avLst/>
              <a:gdLst/>
              <a:ahLst/>
              <a:cxnLst/>
              <a:rect l="l" t="t" r="r" b="b"/>
              <a:pathLst>
                <a:path w="2532" h="723" extrusionOk="0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8" name="Google Shape;1028;p8"/>
            <p:cNvSpPr/>
            <p:nvPr/>
          </p:nvSpPr>
          <p:spPr>
            <a:xfrm>
              <a:off x="1011" y="2998"/>
              <a:ext cx="17" cy="95"/>
            </a:xfrm>
            <a:custGeom>
              <a:avLst/>
              <a:gdLst/>
              <a:ahLst/>
              <a:cxnLst/>
              <a:rect l="l" t="t" r="r" b="b"/>
              <a:pathLst>
                <a:path w="26" h="147" extrusionOk="0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9" name="Google Shape;1029;p8"/>
            <p:cNvSpPr/>
            <p:nvPr/>
          </p:nvSpPr>
          <p:spPr>
            <a:xfrm>
              <a:off x="1012" y="2611"/>
              <a:ext cx="730" cy="393"/>
            </a:xfrm>
            <a:custGeom>
              <a:avLst/>
              <a:gdLst/>
              <a:ahLst/>
              <a:cxnLst/>
              <a:rect l="l" t="t" r="r" b="b"/>
              <a:pathLst>
                <a:path w="1176" h="606" extrusionOk="0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0" name="Google Shape;1030;p8"/>
            <p:cNvSpPr/>
            <p:nvPr/>
          </p:nvSpPr>
          <p:spPr>
            <a:xfrm>
              <a:off x="1061" y="3018"/>
              <a:ext cx="1490" cy="451"/>
            </a:xfrm>
            <a:custGeom>
              <a:avLst/>
              <a:gdLst/>
              <a:ahLst/>
              <a:cxnLst/>
              <a:rect l="l" t="t" r="r" b="b"/>
              <a:pathLst>
                <a:path w="2532" h="723" extrusionOk="0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1" name="Google Shape;1031;p8"/>
            <p:cNvSpPr/>
            <p:nvPr/>
          </p:nvSpPr>
          <p:spPr>
            <a:xfrm rot="10800000" flipH="1">
              <a:off x="2549" y="2986"/>
              <a:ext cx="608" cy="467"/>
            </a:xfrm>
            <a:custGeom>
              <a:avLst/>
              <a:gdLst/>
              <a:ahLst/>
              <a:cxnLst/>
              <a:rect l="l" t="t" r="r" b="b"/>
              <a:pathLst>
                <a:path w="2532" h="723" extrusionOk="0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32" name="Google Shape;1032;p8"/>
          <p:cNvSpPr/>
          <p:nvPr/>
        </p:nvSpPr>
        <p:spPr>
          <a:xfrm>
            <a:off x="10227333" y="5150277"/>
            <a:ext cx="34049" cy="332924"/>
          </a:xfrm>
          <a:custGeom>
            <a:avLst/>
            <a:gdLst/>
            <a:ahLst/>
            <a:cxnLst/>
            <a:rect l="l" t="t" r="r" b="b"/>
            <a:pathLst>
              <a:path w="354" h="2742" extrusionOk="0">
                <a:moveTo>
                  <a:pt x="63" y="0"/>
                </a:moveTo>
                <a:lnTo>
                  <a:pt x="354" y="339"/>
                </a:lnTo>
                <a:lnTo>
                  <a:pt x="346" y="2624"/>
                </a:lnTo>
                <a:lnTo>
                  <a:pt x="0" y="2742"/>
                </a:lnTo>
                <a:lnTo>
                  <a:pt x="63" y="0"/>
                </a:lnTo>
                <a:close/>
              </a:path>
            </a:pathLst>
          </a:custGeom>
          <a:gradFill>
            <a:gsLst>
              <a:gs pos="0">
                <a:srgbClr val="DDDDDD"/>
              </a:gs>
              <a:gs pos="100000">
                <a:srgbClr val="33333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3" name="Google Shape;1033;p8"/>
          <p:cNvSpPr/>
          <p:nvPr/>
        </p:nvSpPr>
        <p:spPr>
          <a:xfrm>
            <a:off x="10233710" y="5170229"/>
            <a:ext cx="20333" cy="308020"/>
          </a:xfrm>
          <a:custGeom>
            <a:avLst/>
            <a:gdLst/>
            <a:ahLst/>
            <a:cxnLst/>
            <a:rect l="l" t="t" r="r" b="b"/>
            <a:pathLst>
              <a:path w="211" h="2537" extrusionOk="0">
                <a:moveTo>
                  <a:pt x="7" y="0"/>
                </a:moveTo>
                <a:cubicBezTo>
                  <a:pt x="7" y="0"/>
                  <a:pt x="57" y="28"/>
                  <a:pt x="211" y="218"/>
                </a:cubicBezTo>
                <a:cubicBezTo>
                  <a:pt x="0" y="1229"/>
                  <a:pt x="41" y="2537"/>
                  <a:pt x="7" y="2501"/>
                </a:cubicBezTo>
                <a:lnTo>
                  <a:pt x="7" y="0"/>
                </a:lnTo>
                <a:close/>
              </a:path>
            </a:pathLst>
          </a:custGeom>
          <a:gradFill>
            <a:gsLst>
              <a:gs pos="0">
                <a:srgbClr val="808080"/>
              </a:gs>
              <a:gs pos="100000">
                <a:srgbClr val="F8F8F8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4" name="Google Shape;1034;p8"/>
          <p:cNvSpPr/>
          <p:nvPr/>
        </p:nvSpPr>
        <p:spPr>
          <a:xfrm>
            <a:off x="10229258" y="5326059"/>
            <a:ext cx="31643" cy="27525"/>
          </a:xfrm>
          <a:custGeom>
            <a:avLst/>
            <a:gdLst/>
            <a:ahLst/>
            <a:cxnLst/>
            <a:rect l="l" t="t" r="r" b="b"/>
            <a:pathLst>
              <a:path w="328" h="226" extrusionOk="0">
                <a:moveTo>
                  <a:pt x="4" y="0"/>
                </a:moveTo>
                <a:cubicBezTo>
                  <a:pt x="60" y="10"/>
                  <a:pt x="182" y="74"/>
                  <a:pt x="328" y="128"/>
                </a:cubicBezTo>
                <a:cubicBezTo>
                  <a:pt x="326" y="162"/>
                  <a:pt x="326" y="158"/>
                  <a:pt x="326" y="226"/>
                </a:cubicBezTo>
                <a:cubicBezTo>
                  <a:pt x="326" y="226"/>
                  <a:pt x="169" y="155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>
            <a:gsLst>
              <a:gs pos="0">
                <a:srgbClr val="292929"/>
              </a:gs>
              <a:gs pos="100000">
                <a:srgbClr val="80808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5" name="Google Shape;1035;p8"/>
          <p:cNvSpPr/>
          <p:nvPr/>
        </p:nvSpPr>
        <p:spPr>
          <a:xfrm>
            <a:off x="10100039" y="5187705"/>
            <a:ext cx="71949" cy="6845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endParaRPr sz="2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36" name="Google Shape;1036;p8"/>
          <p:cNvGrpSpPr/>
          <p:nvPr/>
        </p:nvGrpSpPr>
        <p:grpSpPr>
          <a:xfrm>
            <a:off x="10164793" y="5184197"/>
            <a:ext cx="69517" cy="21877"/>
            <a:chOff x="613" y="2566"/>
            <a:chExt cx="721" cy="144"/>
          </a:xfrm>
        </p:grpSpPr>
        <p:sp>
          <p:nvSpPr>
            <p:cNvPr id="1037" name="Google Shape;1037;p8"/>
            <p:cNvSpPr/>
            <p:nvPr/>
          </p:nvSpPr>
          <p:spPr>
            <a:xfrm>
              <a:off x="613" y="2566"/>
              <a:ext cx="721" cy="144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Noto Sans Symbols"/>
                <a:buNone/>
              </a:pPr>
              <a:endParaRPr sz="2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p8"/>
            <p:cNvSpPr/>
            <p:nvPr/>
          </p:nvSpPr>
          <p:spPr>
            <a:xfrm>
              <a:off x="625" y="2581"/>
              <a:ext cx="696" cy="114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Noto Sans Symbols"/>
                <a:buNone/>
              </a:pPr>
              <a:endParaRPr sz="2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9" name="Google Shape;1039;p8"/>
          <p:cNvSpPr/>
          <p:nvPr/>
        </p:nvSpPr>
        <p:spPr>
          <a:xfrm>
            <a:off x="10101242" y="5236056"/>
            <a:ext cx="71949" cy="6845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endParaRPr sz="2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40" name="Google Shape;1040;p8"/>
          <p:cNvGrpSpPr/>
          <p:nvPr/>
        </p:nvGrpSpPr>
        <p:grpSpPr>
          <a:xfrm>
            <a:off x="10164745" y="5231416"/>
            <a:ext cx="69517" cy="19515"/>
            <a:chOff x="615" y="2564"/>
            <a:chExt cx="721" cy="139"/>
          </a:xfrm>
        </p:grpSpPr>
        <p:sp>
          <p:nvSpPr>
            <p:cNvPr id="1041" name="Google Shape;1041;p8"/>
            <p:cNvSpPr/>
            <p:nvPr/>
          </p:nvSpPr>
          <p:spPr>
            <a:xfrm>
              <a:off x="615" y="2564"/>
              <a:ext cx="721" cy="139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Noto Sans Symbols"/>
                <a:buNone/>
              </a:pPr>
              <a:endParaRPr sz="2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Google Shape;1042;p8"/>
            <p:cNvSpPr/>
            <p:nvPr/>
          </p:nvSpPr>
          <p:spPr>
            <a:xfrm>
              <a:off x="628" y="2581"/>
              <a:ext cx="696" cy="107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Noto Sans Symbols"/>
                <a:buNone/>
              </a:pPr>
              <a:endParaRPr sz="2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43" name="Google Shape;1043;p8"/>
          <p:cNvSpPr/>
          <p:nvPr/>
        </p:nvSpPr>
        <p:spPr>
          <a:xfrm>
            <a:off x="10101242" y="5284407"/>
            <a:ext cx="71949" cy="6845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endParaRPr sz="2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4" name="Google Shape;1044;p8"/>
          <p:cNvSpPr/>
          <p:nvPr/>
        </p:nvSpPr>
        <p:spPr>
          <a:xfrm>
            <a:off x="10102445" y="5328244"/>
            <a:ext cx="71949" cy="6845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endParaRPr sz="2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45" name="Google Shape;1045;p8"/>
          <p:cNvGrpSpPr/>
          <p:nvPr/>
        </p:nvGrpSpPr>
        <p:grpSpPr>
          <a:xfrm>
            <a:off x="10163591" y="5327014"/>
            <a:ext cx="69541" cy="19618"/>
            <a:chOff x="618" y="2586"/>
            <a:chExt cx="720" cy="124"/>
          </a:xfrm>
        </p:grpSpPr>
        <p:sp>
          <p:nvSpPr>
            <p:cNvPr id="1046" name="Google Shape;1046;p8"/>
            <p:cNvSpPr/>
            <p:nvPr/>
          </p:nvSpPr>
          <p:spPr>
            <a:xfrm>
              <a:off x="618" y="2586"/>
              <a:ext cx="720" cy="124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Noto Sans Symbols"/>
                <a:buNone/>
              </a:pPr>
              <a:endParaRPr sz="2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7" name="Google Shape;1047;p8"/>
            <p:cNvSpPr/>
            <p:nvPr/>
          </p:nvSpPr>
          <p:spPr>
            <a:xfrm>
              <a:off x="630" y="2586"/>
              <a:ext cx="695" cy="109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Noto Sans Symbols"/>
                <a:buNone/>
              </a:pPr>
              <a:endParaRPr sz="2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48" name="Google Shape;1048;p8"/>
          <p:cNvSpPr/>
          <p:nvPr/>
        </p:nvSpPr>
        <p:spPr>
          <a:xfrm>
            <a:off x="10229740" y="5284407"/>
            <a:ext cx="31643" cy="27380"/>
          </a:xfrm>
          <a:custGeom>
            <a:avLst/>
            <a:gdLst/>
            <a:ahLst/>
            <a:cxnLst/>
            <a:rect l="l" t="t" r="r" b="b"/>
            <a:pathLst>
              <a:path w="328" h="226" extrusionOk="0">
                <a:moveTo>
                  <a:pt x="4" y="0"/>
                </a:moveTo>
                <a:cubicBezTo>
                  <a:pt x="60" y="10"/>
                  <a:pt x="182" y="74"/>
                  <a:pt x="328" y="128"/>
                </a:cubicBezTo>
                <a:cubicBezTo>
                  <a:pt x="326" y="162"/>
                  <a:pt x="326" y="158"/>
                  <a:pt x="326" y="226"/>
                </a:cubicBezTo>
                <a:cubicBezTo>
                  <a:pt x="326" y="226"/>
                  <a:pt x="169" y="155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>
            <a:gsLst>
              <a:gs pos="0">
                <a:srgbClr val="292929"/>
              </a:gs>
              <a:gs pos="100000">
                <a:srgbClr val="80808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49" name="Google Shape;1049;p8"/>
          <p:cNvGrpSpPr/>
          <p:nvPr/>
        </p:nvGrpSpPr>
        <p:grpSpPr>
          <a:xfrm>
            <a:off x="10163589" y="5280912"/>
            <a:ext cx="70700" cy="19515"/>
            <a:chOff x="613" y="2571"/>
            <a:chExt cx="732" cy="134"/>
          </a:xfrm>
        </p:grpSpPr>
        <p:sp>
          <p:nvSpPr>
            <p:cNvPr id="1050" name="Google Shape;1050;p8"/>
            <p:cNvSpPr/>
            <p:nvPr/>
          </p:nvSpPr>
          <p:spPr>
            <a:xfrm>
              <a:off x="613" y="2571"/>
              <a:ext cx="732" cy="134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Noto Sans Symbols"/>
                <a:buNone/>
              </a:pPr>
              <a:endParaRPr sz="2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1" name="Google Shape;1051;p8"/>
            <p:cNvSpPr/>
            <p:nvPr/>
          </p:nvSpPr>
          <p:spPr>
            <a:xfrm>
              <a:off x="625" y="2587"/>
              <a:ext cx="720" cy="103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Noto Sans Symbols"/>
                <a:buNone/>
              </a:pPr>
              <a:endParaRPr sz="2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2" name="Google Shape;1052;p8"/>
          <p:cNvSpPr/>
          <p:nvPr/>
        </p:nvSpPr>
        <p:spPr>
          <a:xfrm>
            <a:off x="10224686" y="5149694"/>
            <a:ext cx="8422" cy="332778"/>
          </a:xfrm>
          <a:prstGeom prst="rect">
            <a:avLst/>
          </a:prstGeom>
          <a:gradFill>
            <a:gsLst>
              <a:gs pos="0">
                <a:srgbClr val="333333"/>
              </a:gs>
              <a:gs pos="50000">
                <a:srgbClr val="DDDDDD"/>
              </a:gs>
              <a:gs pos="100000">
                <a:srgbClr val="333333"/>
              </a:gs>
            </a:gsLst>
            <a:lin ang="0" scaled="0"/>
          </a:gra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endParaRPr sz="2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3" name="Google Shape;1053;p8"/>
          <p:cNvSpPr/>
          <p:nvPr/>
        </p:nvSpPr>
        <p:spPr>
          <a:xfrm>
            <a:off x="10232627" y="5233872"/>
            <a:ext cx="28515" cy="31020"/>
          </a:xfrm>
          <a:custGeom>
            <a:avLst/>
            <a:gdLst/>
            <a:ahLst/>
            <a:cxnLst/>
            <a:rect l="l" t="t" r="r" b="b"/>
            <a:pathLst>
              <a:path w="296" h="256" extrusionOk="0">
                <a:moveTo>
                  <a:pt x="4" y="0"/>
                </a:moveTo>
                <a:cubicBezTo>
                  <a:pt x="55" y="10"/>
                  <a:pt x="144" y="68"/>
                  <a:pt x="292" y="144"/>
                </a:cubicBezTo>
                <a:cubicBezTo>
                  <a:pt x="290" y="178"/>
                  <a:pt x="296" y="188"/>
                  <a:pt x="296" y="256"/>
                </a:cubicBezTo>
                <a:cubicBezTo>
                  <a:pt x="296" y="256"/>
                  <a:pt x="160" y="176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>
            <a:gsLst>
              <a:gs pos="0">
                <a:srgbClr val="292929"/>
              </a:gs>
              <a:gs pos="100000">
                <a:srgbClr val="80808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4" name="Google Shape;1054;p8"/>
          <p:cNvSpPr/>
          <p:nvPr/>
        </p:nvSpPr>
        <p:spPr>
          <a:xfrm>
            <a:off x="10232988" y="5186249"/>
            <a:ext cx="29357" cy="34953"/>
          </a:xfrm>
          <a:custGeom>
            <a:avLst/>
            <a:gdLst/>
            <a:ahLst/>
            <a:cxnLst/>
            <a:rect l="l" t="t" r="r" b="b"/>
            <a:pathLst>
              <a:path w="304" h="288" extrusionOk="0">
                <a:moveTo>
                  <a:pt x="0" y="0"/>
                </a:moveTo>
                <a:cubicBezTo>
                  <a:pt x="51" y="10"/>
                  <a:pt x="148" y="76"/>
                  <a:pt x="304" y="164"/>
                </a:cubicBezTo>
                <a:cubicBezTo>
                  <a:pt x="302" y="198"/>
                  <a:pt x="284" y="220"/>
                  <a:pt x="284" y="288"/>
                </a:cubicBezTo>
                <a:cubicBezTo>
                  <a:pt x="284" y="288"/>
                  <a:pt x="163" y="179"/>
                  <a:pt x="8" y="124"/>
                </a:cubicBezTo>
                <a:cubicBezTo>
                  <a:pt x="8" y="72"/>
                  <a:pt x="0" y="17"/>
                  <a:pt x="0" y="0"/>
                </a:cubicBezTo>
                <a:close/>
              </a:path>
            </a:pathLst>
          </a:custGeom>
          <a:gradFill>
            <a:gsLst>
              <a:gs pos="0">
                <a:srgbClr val="292929"/>
              </a:gs>
              <a:gs pos="100000">
                <a:srgbClr val="80808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5" name="Google Shape;1055;p8"/>
          <p:cNvSpPr/>
          <p:nvPr/>
        </p:nvSpPr>
        <p:spPr>
          <a:xfrm>
            <a:off x="10257051" y="5467472"/>
            <a:ext cx="6016" cy="13835"/>
          </a:xfrm>
          <a:prstGeom prst="ellipse">
            <a:avLst/>
          </a:prstGeom>
          <a:solidFill>
            <a:srgbClr val="33333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endParaRPr sz="2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6" name="Google Shape;1056;p8"/>
          <p:cNvSpPr/>
          <p:nvPr/>
        </p:nvSpPr>
        <p:spPr>
          <a:xfrm>
            <a:off x="10231424" y="5467909"/>
            <a:ext cx="29477" cy="29127"/>
          </a:xfrm>
          <a:custGeom>
            <a:avLst/>
            <a:gdLst/>
            <a:ahLst/>
            <a:cxnLst/>
            <a:rect l="l" t="t" r="r" b="b"/>
            <a:pathLst>
              <a:path w="306" h="240" extrusionOk="0">
                <a:moveTo>
                  <a:pt x="0" y="106"/>
                </a:moveTo>
                <a:lnTo>
                  <a:pt x="2" y="240"/>
                </a:lnTo>
                <a:lnTo>
                  <a:pt x="306" y="110"/>
                </a:lnTo>
                <a:lnTo>
                  <a:pt x="300" y="0"/>
                </a:lnTo>
                <a:lnTo>
                  <a:pt x="0" y="106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7" name="Google Shape;1057;p8"/>
          <p:cNvSpPr/>
          <p:nvPr/>
        </p:nvSpPr>
        <p:spPr>
          <a:xfrm>
            <a:off x="10091617" y="5476793"/>
            <a:ext cx="143898" cy="21845"/>
          </a:xfrm>
          <a:prstGeom prst="roundRect">
            <a:avLst>
              <a:gd name="adj" fmla="val 50000"/>
            </a:avLst>
          </a:prstGeom>
          <a:solidFill>
            <a:srgbClr val="DDDDDD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endParaRPr sz="2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8" name="Google Shape;1058;p8"/>
          <p:cNvSpPr/>
          <p:nvPr/>
        </p:nvSpPr>
        <p:spPr>
          <a:xfrm>
            <a:off x="10100039" y="5482472"/>
            <a:ext cx="128257" cy="11505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0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endParaRPr sz="2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9" name="Google Shape;1059;p8"/>
          <p:cNvSpPr/>
          <p:nvPr/>
        </p:nvSpPr>
        <p:spPr>
          <a:xfrm>
            <a:off x="10111950" y="5434121"/>
            <a:ext cx="19130" cy="20680"/>
          </a:xfrm>
          <a:prstGeom prst="ellipse">
            <a:avLst/>
          </a:prstGeom>
          <a:solidFill>
            <a:srgbClr val="33CC3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endParaRPr sz="2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0" name="Google Shape;1060;p8"/>
          <p:cNvSpPr/>
          <p:nvPr/>
        </p:nvSpPr>
        <p:spPr>
          <a:xfrm>
            <a:off x="10133607" y="5434121"/>
            <a:ext cx="19130" cy="206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endParaRPr kern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1" name="Google Shape;1061;p8"/>
          <p:cNvSpPr/>
          <p:nvPr/>
        </p:nvSpPr>
        <p:spPr>
          <a:xfrm>
            <a:off x="10153941" y="5434121"/>
            <a:ext cx="19130" cy="20680"/>
          </a:xfrm>
          <a:prstGeom prst="ellipse">
            <a:avLst/>
          </a:prstGeom>
          <a:solidFill>
            <a:srgbClr val="33CC3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endParaRPr sz="2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2" name="Google Shape;1062;p8"/>
          <p:cNvSpPr/>
          <p:nvPr/>
        </p:nvSpPr>
        <p:spPr>
          <a:xfrm>
            <a:off x="10203150" y="5354750"/>
            <a:ext cx="9625" cy="110538"/>
          </a:xfrm>
          <a:prstGeom prst="rect">
            <a:avLst/>
          </a:prstGeom>
          <a:solidFill>
            <a:srgbClr val="292929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endParaRPr sz="2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63" name="Google Shape;1063;p8"/>
          <p:cNvGrpSpPr/>
          <p:nvPr/>
        </p:nvGrpSpPr>
        <p:grpSpPr>
          <a:xfrm flipH="1">
            <a:off x="7847721" y="4794366"/>
            <a:ext cx="345630" cy="320302"/>
            <a:chOff x="2839" y="3501"/>
            <a:chExt cx="755" cy="803"/>
          </a:xfrm>
        </p:grpSpPr>
        <p:pic>
          <p:nvPicPr>
            <p:cNvPr id="1064" name="Google Shape;1064;p8" descr="desktop_computer_stylized_medium"/>
            <p:cNvPicPr preferRelativeResize="0"/>
            <p:nvPr/>
          </p:nvPicPr>
          <p:blipFill rotWithShape="1">
            <a:blip r:embed="rId18">
              <a:alphaModFix/>
            </a:blip>
            <a:srcRect/>
            <a:stretch/>
          </p:blipFill>
          <p:spPr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65" name="Google Shape;1065;p8"/>
            <p:cNvSpPr/>
            <p:nvPr/>
          </p:nvSpPr>
          <p:spPr>
            <a:xfrm>
              <a:off x="2916" y="3578"/>
              <a:ext cx="356" cy="368"/>
            </a:xfrm>
            <a:custGeom>
              <a:avLst/>
              <a:gdLst/>
              <a:ahLst/>
              <a:cxnLst/>
              <a:rect l="l" t="t" r="r" b="b"/>
              <a:pathLst>
                <a:path w="356" h="368" extrusionOk="0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6" name="Google Shape;1066;p8"/>
          <p:cNvGrpSpPr/>
          <p:nvPr/>
        </p:nvGrpSpPr>
        <p:grpSpPr>
          <a:xfrm>
            <a:off x="7823964" y="1373031"/>
            <a:ext cx="415925" cy="385763"/>
            <a:chOff x="2751" y="1851"/>
            <a:chExt cx="462" cy="478"/>
          </a:xfrm>
        </p:grpSpPr>
        <p:pic>
          <p:nvPicPr>
            <p:cNvPr id="1067" name="Google Shape;1067;p8" descr="iphone_stylized_small"/>
            <p:cNvPicPr preferRelativeResize="0"/>
            <p:nvPr/>
          </p:nvPicPr>
          <p:blipFill rotWithShape="1">
            <a:blip r:embed="rId22">
              <a:alphaModFix/>
            </a:blip>
            <a:srcRect/>
            <a:stretch/>
          </p:blipFill>
          <p:spPr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68" name="Google Shape;1068;p8" descr="antenna_radiation_stylized"/>
            <p:cNvPicPr preferRelativeResize="0"/>
            <p:nvPr/>
          </p:nvPicPr>
          <p:blipFill rotWithShape="1">
            <a:blip r:embed="rId23">
              <a:alphaModFix/>
            </a:blip>
            <a:srcRect/>
            <a:stretch/>
          </p:blipFill>
          <p:spPr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69" name="Google Shape;1069;p8"/>
          <p:cNvGrpSpPr/>
          <p:nvPr/>
        </p:nvGrpSpPr>
        <p:grpSpPr>
          <a:xfrm>
            <a:off x="10327730" y="4787257"/>
            <a:ext cx="177192" cy="330833"/>
            <a:chOff x="4140" y="429"/>
            <a:chExt cx="1425" cy="2396"/>
          </a:xfrm>
        </p:grpSpPr>
        <p:sp>
          <p:nvSpPr>
            <p:cNvPr id="1070" name="Google Shape;1070;p8"/>
            <p:cNvSpPr/>
            <p:nvPr/>
          </p:nvSpPr>
          <p:spPr>
            <a:xfrm>
              <a:off x="5268" y="433"/>
              <a:ext cx="283" cy="2286"/>
            </a:xfrm>
            <a:custGeom>
              <a:avLst/>
              <a:gdLst/>
              <a:ahLst/>
              <a:cxnLst/>
              <a:rect l="l" t="t" r="r" b="b"/>
              <a:pathLst>
                <a:path w="354" h="2742" extrusionOk="0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1" name="Google Shape;1071;p8"/>
            <p:cNvSpPr/>
            <p:nvPr/>
          </p:nvSpPr>
          <p:spPr>
            <a:xfrm>
              <a:off x="4210" y="429"/>
              <a:ext cx="1046" cy="2285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Noto Sans Symbols"/>
                <a:buNone/>
              </a:pPr>
              <a:endParaRPr sz="2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2" name="Google Shape;1072;p8"/>
            <p:cNvSpPr/>
            <p:nvPr/>
          </p:nvSpPr>
          <p:spPr>
            <a:xfrm>
              <a:off x="5321" y="570"/>
              <a:ext cx="169" cy="2115"/>
            </a:xfrm>
            <a:custGeom>
              <a:avLst/>
              <a:gdLst/>
              <a:ahLst/>
              <a:cxnLst/>
              <a:rect l="l" t="t" r="r" b="b"/>
              <a:pathLst>
                <a:path w="211" h="2537" extrusionOk="0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3" name="Google Shape;1073;p8"/>
            <p:cNvSpPr/>
            <p:nvPr/>
          </p:nvSpPr>
          <p:spPr>
            <a:xfrm>
              <a:off x="5284" y="1640"/>
              <a:ext cx="263" cy="189"/>
            </a:xfrm>
            <a:custGeom>
              <a:avLst/>
              <a:gdLst/>
              <a:ahLst/>
              <a:cxnLst/>
              <a:rect l="l" t="t" r="r" b="b"/>
              <a:pathLst>
                <a:path w="328" h="226" extrusionOk="0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4" name="Google Shape;1074;p8"/>
            <p:cNvSpPr/>
            <p:nvPr/>
          </p:nvSpPr>
          <p:spPr>
            <a:xfrm>
              <a:off x="4210" y="690"/>
              <a:ext cx="598" cy="47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Noto Sans Symbols"/>
                <a:buNone/>
              </a:pPr>
              <a:endParaRPr sz="2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75" name="Google Shape;1075;p8"/>
            <p:cNvGrpSpPr/>
            <p:nvPr/>
          </p:nvGrpSpPr>
          <p:grpSpPr>
            <a:xfrm>
              <a:off x="4748" y="666"/>
              <a:ext cx="578" cy="150"/>
              <a:chOff x="613" y="2566"/>
              <a:chExt cx="721" cy="144"/>
            </a:xfrm>
          </p:grpSpPr>
          <p:sp>
            <p:nvSpPr>
              <p:cNvPr id="1076" name="Google Shape;1076;p8"/>
              <p:cNvSpPr/>
              <p:nvPr/>
            </p:nvSpPr>
            <p:spPr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Noto Sans Symbols"/>
                  <a:buNone/>
                </a:pPr>
                <a:endParaRPr sz="240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7" name="Google Shape;1077;p8"/>
              <p:cNvSpPr/>
              <p:nvPr/>
            </p:nvSpPr>
            <p:spPr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Noto Sans Symbols"/>
                  <a:buNone/>
                </a:pPr>
                <a:endParaRPr sz="240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78" name="Google Shape;1078;p8"/>
            <p:cNvSpPr/>
            <p:nvPr/>
          </p:nvSpPr>
          <p:spPr>
            <a:xfrm>
              <a:off x="4220" y="1022"/>
              <a:ext cx="598" cy="47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Noto Sans Symbols"/>
                <a:buNone/>
              </a:pPr>
              <a:endParaRPr sz="2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79" name="Google Shape;1079;p8"/>
            <p:cNvGrpSpPr/>
            <p:nvPr/>
          </p:nvGrpSpPr>
          <p:grpSpPr>
            <a:xfrm>
              <a:off x="4748" y="990"/>
              <a:ext cx="578" cy="134"/>
              <a:chOff x="615" y="2564"/>
              <a:chExt cx="721" cy="139"/>
            </a:xfrm>
          </p:grpSpPr>
          <p:sp>
            <p:nvSpPr>
              <p:cNvPr id="1080" name="Google Shape;1080;p8"/>
              <p:cNvSpPr/>
              <p:nvPr/>
            </p:nvSpPr>
            <p:spPr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Noto Sans Symbols"/>
                  <a:buNone/>
                </a:pPr>
                <a:endParaRPr sz="240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1" name="Google Shape;1081;p8"/>
              <p:cNvSpPr/>
              <p:nvPr/>
            </p:nvSpPr>
            <p:spPr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Noto Sans Symbols"/>
                  <a:buNone/>
                </a:pPr>
                <a:endParaRPr sz="240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82" name="Google Shape;1082;p8"/>
            <p:cNvSpPr/>
            <p:nvPr/>
          </p:nvSpPr>
          <p:spPr>
            <a:xfrm>
              <a:off x="4220" y="1354"/>
              <a:ext cx="598" cy="47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Noto Sans Symbols"/>
                <a:buNone/>
              </a:pPr>
              <a:endParaRPr sz="2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3" name="Google Shape;1083;p8"/>
            <p:cNvSpPr/>
            <p:nvPr/>
          </p:nvSpPr>
          <p:spPr>
            <a:xfrm>
              <a:off x="4230" y="1655"/>
              <a:ext cx="598" cy="47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Noto Sans Symbols"/>
                <a:buNone/>
              </a:pPr>
              <a:endParaRPr sz="2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84" name="Google Shape;1084;p8"/>
            <p:cNvGrpSpPr/>
            <p:nvPr/>
          </p:nvGrpSpPr>
          <p:grpSpPr>
            <a:xfrm>
              <a:off x="4738" y="1647"/>
              <a:ext cx="578" cy="135"/>
              <a:chOff x="618" y="2586"/>
              <a:chExt cx="720" cy="124"/>
            </a:xfrm>
          </p:grpSpPr>
          <p:sp>
            <p:nvSpPr>
              <p:cNvPr id="1085" name="Google Shape;1085;p8"/>
              <p:cNvSpPr/>
              <p:nvPr/>
            </p:nvSpPr>
            <p:spPr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Noto Sans Symbols"/>
                  <a:buNone/>
                </a:pPr>
                <a:endParaRPr sz="240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6" name="Google Shape;1086;p8"/>
              <p:cNvSpPr/>
              <p:nvPr/>
            </p:nvSpPr>
            <p:spPr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Noto Sans Symbols"/>
                  <a:buNone/>
                </a:pPr>
                <a:endParaRPr sz="240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87" name="Google Shape;1087;p8"/>
            <p:cNvSpPr/>
            <p:nvPr/>
          </p:nvSpPr>
          <p:spPr>
            <a:xfrm>
              <a:off x="5288" y="1354"/>
              <a:ext cx="263" cy="188"/>
            </a:xfrm>
            <a:custGeom>
              <a:avLst/>
              <a:gdLst/>
              <a:ahLst/>
              <a:cxnLst/>
              <a:rect l="l" t="t" r="r" b="b"/>
              <a:pathLst>
                <a:path w="328" h="226" extrusionOk="0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88" name="Google Shape;1088;p8"/>
            <p:cNvGrpSpPr/>
            <p:nvPr/>
          </p:nvGrpSpPr>
          <p:grpSpPr>
            <a:xfrm>
              <a:off x="4738" y="1330"/>
              <a:ext cx="588" cy="134"/>
              <a:chOff x="613" y="2571"/>
              <a:chExt cx="732" cy="134"/>
            </a:xfrm>
          </p:grpSpPr>
          <p:sp>
            <p:nvSpPr>
              <p:cNvPr id="1089" name="Google Shape;1089;p8"/>
              <p:cNvSpPr/>
              <p:nvPr/>
            </p:nvSpPr>
            <p:spPr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Noto Sans Symbols"/>
                  <a:buNone/>
                </a:pPr>
                <a:endParaRPr sz="240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0" name="Google Shape;1090;p8"/>
              <p:cNvSpPr/>
              <p:nvPr/>
            </p:nvSpPr>
            <p:spPr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Noto Sans Symbols"/>
                  <a:buNone/>
                </a:pPr>
                <a:endParaRPr sz="240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91" name="Google Shape;1091;p8"/>
            <p:cNvSpPr/>
            <p:nvPr/>
          </p:nvSpPr>
          <p:spPr>
            <a:xfrm>
              <a:off x="5246" y="429"/>
              <a:ext cx="70" cy="2285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Noto Sans Symbols"/>
                <a:buNone/>
              </a:pPr>
              <a:endParaRPr sz="2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2" name="Google Shape;1092;p8"/>
            <p:cNvSpPr/>
            <p:nvPr/>
          </p:nvSpPr>
          <p:spPr>
            <a:xfrm>
              <a:off x="5312" y="1007"/>
              <a:ext cx="237" cy="213"/>
            </a:xfrm>
            <a:custGeom>
              <a:avLst/>
              <a:gdLst/>
              <a:ahLst/>
              <a:cxnLst/>
              <a:rect l="l" t="t" r="r" b="b"/>
              <a:pathLst>
                <a:path w="296" h="256" extrusionOk="0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3" name="Google Shape;1093;p8"/>
            <p:cNvSpPr/>
            <p:nvPr/>
          </p:nvSpPr>
          <p:spPr>
            <a:xfrm>
              <a:off x="5315" y="680"/>
              <a:ext cx="244" cy="240"/>
            </a:xfrm>
            <a:custGeom>
              <a:avLst/>
              <a:gdLst/>
              <a:ahLst/>
              <a:cxnLst/>
              <a:rect l="l" t="t" r="r" b="b"/>
              <a:pathLst>
                <a:path w="304" h="288" extrusionOk="0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4" name="Google Shape;1094;p8"/>
            <p:cNvSpPr/>
            <p:nvPr/>
          </p:nvSpPr>
          <p:spPr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Noto Sans Symbols"/>
                <a:buNone/>
              </a:pPr>
              <a:endParaRPr sz="2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5" name="Google Shape;1095;p8"/>
            <p:cNvSpPr/>
            <p:nvPr/>
          </p:nvSpPr>
          <p:spPr>
            <a:xfrm>
              <a:off x="5302" y="2614"/>
              <a:ext cx="245" cy="200"/>
            </a:xfrm>
            <a:custGeom>
              <a:avLst/>
              <a:gdLst/>
              <a:ahLst/>
              <a:cxnLst/>
              <a:rect l="l" t="t" r="r" b="b"/>
              <a:pathLst>
                <a:path w="306" h="240" extrusionOk="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6" name="Google Shape;1096;p8"/>
            <p:cNvSpPr/>
            <p:nvPr/>
          </p:nvSpPr>
          <p:spPr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Noto Sans Symbols"/>
                <a:buNone/>
              </a:pPr>
              <a:endParaRPr sz="2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7" name="Google Shape;1097;p8"/>
            <p:cNvSpPr/>
            <p:nvPr/>
          </p:nvSpPr>
          <p:spPr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Noto Sans Symbols"/>
                <a:buNone/>
              </a:pPr>
              <a:endParaRPr sz="2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8" name="Google Shape;1098;p8"/>
            <p:cNvSpPr/>
            <p:nvPr/>
          </p:nvSpPr>
          <p:spPr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Noto Sans Symbols"/>
                <a:buNone/>
              </a:pPr>
              <a:endParaRPr sz="2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9" name="Google Shape;1099;p8"/>
            <p:cNvSpPr/>
            <p:nvPr/>
          </p:nvSpPr>
          <p:spPr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Noto Sans Symbols"/>
                <a:buNone/>
              </a:pPr>
              <a:endParaRPr ker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0" name="Google Shape;1100;p8"/>
            <p:cNvSpPr/>
            <p:nvPr/>
          </p:nvSpPr>
          <p:spPr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Noto Sans Symbols"/>
                <a:buNone/>
              </a:pPr>
              <a:endParaRPr sz="2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1" name="Google Shape;1101;p8"/>
            <p:cNvSpPr/>
            <p:nvPr/>
          </p:nvSpPr>
          <p:spPr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Noto Sans Symbols"/>
                <a:buNone/>
              </a:pPr>
              <a:endParaRPr sz="2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02" name="Google Shape;1102;p8"/>
          <p:cNvGrpSpPr/>
          <p:nvPr/>
        </p:nvGrpSpPr>
        <p:grpSpPr>
          <a:xfrm>
            <a:off x="6645453" y="2199599"/>
            <a:ext cx="1038308" cy="956788"/>
            <a:chOff x="6571713" y="2686293"/>
            <a:chExt cx="1038308" cy="956788"/>
          </a:xfrm>
        </p:grpSpPr>
        <p:sp>
          <p:nvSpPr>
            <p:cNvPr id="1103" name="Google Shape;1103;p8"/>
            <p:cNvSpPr/>
            <p:nvPr/>
          </p:nvSpPr>
          <p:spPr>
            <a:xfrm flipH="1">
              <a:off x="7291095" y="2700162"/>
              <a:ext cx="318926" cy="942919"/>
            </a:xfrm>
            <a:custGeom>
              <a:avLst/>
              <a:gdLst/>
              <a:ahLst/>
              <a:cxnLst/>
              <a:rect l="l" t="t" r="r" b="b"/>
              <a:pathLst>
                <a:path w="10319" h="10279" extrusionOk="0">
                  <a:moveTo>
                    <a:pt x="2669" y="10279"/>
                  </a:moveTo>
                  <a:lnTo>
                    <a:pt x="0" y="9878"/>
                  </a:lnTo>
                  <a:lnTo>
                    <a:pt x="10319" y="0"/>
                  </a:lnTo>
                  <a:lnTo>
                    <a:pt x="10319" y="8912"/>
                  </a:lnTo>
                  <a:lnTo>
                    <a:pt x="2669" y="10279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99000">
                  <a:srgbClr val="BFBFBF"/>
                </a:gs>
                <a:gs pos="100000">
                  <a:srgbClr val="BFBFB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04" name="Google Shape;1104;p8"/>
            <p:cNvGrpSpPr/>
            <p:nvPr/>
          </p:nvGrpSpPr>
          <p:grpSpPr>
            <a:xfrm>
              <a:off x="6571713" y="2686293"/>
              <a:ext cx="764135" cy="854075"/>
              <a:chOff x="6571713" y="2686293"/>
              <a:chExt cx="764135" cy="854075"/>
            </a:xfrm>
          </p:grpSpPr>
          <p:sp>
            <p:nvSpPr>
              <p:cNvPr id="1105" name="Google Shape;1105;p8"/>
              <p:cNvSpPr/>
              <p:nvPr/>
            </p:nvSpPr>
            <p:spPr>
              <a:xfrm>
                <a:off x="6641713" y="2722275"/>
                <a:ext cx="647951" cy="777228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7F7F7F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6" name="Google Shape;1106;p8"/>
              <p:cNvSpPr/>
              <p:nvPr/>
            </p:nvSpPr>
            <p:spPr>
              <a:xfrm>
                <a:off x="6642457" y="3037370"/>
                <a:ext cx="648594" cy="158772"/>
              </a:xfrm>
              <a:prstGeom prst="rect">
                <a:avLst/>
              </a:prstGeom>
              <a:solidFill>
                <a:srgbClr val="CC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7" name="Google Shape;1107;p8"/>
              <p:cNvSpPr txBox="1"/>
              <p:nvPr/>
            </p:nvSpPr>
            <p:spPr>
              <a:xfrm>
                <a:off x="6571713" y="2686293"/>
                <a:ext cx="764135" cy="8540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Calibri"/>
                  <a:buNone/>
                </a:pPr>
                <a:r>
                  <a:rPr lang="en-US" sz="10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application</a:t>
                </a: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Calibri"/>
                  <a:buNone/>
                </a:pPr>
                <a:r>
                  <a:rPr lang="en-US" sz="10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transport</a:t>
                </a: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000"/>
                  <a:buFont typeface="Calibri"/>
                  <a:buNone/>
                </a:pPr>
                <a:r>
                  <a:rPr lang="en-US" sz="1000" kern="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network</a:t>
                </a: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Calibri"/>
                  <a:buNone/>
                </a:pPr>
                <a:r>
                  <a:rPr lang="en-US" sz="10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link</a:t>
                </a: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Calibri"/>
                  <a:buNone/>
                </a:pPr>
                <a:r>
                  <a:rPr lang="en-US" sz="10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physical</a:t>
                </a: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108" name="Google Shape;1108;p8"/>
              <p:cNvCxnSpPr/>
              <p:nvPr/>
            </p:nvCxnSpPr>
            <p:spPr>
              <a:xfrm>
                <a:off x="6638631" y="2891320"/>
                <a:ext cx="646461" cy="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109" name="Google Shape;1109;p8"/>
              <p:cNvCxnSpPr/>
              <p:nvPr/>
            </p:nvCxnSpPr>
            <p:spPr>
              <a:xfrm>
                <a:off x="6638631" y="3040545"/>
                <a:ext cx="646461" cy="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110" name="Google Shape;1110;p8"/>
              <p:cNvCxnSpPr/>
              <p:nvPr/>
            </p:nvCxnSpPr>
            <p:spPr>
              <a:xfrm>
                <a:off x="6638631" y="3189770"/>
                <a:ext cx="646461" cy="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111" name="Google Shape;1111;p8"/>
              <p:cNvCxnSpPr/>
              <p:nvPr/>
            </p:nvCxnSpPr>
            <p:spPr>
              <a:xfrm>
                <a:off x="6638631" y="3338995"/>
                <a:ext cx="646461" cy="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grpSp>
        <p:nvGrpSpPr>
          <p:cNvPr id="1112" name="Google Shape;1112;p8"/>
          <p:cNvGrpSpPr/>
          <p:nvPr/>
        </p:nvGrpSpPr>
        <p:grpSpPr>
          <a:xfrm>
            <a:off x="10275746" y="4871177"/>
            <a:ext cx="970347" cy="854075"/>
            <a:chOff x="10202006" y="5357871"/>
            <a:chExt cx="970347" cy="854075"/>
          </a:xfrm>
        </p:grpSpPr>
        <p:sp>
          <p:nvSpPr>
            <p:cNvPr id="1113" name="Google Shape;1113;p8"/>
            <p:cNvSpPr/>
            <p:nvPr/>
          </p:nvSpPr>
          <p:spPr>
            <a:xfrm>
              <a:off x="10202006" y="5397682"/>
              <a:ext cx="281273" cy="773122"/>
            </a:xfrm>
            <a:custGeom>
              <a:avLst/>
              <a:gdLst/>
              <a:ahLst/>
              <a:cxnLst/>
              <a:rect l="l" t="t" r="r" b="b"/>
              <a:pathLst>
                <a:path w="10001" h="10000" extrusionOk="0">
                  <a:moveTo>
                    <a:pt x="112" y="7638"/>
                  </a:moveTo>
                  <a:cubicBezTo>
                    <a:pt x="75" y="7370"/>
                    <a:pt x="37" y="7102"/>
                    <a:pt x="0" y="6834"/>
                  </a:cubicBezTo>
                  <a:lnTo>
                    <a:pt x="9647" y="0"/>
                  </a:lnTo>
                  <a:cubicBezTo>
                    <a:pt x="9534" y="4702"/>
                    <a:pt x="10099" y="5298"/>
                    <a:pt x="9986" y="10000"/>
                  </a:cubicBezTo>
                  <a:lnTo>
                    <a:pt x="112" y="7638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99000">
                  <a:srgbClr val="BFBFBF"/>
                </a:gs>
                <a:gs pos="100000">
                  <a:srgbClr val="BFBFB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14" name="Google Shape;1114;p8"/>
            <p:cNvGrpSpPr/>
            <p:nvPr/>
          </p:nvGrpSpPr>
          <p:grpSpPr>
            <a:xfrm>
              <a:off x="10408218" y="5357871"/>
              <a:ext cx="764135" cy="854075"/>
              <a:chOff x="6571713" y="2686293"/>
              <a:chExt cx="764135" cy="854075"/>
            </a:xfrm>
          </p:grpSpPr>
          <p:sp>
            <p:nvSpPr>
              <p:cNvPr id="1115" name="Google Shape;1115;p8"/>
              <p:cNvSpPr/>
              <p:nvPr/>
            </p:nvSpPr>
            <p:spPr>
              <a:xfrm>
                <a:off x="6641713" y="2722275"/>
                <a:ext cx="647951" cy="777228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7F7F7F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6" name="Google Shape;1116;p8"/>
              <p:cNvSpPr/>
              <p:nvPr/>
            </p:nvSpPr>
            <p:spPr>
              <a:xfrm>
                <a:off x="6642457" y="3037370"/>
                <a:ext cx="648594" cy="158772"/>
              </a:xfrm>
              <a:prstGeom prst="rect">
                <a:avLst/>
              </a:prstGeom>
              <a:solidFill>
                <a:srgbClr val="CC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7" name="Google Shape;1117;p8"/>
              <p:cNvSpPr txBox="1"/>
              <p:nvPr/>
            </p:nvSpPr>
            <p:spPr>
              <a:xfrm>
                <a:off x="6571713" y="2686293"/>
                <a:ext cx="764135" cy="8540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Calibri"/>
                  <a:buNone/>
                </a:pPr>
                <a:r>
                  <a:rPr lang="en-US" sz="10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application</a:t>
                </a: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Calibri"/>
                  <a:buNone/>
                </a:pPr>
                <a:r>
                  <a:rPr lang="en-US" sz="10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transport</a:t>
                </a: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000"/>
                  <a:buFont typeface="Calibri"/>
                  <a:buNone/>
                </a:pPr>
                <a:r>
                  <a:rPr lang="en-US" sz="1000" kern="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network</a:t>
                </a: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Calibri"/>
                  <a:buNone/>
                </a:pPr>
                <a:r>
                  <a:rPr lang="en-US" sz="10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link</a:t>
                </a: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Calibri"/>
                  <a:buNone/>
                </a:pPr>
                <a:r>
                  <a:rPr lang="en-US" sz="10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physical</a:t>
                </a: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118" name="Google Shape;1118;p8"/>
              <p:cNvCxnSpPr/>
              <p:nvPr/>
            </p:nvCxnSpPr>
            <p:spPr>
              <a:xfrm>
                <a:off x="6638631" y="2891320"/>
                <a:ext cx="646461" cy="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119" name="Google Shape;1119;p8"/>
              <p:cNvCxnSpPr/>
              <p:nvPr/>
            </p:nvCxnSpPr>
            <p:spPr>
              <a:xfrm>
                <a:off x="6638631" y="3040545"/>
                <a:ext cx="646461" cy="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120" name="Google Shape;1120;p8"/>
              <p:cNvCxnSpPr/>
              <p:nvPr/>
            </p:nvCxnSpPr>
            <p:spPr>
              <a:xfrm>
                <a:off x="6638631" y="3189770"/>
                <a:ext cx="646461" cy="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121" name="Google Shape;1121;p8"/>
              <p:cNvCxnSpPr/>
              <p:nvPr/>
            </p:nvCxnSpPr>
            <p:spPr>
              <a:xfrm>
                <a:off x="6638631" y="3338995"/>
                <a:ext cx="646461" cy="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grpSp>
        <p:nvGrpSpPr>
          <p:cNvPr id="1122" name="Google Shape;1122;p8"/>
          <p:cNvGrpSpPr/>
          <p:nvPr/>
        </p:nvGrpSpPr>
        <p:grpSpPr>
          <a:xfrm>
            <a:off x="10076248" y="5129706"/>
            <a:ext cx="214974" cy="403920"/>
            <a:chOff x="4140" y="429"/>
            <a:chExt cx="1425" cy="2396"/>
          </a:xfrm>
        </p:grpSpPr>
        <p:sp>
          <p:nvSpPr>
            <p:cNvPr id="1123" name="Google Shape;1123;p8"/>
            <p:cNvSpPr/>
            <p:nvPr/>
          </p:nvSpPr>
          <p:spPr>
            <a:xfrm>
              <a:off x="5268" y="433"/>
              <a:ext cx="283" cy="2286"/>
            </a:xfrm>
            <a:custGeom>
              <a:avLst/>
              <a:gdLst/>
              <a:ahLst/>
              <a:cxnLst/>
              <a:rect l="l" t="t" r="r" b="b"/>
              <a:pathLst>
                <a:path w="354" h="2742" extrusionOk="0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4" name="Google Shape;1124;p8"/>
            <p:cNvSpPr/>
            <p:nvPr/>
          </p:nvSpPr>
          <p:spPr>
            <a:xfrm>
              <a:off x="4210" y="429"/>
              <a:ext cx="1046" cy="2285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Noto Sans Symbols"/>
                <a:buNone/>
              </a:pPr>
              <a:endParaRPr sz="2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5" name="Google Shape;1125;p8"/>
            <p:cNvSpPr/>
            <p:nvPr/>
          </p:nvSpPr>
          <p:spPr>
            <a:xfrm>
              <a:off x="5321" y="570"/>
              <a:ext cx="169" cy="2115"/>
            </a:xfrm>
            <a:custGeom>
              <a:avLst/>
              <a:gdLst/>
              <a:ahLst/>
              <a:cxnLst/>
              <a:rect l="l" t="t" r="r" b="b"/>
              <a:pathLst>
                <a:path w="211" h="2537" extrusionOk="0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6" name="Google Shape;1126;p8"/>
            <p:cNvSpPr/>
            <p:nvPr/>
          </p:nvSpPr>
          <p:spPr>
            <a:xfrm>
              <a:off x="5284" y="1640"/>
              <a:ext cx="263" cy="189"/>
            </a:xfrm>
            <a:custGeom>
              <a:avLst/>
              <a:gdLst/>
              <a:ahLst/>
              <a:cxnLst/>
              <a:rect l="l" t="t" r="r" b="b"/>
              <a:pathLst>
                <a:path w="328" h="226" extrusionOk="0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7" name="Google Shape;1127;p8"/>
            <p:cNvSpPr/>
            <p:nvPr/>
          </p:nvSpPr>
          <p:spPr>
            <a:xfrm>
              <a:off x="4210" y="690"/>
              <a:ext cx="598" cy="47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Noto Sans Symbols"/>
                <a:buNone/>
              </a:pPr>
              <a:endParaRPr sz="2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28" name="Google Shape;1128;p8"/>
            <p:cNvGrpSpPr/>
            <p:nvPr/>
          </p:nvGrpSpPr>
          <p:grpSpPr>
            <a:xfrm>
              <a:off x="4748" y="666"/>
              <a:ext cx="578" cy="150"/>
              <a:chOff x="613" y="2566"/>
              <a:chExt cx="721" cy="144"/>
            </a:xfrm>
          </p:grpSpPr>
          <p:sp>
            <p:nvSpPr>
              <p:cNvPr id="1129" name="Google Shape;1129;p8"/>
              <p:cNvSpPr/>
              <p:nvPr/>
            </p:nvSpPr>
            <p:spPr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Noto Sans Symbols"/>
                  <a:buNone/>
                </a:pPr>
                <a:endParaRPr sz="240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0" name="Google Shape;1130;p8"/>
              <p:cNvSpPr/>
              <p:nvPr/>
            </p:nvSpPr>
            <p:spPr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Noto Sans Symbols"/>
                  <a:buNone/>
                </a:pPr>
                <a:endParaRPr sz="240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31" name="Google Shape;1131;p8"/>
            <p:cNvSpPr/>
            <p:nvPr/>
          </p:nvSpPr>
          <p:spPr>
            <a:xfrm>
              <a:off x="4220" y="1022"/>
              <a:ext cx="598" cy="47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Noto Sans Symbols"/>
                <a:buNone/>
              </a:pPr>
              <a:endParaRPr sz="2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32" name="Google Shape;1132;p8"/>
            <p:cNvGrpSpPr/>
            <p:nvPr/>
          </p:nvGrpSpPr>
          <p:grpSpPr>
            <a:xfrm>
              <a:off x="4748" y="990"/>
              <a:ext cx="578" cy="134"/>
              <a:chOff x="615" y="2564"/>
              <a:chExt cx="721" cy="139"/>
            </a:xfrm>
          </p:grpSpPr>
          <p:sp>
            <p:nvSpPr>
              <p:cNvPr id="1133" name="Google Shape;1133;p8"/>
              <p:cNvSpPr/>
              <p:nvPr/>
            </p:nvSpPr>
            <p:spPr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Noto Sans Symbols"/>
                  <a:buNone/>
                </a:pPr>
                <a:endParaRPr sz="240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4" name="Google Shape;1134;p8"/>
              <p:cNvSpPr/>
              <p:nvPr/>
            </p:nvSpPr>
            <p:spPr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Noto Sans Symbols"/>
                  <a:buNone/>
                </a:pPr>
                <a:endParaRPr sz="240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35" name="Google Shape;1135;p8"/>
            <p:cNvSpPr/>
            <p:nvPr/>
          </p:nvSpPr>
          <p:spPr>
            <a:xfrm>
              <a:off x="4220" y="1354"/>
              <a:ext cx="598" cy="47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Noto Sans Symbols"/>
                <a:buNone/>
              </a:pPr>
              <a:endParaRPr sz="2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6" name="Google Shape;1136;p8"/>
            <p:cNvSpPr/>
            <p:nvPr/>
          </p:nvSpPr>
          <p:spPr>
            <a:xfrm>
              <a:off x="4230" y="1655"/>
              <a:ext cx="598" cy="47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Noto Sans Symbols"/>
                <a:buNone/>
              </a:pPr>
              <a:endParaRPr sz="2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37" name="Google Shape;1137;p8"/>
            <p:cNvGrpSpPr/>
            <p:nvPr/>
          </p:nvGrpSpPr>
          <p:grpSpPr>
            <a:xfrm>
              <a:off x="4738" y="1647"/>
              <a:ext cx="578" cy="135"/>
              <a:chOff x="618" y="2586"/>
              <a:chExt cx="720" cy="124"/>
            </a:xfrm>
          </p:grpSpPr>
          <p:sp>
            <p:nvSpPr>
              <p:cNvPr id="1138" name="Google Shape;1138;p8"/>
              <p:cNvSpPr/>
              <p:nvPr/>
            </p:nvSpPr>
            <p:spPr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Noto Sans Symbols"/>
                  <a:buNone/>
                </a:pPr>
                <a:endParaRPr sz="240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9" name="Google Shape;1139;p8"/>
              <p:cNvSpPr/>
              <p:nvPr/>
            </p:nvSpPr>
            <p:spPr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Noto Sans Symbols"/>
                  <a:buNone/>
                </a:pPr>
                <a:endParaRPr sz="240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40" name="Google Shape;1140;p8"/>
            <p:cNvSpPr/>
            <p:nvPr/>
          </p:nvSpPr>
          <p:spPr>
            <a:xfrm>
              <a:off x="5288" y="1354"/>
              <a:ext cx="263" cy="188"/>
            </a:xfrm>
            <a:custGeom>
              <a:avLst/>
              <a:gdLst/>
              <a:ahLst/>
              <a:cxnLst/>
              <a:rect l="l" t="t" r="r" b="b"/>
              <a:pathLst>
                <a:path w="328" h="226" extrusionOk="0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41" name="Google Shape;1141;p8"/>
            <p:cNvGrpSpPr/>
            <p:nvPr/>
          </p:nvGrpSpPr>
          <p:grpSpPr>
            <a:xfrm>
              <a:off x="4738" y="1330"/>
              <a:ext cx="588" cy="134"/>
              <a:chOff x="613" y="2571"/>
              <a:chExt cx="732" cy="134"/>
            </a:xfrm>
          </p:grpSpPr>
          <p:sp>
            <p:nvSpPr>
              <p:cNvPr id="1142" name="Google Shape;1142;p8"/>
              <p:cNvSpPr/>
              <p:nvPr/>
            </p:nvSpPr>
            <p:spPr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Noto Sans Symbols"/>
                  <a:buNone/>
                </a:pPr>
                <a:endParaRPr sz="240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3" name="Google Shape;1143;p8"/>
              <p:cNvSpPr/>
              <p:nvPr/>
            </p:nvSpPr>
            <p:spPr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Noto Sans Symbols"/>
                  <a:buNone/>
                </a:pPr>
                <a:endParaRPr sz="240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44" name="Google Shape;1144;p8"/>
            <p:cNvSpPr/>
            <p:nvPr/>
          </p:nvSpPr>
          <p:spPr>
            <a:xfrm>
              <a:off x="5246" y="429"/>
              <a:ext cx="70" cy="2285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Noto Sans Symbols"/>
                <a:buNone/>
              </a:pPr>
              <a:endParaRPr sz="2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5" name="Google Shape;1145;p8"/>
            <p:cNvSpPr/>
            <p:nvPr/>
          </p:nvSpPr>
          <p:spPr>
            <a:xfrm>
              <a:off x="5312" y="1007"/>
              <a:ext cx="237" cy="213"/>
            </a:xfrm>
            <a:custGeom>
              <a:avLst/>
              <a:gdLst/>
              <a:ahLst/>
              <a:cxnLst/>
              <a:rect l="l" t="t" r="r" b="b"/>
              <a:pathLst>
                <a:path w="296" h="256" extrusionOk="0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6" name="Google Shape;1146;p8"/>
            <p:cNvSpPr/>
            <p:nvPr/>
          </p:nvSpPr>
          <p:spPr>
            <a:xfrm>
              <a:off x="5315" y="680"/>
              <a:ext cx="244" cy="240"/>
            </a:xfrm>
            <a:custGeom>
              <a:avLst/>
              <a:gdLst/>
              <a:ahLst/>
              <a:cxnLst/>
              <a:rect l="l" t="t" r="r" b="b"/>
              <a:pathLst>
                <a:path w="304" h="288" extrusionOk="0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7" name="Google Shape;1147;p8"/>
            <p:cNvSpPr/>
            <p:nvPr/>
          </p:nvSpPr>
          <p:spPr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Noto Sans Symbols"/>
                <a:buNone/>
              </a:pPr>
              <a:endParaRPr sz="2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8" name="Google Shape;1148;p8"/>
            <p:cNvSpPr/>
            <p:nvPr/>
          </p:nvSpPr>
          <p:spPr>
            <a:xfrm>
              <a:off x="5302" y="2614"/>
              <a:ext cx="245" cy="200"/>
            </a:xfrm>
            <a:custGeom>
              <a:avLst/>
              <a:gdLst/>
              <a:ahLst/>
              <a:cxnLst/>
              <a:rect l="l" t="t" r="r" b="b"/>
              <a:pathLst>
                <a:path w="306" h="240" extrusionOk="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9" name="Google Shape;1149;p8"/>
            <p:cNvSpPr/>
            <p:nvPr/>
          </p:nvSpPr>
          <p:spPr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Noto Sans Symbols"/>
                <a:buNone/>
              </a:pPr>
              <a:endParaRPr sz="2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0" name="Google Shape;1150;p8"/>
            <p:cNvSpPr/>
            <p:nvPr/>
          </p:nvSpPr>
          <p:spPr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Noto Sans Symbols"/>
                <a:buNone/>
              </a:pPr>
              <a:endParaRPr sz="2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1" name="Google Shape;1151;p8"/>
            <p:cNvSpPr/>
            <p:nvPr/>
          </p:nvSpPr>
          <p:spPr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Noto Sans Symbols"/>
                <a:buNone/>
              </a:pPr>
              <a:endParaRPr sz="2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2" name="Google Shape;1152;p8"/>
            <p:cNvSpPr/>
            <p:nvPr/>
          </p:nvSpPr>
          <p:spPr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Noto Sans Symbols"/>
                <a:buNone/>
              </a:pPr>
              <a:endParaRPr ker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3" name="Google Shape;1153;p8"/>
            <p:cNvSpPr/>
            <p:nvPr/>
          </p:nvSpPr>
          <p:spPr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Noto Sans Symbols"/>
                <a:buNone/>
              </a:pPr>
              <a:endParaRPr sz="2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4" name="Google Shape;1154;p8"/>
            <p:cNvSpPr/>
            <p:nvPr/>
          </p:nvSpPr>
          <p:spPr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Noto Sans Symbols"/>
                <a:buNone/>
              </a:pPr>
              <a:endParaRPr sz="2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55" name="Google Shape;1155;p8"/>
          <p:cNvGrpSpPr/>
          <p:nvPr/>
        </p:nvGrpSpPr>
        <p:grpSpPr>
          <a:xfrm>
            <a:off x="9172528" y="3469930"/>
            <a:ext cx="367224" cy="240304"/>
            <a:chOff x="7493876" y="2774731"/>
            <a:chExt cx="1481958" cy="894622"/>
          </a:xfrm>
        </p:grpSpPr>
        <p:sp>
          <p:nvSpPr>
            <p:cNvPr id="1156" name="Google Shape;1156;p8"/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/>
              <a:ahLst/>
              <a:cxnLst/>
              <a:rect l="l" t="t" r="r" b="b"/>
              <a:pathLst>
                <a:path w="8166683" h="3099826" extrusionOk="0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57" name="Google Shape;1157;p8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1158" name="Google Shape;1158;p8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159" name="Google Shape;1159;p8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/>
                <a:ahLst/>
                <a:cxnLst/>
                <a:rect l="l" t="t" r="r" b="b"/>
                <a:pathLst>
                  <a:path w="4673016" h="1049866" extrusionOk="0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0" name="Google Shape;1160;p8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/>
                <a:ahLst/>
                <a:cxnLst/>
                <a:rect l="l" t="t" r="r" b="b"/>
                <a:pathLst>
                  <a:path w="1744718" h="903890" extrusionOk="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1" name="Google Shape;1161;p8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/>
                <a:ahLst/>
                <a:cxnLst/>
                <a:rect l="l" t="t" r="r" b="b"/>
                <a:pathLst>
                  <a:path w="1713187" h="893380" extrusionOk="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2" name="Google Shape;1162;p8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/>
                <a:ahLst/>
                <a:cxnLst/>
                <a:rect l="l" t="t" r="r" b="b"/>
                <a:pathLst>
                  <a:path w="3725019" h="1418896" extrusionOk="0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63" name="Google Shape;1163;p8"/>
          <p:cNvGrpSpPr/>
          <p:nvPr/>
        </p:nvGrpSpPr>
        <p:grpSpPr>
          <a:xfrm>
            <a:off x="9675294" y="3513069"/>
            <a:ext cx="367224" cy="240304"/>
            <a:chOff x="7493876" y="2774731"/>
            <a:chExt cx="1481958" cy="894622"/>
          </a:xfrm>
        </p:grpSpPr>
        <p:sp>
          <p:nvSpPr>
            <p:cNvPr id="1164" name="Google Shape;1164;p8"/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/>
              <a:ahLst/>
              <a:cxnLst/>
              <a:rect l="l" t="t" r="r" b="b"/>
              <a:pathLst>
                <a:path w="8166683" h="3099826" extrusionOk="0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65" name="Google Shape;1165;p8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1166" name="Google Shape;1166;p8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167" name="Google Shape;1167;p8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/>
                <a:ahLst/>
                <a:cxnLst/>
                <a:rect l="l" t="t" r="r" b="b"/>
                <a:pathLst>
                  <a:path w="4673016" h="1049866" extrusionOk="0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8" name="Google Shape;1168;p8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/>
                <a:ahLst/>
                <a:cxnLst/>
                <a:rect l="l" t="t" r="r" b="b"/>
                <a:pathLst>
                  <a:path w="1713187" h="893380" extrusionOk="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9" name="Google Shape;1169;p8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/>
                <a:ahLst/>
                <a:cxnLst/>
                <a:rect l="l" t="t" r="r" b="b"/>
                <a:pathLst>
                  <a:path w="3725019" h="1418896" extrusionOk="0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0" name="Google Shape;1170;p8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/>
                <a:ahLst/>
                <a:cxnLst/>
                <a:rect l="l" t="t" r="r" b="b"/>
                <a:pathLst>
                  <a:path w="1744718" h="903890" extrusionOk="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71" name="Google Shape;1171;p8"/>
          <p:cNvGrpSpPr/>
          <p:nvPr/>
        </p:nvGrpSpPr>
        <p:grpSpPr>
          <a:xfrm>
            <a:off x="8123810" y="3479300"/>
            <a:ext cx="354986" cy="175668"/>
            <a:chOff x="7493876" y="2774731"/>
            <a:chExt cx="1481958" cy="894622"/>
          </a:xfrm>
        </p:grpSpPr>
        <p:sp>
          <p:nvSpPr>
            <p:cNvPr id="1172" name="Google Shape;1172;p8"/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/>
              <a:ahLst/>
              <a:cxnLst/>
              <a:rect l="l" t="t" r="r" b="b"/>
              <a:pathLst>
                <a:path w="8166683" h="3099826" extrusionOk="0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73" name="Google Shape;1173;p8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1174" name="Google Shape;1174;p8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175" name="Google Shape;1175;p8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/>
                <a:ahLst/>
                <a:cxnLst/>
                <a:rect l="l" t="t" r="r" b="b"/>
                <a:pathLst>
                  <a:path w="4673016" h="1049866" extrusionOk="0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6" name="Google Shape;1176;p8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/>
                <a:ahLst/>
                <a:cxnLst/>
                <a:rect l="l" t="t" r="r" b="b"/>
                <a:pathLst>
                  <a:path w="1744718" h="903890" extrusionOk="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7" name="Google Shape;1177;p8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/>
                <a:ahLst/>
                <a:cxnLst/>
                <a:rect l="l" t="t" r="r" b="b"/>
                <a:pathLst>
                  <a:path w="1713187" h="893380" extrusionOk="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8" name="Google Shape;1178;p8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/>
                <a:ahLst/>
                <a:cxnLst/>
                <a:rect l="l" t="t" r="r" b="b"/>
                <a:pathLst>
                  <a:path w="3725019" h="1418896" extrusionOk="0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79" name="Google Shape;1179;p8"/>
          <p:cNvGrpSpPr/>
          <p:nvPr/>
        </p:nvGrpSpPr>
        <p:grpSpPr>
          <a:xfrm>
            <a:off x="9321633" y="4288992"/>
            <a:ext cx="393760" cy="218578"/>
            <a:chOff x="7493876" y="2774731"/>
            <a:chExt cx="1481958" cy="894622"/>
          </a:xfrm>
        </p:grpSpPr>
        <p:sp>
          <p:nvSpPr>
            <p:cNvPr id="1180" name="Google Shape;1180;p8"/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/>
              <a:ahLst/>
              <a:cxnLst/>
              <a:rect l="l" t="t" r="r" b="b"/>
              <a:pathLst>
                <a:path w="8166683" h="3099826" extrusionOk="0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81" name="Google Shape;1181;p8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1182" name="Google Shape;1182;p8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183" name="Google Shape;1183;p8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/>
                <a:ahLst/>
                <a:cxnLst/>
                <a:rect l="l" t="t" r="r" b="b"/>
                <a:pathLst>
                  <a:path w="4673016" h="1049866" extrusionOk="0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4" name="Google Shape;1184;p8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/>
                <a:ahLst/>
                <a:cxnLst/>
                <a:rect l="l" t="t" r="r" b="b"/>
                <a:pathLst>
                  <a:path w="1744718" h="903890" extrusionOk="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5" name="Google Shape;1185;p8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/>
                <a:ahLst/>
                <a:cxnLst/>
                <a:rect l="l" t="t" r="r" b="b"/>
                <a:pathLst>
                  <a:path w="1713187" h="893380" extrusionOk="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6" name="Google Shape;1186;p8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/>
                <a:ahLst/>
                <a:cxnLst/>
                <a:rect l="l" t="t" r="r" b="b"/>
                <a:pathLst>
                  <a:path w="3725019" h="1418896" extrusionOk="0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87" name="Google Shape;1187;p8"/>
          <p:cNvGrpSpPr/>
          <p:nvPr/>
        </p:nvGrpSpPr>
        <p:grpSpPr>
          <a:xfrm>
            <a:off x="7848738" y="2976754"/>
            <a:ext cx="3007624" cy="1690703"/>
            <a:chOff x="7774998" y="3463448"/>
            <a:chExt cx="3007624" cy="1690703"/>
          </a:xfrm>
        </p:grpSpPr>
        <p:grpSp>
          <p:nvGrpSpPr>
            <p:cNvPr id="1188" name="Google Shape;1188;p8"/>
            <p:cNvGrpSpPr/>
            <p:nvPr/>
          </p:nvGrpSpPr>
          <p:grpSpPr>
            <a:xfrm>
              <a:off x="7774998" y="4090572"/>
              <a:ext cx="571917" cy="577694"/>
              <a:chOff x="7774998" y="4090572"/>
              <a:chExt cx="571917" cy="577694"/>
            </a:xfrm>
          </p:grpSpPr>
          <p:sp>
            <p:nvSpPr>
              <p:cNvPr id="1189" name="Google Shape;1189;p8"/>
              <p:cNvSpPr/>
              <p:nvPr/>
            </p:nvSpPr>
            <p:spPr>
              <a:xfrm rot="10800000">
                <a:off x="7818844" y="4090572"/>
                <a:ext cx="487903" cy="154569"/>
              </a:xfrm>
              <a:custGeom>
                <a:avLst/>
                <a:gdLst/>
                <a:ahLst/>
                <a:cxnLst/>
                <a:rect l="l" t="t" r="r" b="b"/>
                <a:pathLst>
                  <a:path w="14245" h="10000" extrusionOk="0">
                    <a:moveTo>
                      <a:pt x="3097" y="10000"/>
                    </a:moveTo>
                    <a:lnTo>
                      <a:pt x="689" y="7620"/>
                    </a:lnTo>
                    <a:cubicBezTo>
                      <a:pt x="459" y="5080"/>
                      <a:pt x="230" y="2540"/>
                      <a:pt x="0" y="0"/>
                    </a:cubicBezTo>
                    <a:lnTo>
                      <a:pt x="14245" y="633"/>
                    </a:lnTo>
                    <a:lnTo>
                      <a:pt x="3097" y="1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99000">
                    <a:srgbClr val="BFBFBF"/>
                  </a:gs>
                  <a:gs pos="100000">
                    <a:srgbClr val="BFBFB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190" name="Google Shape;1190;p8"/>
              <p:cNvGrpSpPr/>
              <p:nvPr/>
            </p:nvGrpSpPr>
            <p:grpSpPr>
              <a:xfrm>
                <a:off x="7774998" y="4206600"/>
                <a:ext cx="571917" cy="461666"/>
                <a:chOff x="9980560" y="726571"/>
                <a:chExt cx="659732" cy="461666"/>
              </a:xfrm>
            </p:grpSpPr>
            <p:sp>
              <p:nvSpPr>
                <p:cNvPr id="1191" name="Google Shape;1191;p8"/>
                <p:cNvSpPr/>
                <p:nvPr/>
              </p:nvSpPr>
              <p:spPr>
                <a:xfrm>
                  <a:off x="10040996" y="761446"/>
                  <a:ext cx="559422" cy="389036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  <a:effectLst>
                  <a:outerShdw blurRad="50800" dist="38100" dir="2700000" algn="tl" rotWithShape="0">
                    <a:srgbClr val="7F7F7F">
                      <a:alpha val="40000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endParaRPr sz="24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92" name="Google Shape;1192;p8"/>
                <p:cNvSpPr/>
                <p:nvPr/>
              </p:nvSpPr>
              <p:spPr>
                <a:xfrm>
                  <a:off x="10041638" y="769755"/>
                  <a:ext cx="559977" cy="130804"/>
                </a:xfrm>
                <a:prstGeom prst="rect">
                  <a:avLst/>
                </a:prstGeom>
                <a:solidFill>
                  <a:srgbClr val="CC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endParaRPr sz="24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93" name="Google Shape;1193;p8"/>
                <p:cNvSpPr txBox="1"/>
                <p:nvPr/>
              </p:nvSpPr>
              <p:spPr>
                <a:xfrm>
                  <a:off x="9980560" y="726571"/>
                  <a:ext cx="659732" cy="46166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800"/>
                    <a:buFont typeface="Calibri"/>
                    <a:buNone/>
                  </a:pPr>
                  <a:r>
                    <a:rPr lang="en-US" sz="800" kern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network</a:t>
                  </a: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US" sz="8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link</a:t>
                  </a: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US" sz="8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physical</a:t>
                  </a:r>
                  <a:endParaRPr sz="24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194" name="Google Shape;1194;p8"/>
                <p:cNvCxnSpPr/>
                <p:nvPr/>
              </p:nvCxnSpPr>
              <p:spPr>
                <a:xfrm>
                  <a:off x="10038335" y="895309"/>
                  <a:ext cx="558136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195" name="Google Shape;1195;p8"/>
                <p:cNvCxnSpPr/>
                <p:nvPr/>
              </p:nvCxnSpPr>
              <p:spPr>
                <a:xfrm>
                  <a:off x="10038335" y="1018248"/>
                  <a:ext cx="558136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</p:grpSp>
        <p:grpSp>
          <p:nvGrpSpPr>
            <p:cNvPr id="1196" name="Google Shape;1196;p8"/>
            <p:cNvGrpSpPr/>
            <p:nvPr/>
          </p:nvGrpSpPr>
          <p:grpSpPr>
            <a:xfrm>
              <a:off x="8692628" y="3463448"/>
              <a:ext cx="571917" cy="574365"/>
              <a:chOff x="8692628" y="3463448"/>
              <a:chExt cx="571917" cy="574365"/>
            </a:xfrm>
          </p:grpSpPr>
          <p:sp>
            <p:nvSpPr>
              <p:cNvPr id="1197" name="Google Shape;1197;p8"/>
              <p:cNvSpPr/>
              <p:nvPr/>
            </p:nvSpPr>
            <p:spPr>
              <a:xfrm flipH="1">
                <a:off x="8735937" y="3883244"/>
                <a:ext cx="487903" cy="154569"/>
              </a:xfrm>
              <a:custGeom>
                <a:avLst/>
                <a:gdLst/>
                <a:ahLst/>
                <a:cxnLst/>
                <a:rect l="l" t="t" r="r" b="b"/>
                <a:pathLst>
                  <a:path w="14245" h="10000" extrusionOk="0">
                    <a:moveTo>
                      <a:pt x="3097" y="10000"/>
                    </a:moveTo>
                    <a:lnTo>
                      <a:pt x="689" y="7620"/>
                    </a:lnTo>
                    <a:cubicBezTo>
                      <a:pt x="459" y="5080"/>
                      <a:pt x="230" y="2540"/>
                      <a:pt x="0" y="0"/>
                    </a:cubicBezTo>
                    <a:lnTo>
                      <a:pt x="14245" y="633"/>
                    </a:lnTo>
                    <a:lnTo>
                      <a:pt x="3097" y="1000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99000">
                    <a:srgbClr val="BFBFBF"/>
                  </a:gs>
                  <a:gs pos="100000">
                    <a:srgbClr val="BFBFB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198" name="Google Shape;1198;p8"/>
              <p:cNvGrpSpPr/>
              <p:nvPr/>
            </p:nvGrpSpPr>
            <p:grpSpPr>
              <a:xfrm>
                <a:off x="8692628" y="3463448"/>
                <a:ext cx="571917" cy="461666"/>
                <a:chOff x="9980560" y="726571"/>
                <a:chExt cx="659732" cy="461666"/>
              </a:xfrm>
            </p:grpSpPr>
            <p:sp>
              <p:nvSpPr>
                <p:cNvPr id="1199" name="Google Shape;1199;p8"/>
                <p:cNvSpPr/>
                <p:nvPr/>
              </p:nvSpPr>
              <p:spPr>
                <a:xfrm>
                  <a:off x="10040996" y="761446"/>
                  <a:ext cx="559422" cy="389036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  <a:effectLst>
                  <a:outerShdw blurRad="50800" dist="38100" dir="2700000" algn="tl" rotWithShape="0">
                    <a:srgbClr val="7F7F7F">
                      <a:alpha val="40000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endParaRPr sz="24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00" name="Google Shape;1200;p8"/>
                <p:cNvSpPr/>
                <p:nvPr/>
              </p:nvSpPr>
              <p:spPr>
                <a:xfrm>
                  <a:off x="10041638" y="769755"/>
                  <a:ext cx="559977" cy="130804"/>
                </a:xfrm>
                <a:prstGeom prst="rect">
                  <a:avLst/>
                </a:prstGeom>
                <a:solidFill>
                  <a:srgbClr val="CC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endParaRPr sz="24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01" name="Google Shape;1201;p8"/>
                <p:cNvSpPr txBox="1"/>
                <p:nvPr/>
              </p:nvSpPr>
              <p:spPr>
                <a:xfrm>
                  <a:off x="9980560" y="726571"/>
                  <a:ext cx="659732" cy="46166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800"/>
                    <a:buFont typeface="Calibri"/>
                    <a:buNone/>
                  </a:pPr>
                  <a:r>
                    <a:rPr lang="en-US" sz="800" kern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network</a:t>
                  </a: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US" sz="8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link</a:t>
                  </a: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US" sz="8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physical</a:t>
                  </a:r>
                  <a:endParaRPr sz="24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202" name="Google Shape;1202;p8"/>
                <p:cNvCxnSpPr/>
                <p:nvPr/>
              </p:nvCxnSpPr>
              <p:spPr>
                <a:xfrm>
                  <a:off x="10038335" y="895309"/>
                  <a:ext cx="558136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203" name="Google Shape;1203;p8"/>
                <p:cNvCxnSpPr/>
                <p:nvPr/>
              </p:nvCxnSpPr>
              <p:spPr>
                <a:xfrm>
                  <a:off x="10038335" y="1018248"/>
                  <a:ext cx="558136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</p:grpSp>
        <p:grpSp>
          <p:nvGrpSpPr>
            <p:cNvPr id="1204" name="Google Shape;1204;p8"/>
            <p:cNvGrpSpPr/>
            <p:nvPr/>
          </p:nvGrpSpPr>
          <p:grpSpPr>
            <a:xfrm>
              <a:off x="9846130" y="3502221"/>
              <a:ext cx="571917" cy="607211"/>
              <a:chOff x="9846130" y="3502221"/>
              <a:chExt cx="571917" cy="607211"/>
            </a:xfrm>
          </p:grpSpPr>
          <p:sp>
            <p:nvSpPr>
              <p:cNvPr id="1205" name="Google Shape;1205;p8"/>
              <p:cNvSpPr/>
              <p:nvPr/>
            </p:nvSpPr>
            <p:spPr>
              <a:xfrm>
                <a:off x="9904716" y="3925785"/>
                <a:ext cx="466702" cy="183647"/>
              </a:xfrm>
              <a:custGeom>
                <a:avLst/>
                <a:gdLst/>
                <a:ahLst/>
                <a:cxnLst/>
                <a:rect l="l" t="t" r="r" b="b"/>
                <a:pathLst>
                  <a:path w="10000" h="12676" extrusionOk="0">
                    <a:moveTo>
                      <a:pt x="1334" y="12676"/>
                    </a:moveTo>
                    <a:lnTo>
                      <a:pt x="51" y="7461"/>
                    </a:lnTo>
                    <a:cubicBezTo>
                      <a:pt x="-117" y="4751"/>
                      <a:pt x="199" y="2710"/>
                      <a:pt x="30" y="0"/>
                    </a:cubicBezTo>
                    <a:lnTo>
                      <a:pt x="10000" y="6"/>
                    </a:lnTo>
                    <a:lnTo>
                      <a:pt x="1334" y="12676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99000">
                    <a:srgbClr val="BFBFBF"/>
                  </a:gs>
                  <a:gs pos="100000">
                    <a:srgbClr val="BFBFB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206" name="Google Shape;1206;p8"/>
              <p:cNvGrpSpPr/>
              <p:nvPr/>
            </p:nvGrpSpPr>
            <p:grpSpPr>
              <a:xfrm>
                <a:off x="9846130" y="3502221"/>
                <a:ext cx="571917" cy="461666"/>
                <a:chOff x="9980560" y="726571"/>
                <a:chExt cx="659732" cy="461666"/>
              </a:xfrm>
            </p:grpSpPr>
            <p:sp>
              <p:nvSpPr>
                <p:cNvPr id="1207" name="Google Shape;1207;p8"/>
                <p:cNvSpPr/>
                <p:nvPr/>
              </p:nvSpPr>
              <p:spPr>
                <a:xfrm>
                  <a:off x="10040996" y="761446"/>
                  <a:ext cx="559422" cy="389036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  <a:effectLst>
                  <a:outerShdw blurRad="50800" dist="38100" dir="2700000" algn="tl" rotWithShape="0">
                    <a:srgbClr val="7F7F7F">
                      <a:alpha val="40000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endParaRPr sz="24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08" name="Google Shape;1208;p8"/>
                <p:cNvSpPr/>
                <p:nvPr/>
              </p:nvSpPr>
              <p:spPr>
                <a:xfrm>
                  <a:off x="10041638" y="769755"/>
                  <a:ext cx="559977" cy="130804"/>
                </a:xfrm>
                <a:prstGeom prst="rect">
                  <a:avLst/>
                </a:prstGeom>
                <a:solidFill>
                  <a:srgbClr val="CC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endParaRPr sz="24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09" name="Google Shape;1209;p8"/>
                <p:cNvSpPr txBox="1"/>
                <p:nvPr/>
              </p:nvSpPr>
              <p:spPr>
                <a:xfrm>
                  <a:off x="9980560" y="726571"/>
                  <a:ext cx="659732" cy="46166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800"/>
                    <a:buFont typeface="Calibri"/>
                    <a:buNone/>
                  </a:pPr>
                  <a:r>
                    <a:rPr lang="en-US" sz="800" kern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network</a:t>
                  </a: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US" sz="8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link</a:t>
                  </a: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US" sz="8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physical</a:t>
                  </a:r>
                  <a:endParaRPr sz="24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210" name="Google Shape;1210;p8"/>
                <p:cNvCxnSpPr/>
                <p:nvPr/>
              </p:nvCxnSpPr>
              <p:spPr>
                <a:xfrm>
                  <a:off x="10038335" y="895309"/>
                  <a:ext cx="558136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211" name="Google Shape;1211;p8"/>
                <p:cNvCxnSpPr/>
                <p:nvPr/>
              </p:nvCxnSpPr>
              <p:spPr>
                <a:xfrm>
                  <a:off x="10038335" y="1018248"/>
                  <a:ext cx="558136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</p:grpSp>
        <p:grpSp>
          <p:nvGrpSpPr>
            <p:cNvPr id="1212" name="Google Shape;1212;p8"/>
            <p:cNvGrpSpPr/>
            <p:nvPr/>
          </p:nvGrpSpPr>
          <p:grpSpPr>
            <a:xfrm>
              <a:off x="9554792" y="4299763"/>
              <a:ext cx="571917" cy="630904"/>
              <a:chOff x="9554792" y="4299763"/>
              <a:chExt cx="571917" cy="630904"/>
            </a:xfrm>
          </p:grpSpPr>
          <p:sp>
            <p:nvSpPr>
              <p:cNvPr id="1213" name="Google Shape;1213;p8"/>
              <p:cNvSpPr/>
              <p:nvPr/>
            </p:nvSpPr>
            <p:spPr>
              <a:xfrm>
                <a:off x="9598301" y="4724405"/>
                <a:ext cx="466702" cy="206262"/>
              </a:xfrm>
              <a:custGeom>
                <a:avLst/>
                <a:gdLst/>
                <a:ahLst/>
                <a:cxnLst/>
                <a:rect l="l" t="t" r="r" b="b"/>
                <a:pathLst>
                  <a:path w="10000" h="14237" extrusionOk="0">
                    <a:moveTo>
                      <a:pt x="434" y="14237"/>
                    </a:moveTo>
                    <a:cubicBezTo>
                      <a:pt x="306" y="11978"/>
                      <a:pt x="179" y="9720"/>
                      <a:pt x="51" y="7461"/>
                    </a:cubicBezTo>
                    <a:cubicBezTo>
                      <a:pt x="-117" y="4751"/>
                      <a:pt x="199" y="2710"/>
                      <a:pt x="30" y="0"/>
                    </a:cubicBezTo>
                    <a:lnTo>
                      <a:pt x="10000" y="6"/>
                    </a:lnTo>
                    <a:lnTo>
                      <a:pt x="434" y="14237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99000">
                    <a:srgbClr val="BFBFBF"/>
                  </a:gs>
                  <a:gs pos="100000">
                    <a:srgbClr val="BFBFB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214" name="Google Shape;1214;p8"/>
              <p:cNvGrpSpPr/>
              <p:nvPr/>
            </p:nvGrpSpPr>
            <p:grpSpPr>
              <a:xfrm>
                <a:off x="9554792" y="4299763"/>
                <a:ext cx="571917" cy="461666"/>
                <a:chOff x="9980560" y="726571"/>
                <a:chExt cx="659732" cy="461666"/>
              </a:xfrm>
            </p:grpSpPr>
            <p:sp>
              <p:nvSpPr>
                <p:cNvPr id="1215" name="Google Shape;1215;p8"/>
                <p:cNvSpPr/>
                <p:nvPr/>
              </p:nvSpPr>
              <p:spPr>
                <a:xfrm>
                  <a:off x="10040996" y="761446"/>
                  <a:ext cx="559422" cy="389036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  <a:effectLst>
                  <a:outerShdw blurRad="50800" dist="38100" dir="2700000" algn="tl" rotWithShape="0">
                    <a:srgbClr val="7F7F7F">
                      <a:alpha val="40000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endParaRPr sz="24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16" name="Google Shape;1216;p8"/>
                <p:cNvSpPr/>
                <p:nvPr/>
              </p:nvSpPr>
              <p:spPr>
                <a:xfrm>
                  <a:off x="10041638" y="769755"/>
                  <a:ext cx="559977" cy="130804"/>
                </a:xfrm>
                <a:prstGeom prst="rect">
                  <a:avLst/>
                </a:prstGeom>
                <a:solidFill>
                  <a:srgbClr val="CC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endParaRPr sz="24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17" name="Google Shape;1217;p8"/>
                <p:cNvSpPr txBox="1"/>
                <p:nvPr/>
              </p:nvSpPr>
              <p:spPr>
                <a:xfrm>
                  <a:off x="9980560" y="726571"/>
                  <a:ext cx="659732" cy="46166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800"/>
                    <a:buFont typeface="Calibri"/>
                    <a:buNone/>
                  </a:pPr>
                  <a:r>
                    <a:rPr lang="en-US" sz="800" kern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network</a:t>
                  </a: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US" sz="8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link</a:t>
                  </a: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US" sz="8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physical</a:t>
                  </a:r>
                  <a:endParaRPr sz="24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218" name="Google Shape;1218;p8"/>
                <p:cNvCxnSpPr/>
                <p:nvPr/>
              </p:nvCxnSpPr>
              <p:spPr>
                <a:xfrm>
                  <a:off x="10038335" y="895309"/>
                  <a:ext cx="558136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219" name="Google Shape;1219;p8"/>
                <p:cNvCxnSpPr/>
                <p:nvPr/>
              </p:nvCxnSpPr>
              <p:spPr>
                <a:xfrm>
                  <a:off x="10038335" y="1018248"/>
                  <a:ext cx="558136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</p:grpSp>
        <p:grpSp>
          <p:nvGrpSpPr>
            <p:cNvPr id="1220" name="Google Shape;1220;p8"/>
            <p:cNvGrpSpPr/>
            <p:nvPr/>
          </p:nvGrpSpPr>
          <p:grpSpPr>
            <a:xfrm>
              <a:off x="10153753" y="4577638"/>
              <a:ext cx="628869" cy="576513"/>
              <a:chOff x="10153753" y="4577638"/>
              <a:chExt cx="628869" cy="576513"/>
            </a:xfrm>
          </p:grpSpPr>
          <p:sp>
            <p:nvSpPr>
              <p:cNvPr id="1221" name="Google Shape;1221;p8"/>
              <p:cNvSpPr/>
              <p:nvPr/>
            </p:nvSpPr>
            <p:spPr>
              <a:xfrm>
                <a:off x="10153753" y="5002899"/>
                <a:ext cx="590332" cy="151252"/>
              </a:xfrm>
              <a:custGeom>
                <a:avLst/>
                <a:gdLst/>
                <a:ahLst/>
                <a:cxnLst/>
                <a:rect l="l" t="t" r="r" b="b"/>
                <a:pathLst>
                  <a:path w="12649" h="10440" extrusionOk="0">
                    <a:moveTo>
                      <a:pt x="175" y="10440"/>
                    </a:moveTo>
                    <a:cubicBezTo>
                      <a:pt x="47" y="8181"/>
                      <a:pt x="128" y="9045"/>
                      <a:pt x="0" y="6786"/>
                    </a:cubicBezTo>
                    <a:cubicBezTo>
                      <a:pt x="1563" y="2515"/>
                      <a:pt x="1463" y="3373"/>
                      <a:pt x="2263" y="217"/>
                    </a:cubicBezTo>
                    <a:lnTo>
                      <a:pt x="12649" y="0"/>
                    </a:lnTo>
                    <a:lnTo>
                      <a:pt x="175" y="1044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99000">
                    <a:srgbClr val="BFBFBF"/>
                  </a:gs>
                  <a:gs pos="100000">
                    <a:srgbClr val="BFBFB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222" name="Google Shape;1222;p8"/>
              <p:cNvGrpSpPr/>
              <p:nvPr/>
            </p:nvGrpSpPr>
            <p:grpSpPr>
              <a:xfrm>
                <a:off x="10210705" y="4577638"/>
                <a:ext cx="571917" cy="461666"/>
                <a:chOff x="9980560" y="726571"/>
                <a:chExt cx="659732" cy="461666"/>
              </a:xfrm>
            </p:grpSpPr>
            <p:sp>
              <p:nvSpPr>
                <p:cNvPr id="1223" name="Google Shape;1223;p8"/>
                <p:cNvSpPr/>
                <p:nvPr/>
              </p:nvSpPr>
              <p:spPr>
                <a:xfrm>
                  <a:off x="10040996" y="761446"/>
                  <a:ext cx="559422" cy="389036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  <a:effectLst>
                  <a:outerShdw blurRad="50800" dist="38100" dir="2700000" algn="tl" rotWithShape="0">
                    <a:srgbClr val="7F7F7F">
                      <a:alpha val="40000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endParaRPr sz="24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24" name="Google Shape;1224;p8"/>
                <p:cNvSpPr/>
                <p:nvPr/>
              </p:nvSpPr>
              <p:spPr>
                <a:xfrm>
                  <a:off x="10041638" y="769755"/>
                  <a:ext cx="559977" cy="130804"/>
                </a:xfrm>
                <a:prstGeom prst="rect">
                  <a:avLst/>
                </a:prstGeom>
                <a:solidFill>
                  <a:srgbClr val="CC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endParaRPr sz="24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25" name="Google Shape;1225;p8"/>
                <p:cNvSpPr txBox="1"/>
                <p:nvPr/>
              </p:nvSpPr>
              <p:spPr>
                <a:xfrm>
                  <a:off x="9980560" y="726571"/>
                  <a:ext cx="659732" cy="46166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800"/>
                    <a:buFont typeface="Calibri"/>
                    <a:buNone/>
                  </a:pPr>
                  <a:r>
                    <a:rPr lang="en-US" sz="800" kern="0">
                      <a:solidFill>
                        <a:srgbClr val="FFFFFF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network</a:t>
                  </a: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US" sz="8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link</a:t>
                  </a:r>
                  <a:endParaRPr sz="1400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Calibri"/>
                    <a:buNone/>
                  </a:pPr>
                  <a:r>
                    <a:rPr lang="en-US" sz="800" kern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physical</a:t>
                  </a:r>
                  <a:endParaRPr sz="24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226" name="Google Shape;1226;p8"/>
                <p:cNvCxnSpPr/>
                <p:nvPr/>
              </p:nvCxnSpPr>
              <p:spPr>
                <a:xfrm>
                  <a:off x="10038335" y="895309"/>
                  <a:ext cx="558136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227" name="Google Shape;1227;p8"/>
                <p:cNvCxnSpPr/>
                <p:nvPr/>
              </p:nvCxnSpPr>
              <p:spPr>
                <a:xfrm>
                  <a:off x="10038335" y="1018248"/>
                  <a:ext cx="558136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</p:grpSp>
      </p:grpSp>
      <p:grpSp>
        <p:nvGrpSpPr>
          <p:cNvPr id="1228" name="Google Shape;1228;p8"/>
          <p:cNvGrpSpPr/>
          <p:nvPr/>
        </p:nvGrpSpPr>
        <p:grpSpPr>
          <a:xfrm>
            <a:off x="9857298" y="4503289"/>
            <a:ext cx="393760" cy="218578"/>
            <a:chOff x="7493876" y="2774731"/>
            <a:chExt cx="1481958" cy="894622"/>
          </a:xfrm>
        </p:grpSpPr>
        <p:sp>
          <p:nvSpPr>
            <p:cNvPr id="1229" name="Google Shape;1229;p8"/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/>
              <a:ahLst/>
              <a:cxnLst/>
              <a:rect l="l" t="t" r="r" b="b"/>
              <a:pathLst>
                <a:path w="8166683" h="3099826" extrusionOk="0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lt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30" name="Google Shape;1230;p8"/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1231" name="Google Shape;1231;p8"/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232" name="Google Shape;1232;p8"/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/>
                <a:ahLst/>
                <a:cxnLst/>
                <a:rect l="l" t="t" r="r" b="b"/>
                <a:pathLst>
                  <a:path w="4673016" h="1049866" extrusionOk="0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3" name="Google Shape;1233;p8"/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/>
                <a:ahLst/>
                <a:cxnLst/>
                <a:rect l="l" t="t" r="r" b="b"/>
                <a:pathLst>
                  <a:path w="1744718" h="903890" extrusionOk="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4" name="Google Shape;1234;p8"/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/>
                <a:ahLst/>
                <a:cxnLst/>
                <a:rect l="l" t="t" r="r" b="b"/>
                <a:pathLst>
                  <a:path w="1713187" h="893380" extrusionOk="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5" name="Google Shape;1235;p8"/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/>
                <a:ahLst/>
                <a:cxnLst/>
                <a:rect l="l" t="t" r="r" b="b"/>
                <a:pathLst>
                  <a:path w="3725019" h="1418896" extrusionOk="0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8DA9D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236" name="Google Shape;1236;p8"/>
          <p:cNvSpPr/>
          <p:nvPr/>
        </p:nvSpPr>
        <p:spPr>
          <a:xfrm>
            <a:off x="7362436" y="2627566"/>
            <a:ext cx="3064097" cy="2683755"/>
          </a:xfrm>
          <a:custGeom>
            <a:avLst/>
            <a:gdLst/>
            <a:ahLst/>
            <a:cxnLst/>
            <a:rect l="l" t="t" r="r" b="b"/>
            <a:pathLst>
              <a:path w="3064097" h="2683755" extrusionOk="0">
                <a:moveTo>
                  <a:pt x="0" y="0"/>
                </a:moveTo>
                <a:lnTo>
                  <a:pt x="980661" y="1007165"/>
                </a:lnTo>
                <a:lnTo>
                  <a:pt x="2014330" y="1011756"/>
                </a:lnTo>
                <a:lnTo>
                  <a:pt x="2478156" y="1007165"/>
                </a:lnTo>
                <a:lnTo>
                  <a:pt x="2054087" y="1709530"/>
                </a:lnTo>
                <a:lnTo>
                  <a:pt x="2753026" y="2050143"/>
                </a:lnTo>
                <a:lnTo>
                  <a:pt x="2769703" y="2675452"/>
                </a:lnTo>
                <a:cubicBezTo>
                  <a:pt x="2903519" y="2686485"/>
                  <a:pt x="2930284" y="2684136"/>
                  <a:pt x="3064097" y="2681787"/>
                </a:cubicBezTo>
              </a:path>
            </a:pathLst>
          </a:custGeom>
          <a:noFill/>
          <a:ln w="3175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7" name="Google Shape;1237;p8"/>
          <p:cNvSpPr txBox="1">
            <a:spLocks noGrp="1"/>
          </p:cNvSpPr>
          <p:nvPr>
            <p:ph type="sldNum" idx="12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7F7F7F"/>
              </a:buClr>
              <a:buSzPts val="1100"/>
              <a:buFont typeface="Calibri"/>
              <a:buNone/>
            </a:pPr>
            <a:r>
              <a:rPr lang="en-US"/>
              <a:t>Network Layer: 5-</a:t>
            </a:r>
            <a:fld id="{00000000-1234-1234-1234-123412341234}" type="slidenum">
              <a:rPr lang="en-US"/>
              <a:pPr>
                <a:buClr>
                  <a:srgbClr val="7F7F7F"/>
                </a:buClr>
                <a:buSzPts val="1100"/>
                <a:buFont typeface="Calibri"/>
                <a:buNone/>
              </a:pPr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2435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Google Shape;1324;p10"/>
          <p:cNvSpPr txBox="1">
            <a:spLocks noGrp="1"/>
          </p:cNvSpPr>
          <p:nvPr>
            <p:ph type="title"/>
          </p:nvPr>
        </p:nvSpPr>
        <p:spPr>
          <a:xfrm>
            <a:off x="838199" y="348585"/>
            <a:ext cx="10134581" cy="89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lang="en-US" dirty="0"/>
              <a:t>RECAP: Routing algorithm classification</a:t>
            </a:r>
            <a:endParaRPr dirty="0"/>
          </a:p>
        </p:txBody>
      </p:sp>
      <p:sp>
        <p:nvSpPr>
          <p:cNvPr id="1325" name="Google Shape;1325;p10"/>
          <p:cNvSpPr txBox="1">
            <a:spLocks noGrp="1"/>
          </p:cNvSpPr>
          <p:nvPr>
            <p:ph type="sldNum" idx="12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7F7F7F"/>
              </a:buClr>
              <a:buSzPts val="1100"/>
              <a:buFont typeface="Calibri"/>
              <a:buNone/>
            </a:pPr>
            <a:r>
              <a:rPr lang="en-US"/>
              <a:t>Network Layer: 5-</a:t>
            </a:r>
            <a:fld id="{00000000-1234-1234-1234-123412341234}" type="slidenum">
              <a:rPr lang="en-US"/>
              <a:pPr>
                <a:buClr>
                  <a:srgbClr val="7F7F7F"/>
                </a:buClr>
                <a:buSzPts val="1100"/>
                <a:buFont typeface="Calibri"/>
                <a:buNone/>
              </a:pPr>
              <a:t>6</a:t>
            </a:fld>
            <a:endParaRPr/>
          </a:p>
        </p:txBody>
      </p:sp>
      <p:cxnSp>
        <p:nvCxnSpPr>
          <p:cNvPr id="1326" name="Google Shape;1326;p10"/>
          <p:cNvCxnSpPr/>
          <p:nvPr/>
        </p:nvCxnSpPr>
        <p:spPr>
          <a:xfrm>
            <a:off x="6091084" y="1312606"/>
            <a:ext cx="0" cy="5043948"/>
          </a:xfrm>
          <a:prstGeom prst="straightConnector1">
            <a:avLst/>
          </a:prstGeom>
          <a:noFill/>
          <a:ln w="25400" cap="flat" cmpd="sng">
            <a:solidFill>
              <a:srgbClr val="0000A8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1327" name="Google Shape;1327;p10"/>
          <p:cNvCxnSpPr/>
          <p:nvPr/>
        </p:nvCxnSpPr>
        <p:spPr>
          <a:xfrm rot="10800000">
            <a:off x="235974" y="3441290"/>
            <a:ext cx="11665974" cy="0"/>
          </a:xfrm>
          <a:prstGeom prst="straightConnector1">
            <a:avLst/>
          </a:prstGeom>
          <a:noFill/>
          <a:ln w="25400" cap="flat" cmpd="sng">
            <a:solidFill>
              <a:srgbClr val="0000A8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1328" name="Google Shape;1328;p10"/>
          <p:cNvSpPr txBox="1"/>
          <p:nvPr/>
        </p:nvSpPr>
        <p:spPr>
          <a:xfrm>
            <a:off x="4542504" y="6312310"/>
            <a:ext cx="358123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i="1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global or decentralized information?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1329" name="Google Shape;1329;p10"/>
          <p:cNvGrpSpPr/>
          <p:nvPr/>
        </p:nvGrpSpPr>
        <p:grpSpPr>
          <a:xfrm>
            <a:off x="3996813" y="1474838"/>
            <a:ext cx="4513007" cy="1209368"/>
            <a:chOff x="3996813" y="1474838"/>
            <a:chExt cx="4513007" cy="1209368"/>
          </a:xfrm>
        </p:grpSpPr>
        <p:sp>
          <p:nvSpPr>
            <p:cNvPr id="1330" name="Google Shape;1330;p10"/>
            <p:cNvSpPr/>
            <p:nvPr/>
          </p:nvSpPr>
          <p:spPr>
            <a:xfrm>
              <a:off x="5987845" y="1519084"/>
              <a:ext cx="221226" cy="116512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1" name="Google Shape;1331;p10"/>
            <p:cNvSpPr txBox="1"/>
            <p:nvPr/>
          </p:nvSpPr>
          <p:spPr>
            <a:xfrm>
              <a:off x="3996813" y="1474838"/>
              <a:ext cx="4513007" cy="12093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rmAutofit/>
            </a:bodyPr>
            <a:lstStyle/>
            <a:p>
              <a:pPr marL="130175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A3"/>
                </a:buClr>
                <a:buSzPts val="2800"/>
                <a:buFont typeface="Noto Sans Symbols"/>
                <a:buNone/>
              </a:pPr>
              <a:r>
                <a:rPr lang="en-US" sz="2800" kern="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global: </a:t>
              </a:r>
              <a:r>
                <a:rPr lang="en-US"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all routers have </a:t>
              </a:r>
              <a:r>
                <a:rPr lang="en-US" sz="2400" i="1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complete</a:t>
              </a:r>
              <a:r>
                <a:rPr lang="en-US"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topology, link cost info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marL="352425" indent="-222250" eaLnBrk="1" fontAlgn="auto" hangingPunct="1">
                <a:lnSpc>
                  <a:spcPct val="90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00A3"/>
                </a:buClr>
                <a:buSzPts val="2400"/>
                <a:buFont typeface="Arial"/>
                <a:buChar char="•"/>
              </a:pPr>
              <a:r>
                <a:rPr lang="en-US" sz="2400" kern="0">
                  <a:solidFill>
                    <a:srgbClr val="000099"/>
                  </a:solidFill>
                  <a:latin typeface="Calibri"/>
                  <a:ea typeface="Calibri"/>
                  <a:cs typeface="Calibri"/>
                  <a:sym typeface="Calibri"/>
                </a:rPr>
                <a:t>“link state” </a:t>
              </a:r>
              <a:r>
                <a:rPr lang="en-US"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algorithms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marL="352425" indent="-222250" eaLnBrk="1" fontAlgn="auto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000A3"/>
                </a:buClr>
                <a:buSzPts val="2400"/>
                <a:buFont typeface="Noto Sans Symbols"/>
                <a:buNone/>
              </a:pPr>
              <a:endParaRPr sz="2400" kern="0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1332" name="Google Shape;1332;p10"/>
          <p:cNvGrpSpPr/>
          <p:nvPr/>
        </p:nvGrpSpPr>
        <p:grpSpPr>
          <a:xfrm>
            <a:off x="3465869" y="4326195"/>
            <a:ext cx="6179575" cy="2458065"/>
            <a:chOff x="3465869" y="4326195"/>
            <a:chExt cx="6179575" cy="2458065"/>
          </a:xfrm>
        </p:grpSpPr>
        <p:sp>
          <p:nvSpPr>
            <p:cNvPr id="1333" name="Google Shape;1333;p10"/>
            <p:cNvSpPr/>
            <p:nvPr/>
          </p:nvSpPr>
          <p:spPr>
            <a:xfrm>
              <a:off x="6002594" y="4365523"/>
              <a:ext cx="147483" cy="1799303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4" name="Google Shape;1334;p10"/>
            <p:cNvSpPr txBox="1"/>
            <p:nvPr/>
          </p:nvSpPr>
          <p:spPr>
            <a:xfrm>
              <a:off x="3465869" y="4326195"/>
              <a:ext cx="6179575" cy="24580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rmAutofit/>
            </a:bodyPr>
            <a:lstStyle/>
            <a:p>
              <a:pPr marL="130175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A3"/>
                </a:buClr>
                <a:buSzPts val="2800"/>
                <a:buFont typeface="Noto Sans Symbols"/>
                <a:buNone/>
              </a:pPr>
              <a:r>
                <a:rPr lang="en-US" sz="2800" kern="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decentralized: </a:t>
              </a:r>
              <a:r>
                <a:rPr lang="en-US"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iterative process of computation, exchange of info with neighbors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marL="407988" indent="-233362" eaLnBrk="1" fontAlgn="auto" hangingPunct="1">
                <a:lnSpc>
                  <a:spcPct val="90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00A8"/>
                </a:buClr>
                <a:buSzPts val="2400"/>
                <a:buFont typeface="Arial"/>
                <a:buChar char="•"/>
              </a:pPr>
              <a:r>
                <a:rPr lang="en-US"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routers initially only know link costs to attached neighbors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marL="407988" indent="-233362" eaLnBrk="1" fontAlgn="auto" hangingPunct="1">
                <a:lnSpc>
                  <a:spcPct val="90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00A8"/>
                </a:buClr>
                <a:buSzPts val="2400"/>
                <a:buFont typeface="Arial"/>
                <a:buChar char="•"/>
              </a:pPr>
              <a:r>
                <a:rPr lang="en-US" sz="2400" kern="0">
                  <a:solidFill>
                    <a:srgbClr val="000099"/>
                  </a:solidFill>
                  <a:latin typeface="Calibri"/>
                  <a:ea typeface="Calibri"/>
                  <a:cs typeface="Calibri"/>
                  <a:sym typeface="Calibri"/>
                </a:rPr>
                <a:t>“distance vector” </a:t>
              </a:r>
              <a:r>
                <a:rPr lang="en-US"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algorithms</a:t>
              </a:r>
              <a:endParaRPr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35" name="Google Shape;1335;p10"/>
          <p:cNvSpPr txBox="1"/>
          <p:nvPr/>
        </p:nvSpPr>
        <p:spPr>
          <a:xfrm>
            <a:off x="250724" y="2823539"/>
            <a:ext cx="1253612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i="1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How fast do routes change?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336" name="Google Shape;1336;p10"/>
          <p:cNvSpPr/>
          <p:nvPr/>
        </p:nvSpPr>
        <p:spPr>
          <a:xfrm>
            <a:off x="10171471" y="1184788"/>
            <a:ext cx="176981" cy="10323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37" name="Google Shape;1337;p10"/>
          <p:cNvGrpSpPr/>
          <p:nvPr/>
        </p:nvGrpSpPr>
        <p:grpSpPr>
          <a:xfrm>
            <a:off x="8740391" y="2620951"/>
            <a:ext cx="3451609" cy="2373608"/>
            <a:chOff x="8740391" y="2620951"/>
            <a:chExt cx="3451609" cy="2373608"/>
          </a:xfrm>
        </p:grpSpPr>
        <p:sp>
          <p:nvSpPr>
            <p:cNvPr id="1338" name="Google Shape;1338;p10"/>
            <p:cNvSpPr/>
            <p:nvPr/>
          </p:nvSpPr>
          <p:spPr>
            <a:xfrm>
              <a:off x="8922775" y="3314699"/>
              <a:ext cx="2580968" cy="21016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9" name="Google Shape;1339;p10"/>
            <p:cNvSpPr txBox="1"/>
            <p:nvPr/>
          </p:nvSpPr>
          <p:spPr>
            <a:xfrm>
              <a:off x="8740391" y="2620951"/>
              <a:ext cx="3451609" cy="23736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57150" indent="-5715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A3"/>
                </a:buClr>
                <a:buSzPts val="2800"/>
                <a:buFont typeface="Noto Sans Symbols"/>
                <a:buNone/>
              </a:pPr>
              <a:r>
                <a:rPr lang="en-US" sz="2800" kern="0">
                  <a:solidFill>
                    <a:srgbClr val="CC0000"/>
                  </a:solidFill>
                  <a:latin typeface="Calibri"/>
                  <a:ea typeface="Calibri"/>
                  <a:cs typeface="Calibri"/>
                  <a:sym typeface="Calibri"/>
                </a:rPr>
                <a:t>dynamic</a:t>
              </a:r>
              <a:r>
                <a:rPr lang="en-US" sz="2400" i="1" kern="0">
                  <a:solidFill>
                    <a:srgbClr val="CC0000"/>
                  </a:solidFill>
                  <a:latin typeface="Calibri"/>
                  <a:ea typeface="Calibri"/>
                  <a:cs typeface="Calibri"/>
                  <a:sym typeface="Calibri"/>
                </a:rPr>
                <a:t>: </a:t>
              </a:r>
              <a:r>
                <a:rPr lang="en-US"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routes change more quickly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marL="349250" lvl="1" indent="-233362" eaLnBrk="1" fontAlgn="auto" hangingPunct="1">
                <a:lnSpc>
                  <a:spcPct val="90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00A8"/>
                </a:buClr>
                <a:buSzPts val="2400"/>
                <a:buFont typeface="Arial"/>
                <a:buChar char="•"/>
              </a:pPr>
              <a:r>
                <a:rPr lang="en-US"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periodic updates or in response to link cost changes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340" name="Google Shape;1340;p10"/>
          <p:cNvGrpSpPr/>
          <p:nvPr/>
        </p:nvGrpSpPr>
        <p:grpSpPr>
          <a:xfrm>
            <a:off x="1313787" y="3013586"/>
            <a:ext cx="3022237" cy="1209367"/>
            <a:chOff x="1313787" y="3013586"/>
            <a:chExt cx="3022237" cy="1209367"/>
          </a:xfrm>
        </p:grpSpPr>
        <p:sp>
          <p:nvSpPr>
            <p:cNvPr id="1341" name="Google Shape;1341;p10"/>
            <p:cNvSpPr/>
            <p:nvPr/>
          </p:nvSpPr>
          <p:spPr>
            <a:xfrm>
              <a:off x="1465006" y="3314699"/>
              <a:ext cx="2531807" cy="224913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2" name="Google Shape;1342;p10"/>
            <p:cNvSpPr txBox="1"/>
            <p:nvPr/>
          </p:nvSpPr>
          <p:spPr>
            <a:xfrm>
              <a:off x="1313787" y="3013586"/>
              <a:ext cx="3022237" cy="12093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rmAutofit/>
            </a:bodyPr>
            <a:lstStyle/>
            <a:p>
              <a:pPr marL="130175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A3"/>
                </a:buClr>
                <a:buSzPts val="2800"/>
                <a:buFont typeface="Noto Sans Symbols"/>
                <a:buNone/>
              </a:pPr>
              <a:r>
                <a:rPr lang="en-US" sz="2800" kern="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static: </a:t>
              </a:r>
              <a:r>
                <a:rPr lang="en-US"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routes change slowly over time</a:t>
              </a:r>
              <a:endParaRPr sz="2400" kern="0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343" name="Google Shape;1343;p10"/>
          <p:cNvSpPr/>
          <p:nvPr/>
        </p:nvSpPr>
        <p:spPr>
          <a:xfrm>
            <a:off x="4365523" y="2064775"/>
            <a:ext cx="1622322" cy="737419"/>
          </a:xfrm>
          <a:prstGeom prst="ellipse">
            <a:avLst/>
          </a:prstGeom>
          <a:noFill/>
          <a:ln w="3175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4" name="Google Shape;1344;p10"/>
          <p:cNvSpPr/>
          <p:nvPr/>
        </p:nvSpPr>
        <p:spPr>
          <a:xfrm>
            <a:off x="3883742" y="5624052"/>
            <a:ext cx="2281083" cy="737419"/>
          </a:xfrm>
          <a:prstGeom prst="ellipse">
            <a:avLst/>
          </a:prstGeom>
          <a:noFill/>
          <a:ln w="3175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87760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3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3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0" name="Google Shape;2130;p19"/>
          <p:cNvSpPr txBox="1"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lang="en-US" sz="4400" dirty="0"/>
              <a:t>Network layer : </a:t>
            </a:r>
            <a:r>
              <a:rPr lang="en-US" dirty="0"/>
              <a:t>Topics to be covered</a:t>
            </a:r>
            <a:endParaRPr sz="4400" dirty="0"/>
          </a:p>
        </p:txBody>
      </p:sp>
      <p:pic>
        <p:nvPicPr>
          <p:cNvPr id="2131" name="Google Shape;2131;p19" descr="A train crossing a bridge over a body of water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15288" y="1379196"/>
            <a:ext cx="3102316" cy="2326737"/>
          </a:xfrm>
          <a:prstGeom prst="rect">
            <a:avLst/>
          </a:prstGeom>
          <a:noFill/>
          <a:ln>
            <a:noFill/>
          </a:ln>
        </p:spPr>
      </p:pic>
      <p:sp>
        <p:nvSpPr>
          <p:cNvPr id="2132" name="Google Shape;2132;p19"/>
          <p:cNvSpPr txBox="1"/>
          <p:nvPr/>
        </p:nvSpPr>
        <p:spPr>
          <a:xfrm>
            <a:off x="6761675" y="4144564"/>
            <a:ext cx="5066531" cy="1937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95325" lvl="1" indent="-79375" eaLnBrk="1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None/>
            </a:pPr>
            <a:endParaRPr sz="2400" kern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3" name="Google Shape;2133;p19"/>
          <p:cNvSpPr txBox="1"/>
          <p:nvPr/>
        </p:nvSpPr>
        <p:spPr>
          <a:xfrm>
            <a:off x="622456" y="1361615"/>
            <a:ext cx="5571867" cy="5039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74638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3200"/>
              <a:buFont typeface="Noto Sans Symbols"/>
              <a:buChar char="▪"/>
            </a:pPr>
            <a:r>
              <a:rPr lang="en-US" sz="3200" kern="0" dirty="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sz="14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285750" indent="-274638" eaLnBrk="1" fontAlgn="auto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Pts val="3600"/>
              <a:buFont typeface="Noto Sans Symbols"/>
              <a:buChar char="▪"/>
            </a:pPr>
            <a:r>
              <a:rPr lang="en-US" sz="3600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routing protocols</a:t>
            </a:r>
            <a:endParaRPr sz="14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746125" lvl="1" indent="-273050" eaLnBrk="1" fontAlgn="auto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BFBFBF"/>
              </a:buClr>
              <a:buSzPts val="3200"/>
              <a:buFont typeface="Noto Sans Symbols"/>
              <a:buChar char="▪"/>
            </a:pPr>
            <a:r>
              <a:rPr lang="en-US" sz="3200" kern="0" dirty="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link state</a:t>
            </a:r>
            <a:endParaRPr sz="14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746125" lvl="1" indent="-273050" eaLnBrk="1" fontAlgn="auto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Pts val="3200"/>
              <a:buFont typeface="Noto Sans Symbols"/>
              <a:buChar char="▪"/>
            </a:pPr>
            <a:r>
              <a:rPr lang="en-US" sz="3200" kern="0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distance vector</a:t>
            </a:r>
            <a:endParaRPr sz="14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285750" indent="-285750" eaLnBrk="1" fontAlgn="auto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BFBFBF"/>
              </a:buClr>
              <a:buSzPts val="3200"/>
              <a:buFont typeface="Noto Sans Symbols"/>
              <a:buChar char="▪"/>
            </a:pPr>
            <a:r>
              <a:rPr lang="en-US" sz="3200" kern="0" dirty="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intra-ISP routing: OSPF</a:t>
            </a:r>
            <a:endParaRPr sz="14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285750" indent="-285750" eaLnBrk="1" fontAlgn="auto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BFBFBF"/>
              </a:buClr>
              <a:buSzPts val="3200"/>
              <a:buFont typeface="Noto Sans Symbols"/>
              <a:buChar char="▪"/>
            </a:pPr>
            <a:r>
              <a:rPr lang="en-US" sz="3200" kern="0" dirty="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routing among ISPs: BGP</a:t>
            </a:r>
            <a:endParaRPr sz="14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66725" indent="-409575" eaLnBrk="1" fontAlgn="auto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Pts val="3200"/>
              <a:buFont typeface="Noto Sans Symbols"/>
              <a:buNone/>
            </a:pPr>
            <a:endParaRPr sz="3200" kern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4" name="Google Shape;2134;p19"/>
          <p:cNvSpPr txBox="1">
            <a:spLocks noGrp="1"/>
          </p:cNvSpPr>
          <p:nvPr>
            <p:ph type="sldNum" idx="12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/>
              <a:t>Network Layer: 5-</a:t>
            </a:r>
            <a:fld id="{00000000-1234-1234-1234-123412341234}" type="slidenum">
              <a:rPr lang="en-US"/>
              <a:pPr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95718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9" name="Google Shape;2139;p20"/>
          <p:cNvSpPr txBox="1">
            <a:spLocks noGrp="1"/>
          </p:cNvSpPr>
          <p:nvPr>
            <p:ph type="body" idx="1"/>
          </p:nvPr>
        </p:nvSpPr>
        <p:spPr>
          <a:xfrm>
            <a:off x="838200" y="1724027"/>
            <a:ext cx="10813026" cy="517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130175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3200"/>
              <a:t>Based on </a:t>
            </a:r>
            <a:r>
              <a:rPr lang="en-US" sz="3200" i="1">
                <a:solidFill>
                  <a:srgbClr val="0000A8"/>
                </a:solidFill>
              </a:rPr>
              <a:t>Bellman-Ford</a:t>
            </a:r>
            <a:r>
              <a:rPr lang="en-US" sz="3200"/>
              <a:t> (BF) equation (dynamic programming):</a:t>
            </a:r>
            <a:endParaRPr/>
          </a:p>
          <a:p>
            <a:pPr marL="352425" lvl="0" indent="-444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sp>
        <p:nvSpPr>
          <p:cNvPr id="2140" name="Google Shape;2140;p20"/>
          <p:cNvSpPr txBox="1"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lang="en-US"/>
              <a:t>Distance vector algorithm </a:t>
            </a:r>
            <a:endParaRPr/>
          </a:p>
        </p:txBody>
      </p:sp>
      <p:sp>
        <p:nvSpPr>
          <p:cNvPr id="2141" name="Google Shape;2141;p20"/>
          <p:cNvSpPr txBox="1">
            <a:spLocks noGrp="1"/>
          </p:cNvSpPr>
          <p:nvPr>
            <p:ph type="sldNum" idx="12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/>
              <a:t>Network Layer: 5-</a:t>
            </a:r>
            <a:fld id="{00000000-1234-1234-1234-123412341234}" type="slidenum">
              <a:rPr lang="en-US"/>
              <a:pPr/>
              <a:t>8</a:t>
            </a:fld>
            <a:endParaRPr/>
          </a:p>
        </p:txBody>
      </p:sp>
      <p:grpSp>
        <p:nvGrpSpPr>
          <p:cNvPr id="2142" name="Google Shape;2142;p20"/>
          <p:cNvGrpSpPr/>
          <p:nvPr/>
        </p:nvGrpSpPr>
        <p:grpSpPr>
          <a:xfrm>
            <a:off x="1902542" y="2507226"/>
            <a:ext cx="8854256" cy="2757948"/>
            <a:chOff x="1902542" y="2507226"/>
            <a:chExt cx="8854256" cy="2757948"/>
          </a:xfrm>
        </p:grpSpPr>
        <p:sp>
          <p:nvSpPr>
            <p:cNvPr id="2143" name="Google Shape;2143;p20"/>
            <p:cNvSpPr txBox="1"/>
            <p:nvPr/>
          </p:nvSpPr>
          <p:spPr>
            <a:xfrm>
              <a:off x="2803423" y="3288890"/>
              <a:ext cx="7953375" cy="19762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rmAutofit fontScale="92500" lnSpcReduction="10000"/>
            </a:bodyPr>
            <a:lstStyle/>
            <a:p>
              <a:pPr marL="352425" indent="-22225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A3"/>
                </a:buClr>
                <a:buSzPct val="100000"/>
                <a:buFont typeface="Noto Sans Symbols"/>
                <a:buNone/>
              </a:pPr>
              <a:r>
                <a:rPr lang="en-US" sz="300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Let </a:t>
              </a:r>
              <a:r>
                <a:rPr lang="en-US" sz="3000" i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r>
                <a:rPr lang="en-US" sz="3000" i="1" kern="0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r>
                <a:rPr lang="en-US" sz="3000" i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(y): </a:t>
              </a:r>
              <a:r>
                <a:rPr lang="en-US" sz="300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cost of least-cost path from </a:t>
              </a:r>
              <a:r>
                <a:rPr lang="en-US" sz="3000" i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r>
                <a:rPr lang="en-US" sz="300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to </a:t>
              </a:r>
              <a:r>
                <a:rPr lang="en-US" sz="3000" i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y</a:t>
              </a:r>
              <a:r>
                <a:rPr lang="en-US" sz="300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marL="352425" indent="-222250" eaLnBrk="1" fontAlgn="auto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000A3"/>
                </a:buClr>
                <a:buSzPct val="100000"/>
                <a:buFont typeface="Noto Sans Symbols"/>
                <a:buNone/>
              </a:pPr>
              <a:r>
                <a:rPr lang="en-US" sz="300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Then: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marL="352425" indent="-222250" eaLnBrk="1" fontAlgn="auto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000A3"/>
                </a:buClr>
                <a:buSzPct val="100000"/>
                <a:buFont typeface="Noto Sans Symbols"/>
                <a:buNone/>
              </a:pPr>
              <a:r>
                <a:rPr lang="en-US" sz="2800" kern="0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   </a:t>
              </a:r>
              <a:r>
                <a:rPr lang="en-US" sz="3200" i="1" kern="0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r>
                <a:rPr lang="en-US" sz="3200" i="1" kern="0" baseline="-25000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r>
                <a:rPr lang="en-US" sz="3200" i="1" kern="0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(y) = </a:t>
              </a:r>
              <a:r>
                <a:rPr lang="en-US" sz="3200" kern="0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min</a:t>
              </a:r>
              <a:r>
                <a:rPr lang="en-US" sz="3200" i="1" kern="0" baseline="-25000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v</a:t>
              </a:r>
              <a:r>
                <a:rPr lang="en-US" sz="3200" i="1" kern="0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 { c</a:t>
              </a:r>
              <a:r>
                <a:rPr lang="en-US" sz="3200" i="1" kern="0" baseline="-25000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x,v </a:t>
              </a:r>
              <a:r>
                <a:rPr lang="en-US" sz="3200" i="1" kern="0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+ D</a:t>
              </a:r>
              <a:r>
                <a:rPr lang="en-US" sz="3200" i="1" kern="0" baseline="-25000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v</a:t>
              </a:r>
              <a:r>
                <a:rPr lang="en-US" sz="3200" i="1" kern="0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(y) }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marL="352425" indent="-222250" eaLnBrk="1" fontAlgn="auto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000A3"/>
                </a:buClr>
                <a:buSzPct val="100000"/>
                <a:buFont typeface="Noto Sans Symbols"/>
                <a:buNone/>
              </a:pPr>
              <a:r>
                <a:rPr lang="en-US" sz="320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marL="352425" indent="-222250" eaLnBrk="1" fontAlgn="auto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000A3"/>
                </a:buClr>
                <a:buSzPct val="100000"/>
                <a:buFont typeface="Noto Sans Symbols"/>
                <a:buNone/>
              </a:pPr>
              <a:endParaRPr sz="2800" ker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144" name="Google Shape;2144;p20"/>
            <p:cNvSpPr/>
            <p:nvPr/>
          </p:nvSpPr>
          <p:spPr>
            <a:xfrm>
              <a:off x="1902542" y="2743199"/>
              <a:ext cx="8686800" cy="2182761"/>
            </a:xfrm>
            <a:prstGeom prst="rect">
              <a:avLst/>
            </a:prstGeom>
            <a:noFill/>
            <a:ln w="25400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5" name="Google Shape;2145;p20"/>
            <p:cNvSpPr txBox="1"/>
            <p:nvPr/>
          </p:nvSpPr>
          <p:spPr>
            <a:xfrm>
              <a:off x="2418735" y="2507226"/>
              <a:ext cx="3047501" cy="46166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-US" sz="2400" kern="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Bellman-Ford equation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146" name="Google Shape;2146;p20"/>
          <p:cNvGrpSpPr/>
          <p:nvPr/>
        </p:nvGrpSpPr>
        <p:grpSpPr>
          <a:xfrm>
            <a:off x="882140" y="4742711"/>
            <a:ext cx="4443412" cy="1557316"/>
            <a:chOff x="2040982" y="4374411"/>
            <a:chExt cx="4443412" cy="1557316"/>
          </a:xfrm>
        </p:grpSpPr>
        <p:sp>
          <p:nvSpPr>
            <p:cNvPr id="2147" name="Google Shape;2147;p20"/>
            <p:cNvSpPr txBox="1"/>
            <p:nvPr/>
          </p:nvSpPr>
          <p:spPr>
            <a:xfrm>
              <a:off x="2040982" y="5474527"/>
              <a:ext cx="4443412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-US" sz="2400" i="1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min</a:t>
              </a:r>
              <a:r>
                <a:rPr lang="en-US"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taken over all neighbors</a:t>
              </a:r>
              <a:r>
                <a:rPr lang="en-US" sz="2400" i="1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v </a:t>
              </a:r>
              <a:r>
                <a:rPr lang="en-US"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of </a:t>
              </a:r>
              <a:r>
                <a:rPr lang="en-US" sz="2400" i="1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x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cxnSp>
          <p:nvCxnSpPr>
            <p:cNvPr id="2148" name="Google Shape;2148;p20"/>
            <p:cNvCxnSpPr/>
            <p:nvPr/>
          </p:nvCxnSpPr>
          <p:spPr>
            <a:xfrm>
              <a:off x="6409694" y="4374411"/>
              <a:ext cx="0" cy="1357464"/>
            </a:xfrm>
            <a:prstGeom prst="straightConnector1">
              <a:avLst/>
            </a:prstGeom>
            <a:noFill/>
            <a:ln w="12700" cap="flat" cmpd="sng">
              <a:solidFill>
                <a:srgbClr val="0000A8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149" name="Google Shape;2149;p20"/>
          <p:cNvGrpSpPr/>
          <p:nvPr/>
        </p:nvGrpSpPr>
        <p:grpSpPr>
          <a:xfrm>
            <a:off x="6490416" y="4684735"/>
            <a:ext cx="5068009" cy="1072830"/>
            <a:chOff x="6490416" y="4684735"/>
            <a:chExt cx="5068009" cy="1072830"/>
          </a:xfrm>
        </p:grpSpPr>
        <p:sp>
          <p:nvSpPr>
            <p:cNvPr id="2150" name="Google Shape;2150;p20"/>
            <p:cNvSpPr txBox="1"/>
            <p:nvPr/>
          </p:nvSpPr>
          <p:spPr>
            <a:xfrm>
              <a:off x="6490416" y="5295900"/>
              <a:ext cx="5068009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-US" sz="2400" i="1" kern="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v</a:t>
              </a:r>
              <a:r>
                <a:rPr lang="en-US" sz="2400" kern="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’s estimated least-cost-path cost to </a:t>
              </a:r>
              <a:r>
                <a:rPr lang="en-US" sz="2400" i="1" kern="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y</a:t>
              </a:r>
              <a:endParaRPr sz="140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cxnSp>
          <p:nvCxnSpPr>
            <p:cNvPr id="2151" name="Google Shape;2151;p20"/>
            <p:cNvCxnSpPr/>
            <p:nvPr/>
          </p:nvCxnSpPr>
          <p:spPr>
            <a:xfrm rot="10800000">
              <a:off x="6789107" y="4684735"/>
              <a:ext cx="0" cy="713983"/>
            </a:xfrm>
            <a:prstGeom prst="straightConnector1">
              <a:avLst/>
            </a:prstGeom>
            <a:noFill/>
            <a:ln w="12700" cap="flat" cmpd="sng">
              <a:solidFill>
                <a:srgbClr val="0000A8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2152" name="Google Shape;2152;p20"/>
          <p:cNvGrpSpPr/>
          <p:nvPr/>
        </p:nvGrpSpPr>
        <p:grpSpPr>
          <a:xfrm>
            <a:off x="5898825" y="4749453"/>
            <a:ext cx="3734933" cy="1589812"/>
            <a:chOff x="5898825" y="4749453"/>
            <a:chExt cx="3734933" cy="1589812"/>
          </a:xfrm>
        </p:grpSpPr>
        <p:sp>
          <p:nvSpPr>
            <p:cNvPr id="2153" name="Google Shape;2153;p20"/>
            <p:cNvSpPr txBox="1"/>
            <p:nvPr/>
          </p:nvSpPr>
          <p:spPr>
            <a:xfrm>
              <a:off x="5898825" y="5877600"/>
              <a:ext cx="3734933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-US"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direct cost of link from</a:t>
              </a:r>
              <a:r>
                <a:rPr lang="en-US" sz="2400" i="1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x </a:t>
              </a:r>
              <a:r>
                <a:rPr lang="en-US"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to </a:t>
              </a:r>
              <a:r>
                <a:rPr lang="en-US" sz="2400" i="1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v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cxnSp>
          <p:nvCxnSpPr>
            <p:cNvPr id="2154" name="Google Shape;2154;p20"/>
            <p:cNvCxnSpPr/>
            <p:nvPr/>
          </p:nvCxnSpPr>
          <p:spPr>
            <a:xfrm rot="10800000">
              <a:off x="5901847" y="4749453"/>
              <a:ext cx="0" cy="1338196"/>
            </a:xfrm>
            <a:prstGeom prst="straightConnector1">
              <a:avLst/>
            </a:prstGeom>
            <a:noFill/>
            <a:ln w="12700" cap="flat" cmpd="sng">
              <a:solidFill>
                <a:srgbClr val="0000A8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</p:spTree>
    <p:extLst>
      <p:ext uri="{BB962C8B-B14F-4D97-AF65-F5344CB8AC3E}">
        <p14:creationId xmlns:p14="http://schemas.microsoft.com/office/powerpoint/2010/main" val="3018937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p21"/>
          <p:cNvSpPr txBox="1"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</a:pPr>
            <a:r>
              <a:rPr lang="en-US"/>
              <a:t>Bellman-Ford Example</a:t>
            </a:r>
            <a:endParaRPr/>
          </a:p>
        </p:txBody>
      </p:sp>
      <p:sp>
        <p:nvSpPr>
          <p:cNvPr id="2160" name="Google Shape;2160;p21"/>
          <p:cNvSpPr txBox="1">
            <a:spLocks noGrp="1"/>
          </p:cNvSpPr>
          <p:nvPr>
            <p:ph type="sldNum" idx="12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/>
              <a:t>Network Layer: 5-</a:t>
            </a:r>
            <a:fld id="{00000000-1234-1234-1234-123412341234}" type="slidenum">
              <a:rPr lang="en-US"/>
              <a:pPr/>
              <a:t>9</a:t>
            </a:fld>
            <a:endParaRPr/>
          </a:p>
        </p:txBody>
      </p:sp>
      <p:sp>
        <p:nvSpPr>
          <p:cNvPr id="2161" name="Google Shape;2161;p21"/>
          <p:cNvSpPr/>
          <p:nvPr/>
        </p:nvSpPr>
        <p:spPr>
          <a:xfrm>
            <a:off x="1464895" y="2577601"/>
            <a:ext cx="3571875" cy="2236788"/>
          </a:xfrm>
          <a:custGeom>
            <a:avLst/>
            <a:gdLst/>
            <a:ahLst/>
            <a:cxnLst/>
            <a:rect l="l" t="t" r="r" b="b"/>
            <a:pathLst>
              <a:path w="2250" h="1409" extrusionOk="0">
                <a:moveTo>
                  <a:pt x="0" y="624"/>
                </a:moveTo>
                <a:cubicBezTo>
                  <a:pt x="5" y="506"/>
                  <a:pt x="131" y="419"/>
                  <a:pt x="219" y="321"/>
                </a:cubicBezTo>
                <a:cubicBezTo>
                  <a:pt x="307" y="223"/>
                  <a:pt x="307" y="70"/>
                  <a:pt x="529" y="35"/>
                </a:cubicBezTo>
                <a:cubicBezTo>
                  <a:pt x="751" y="0"/>
                  <a:pt x="1311" y="36"/>
                  <a:pt x="1551" y="111"/>
                </a:cubicBezTo>
                <a:cubicBezTo>
                  <a:pt x="1791" y="186"/>
                  <a:pt x="1860" y="351"/>
                  <a:pt x="1968" y="483"/>
                </a:cubicBezTo>
                <a:cubicBezTo>
                  <a:pt x="2076" y="615"/>
                  <a:pt x="2250" y="767"/>
                  <a:pt x="2199" y="906"/>
                </a:cubicBezTo>
                <a:cubicBezTo>
                  <a:pt x="2148" y="1045"/>
                  <a:pt x="1860" y="1234"/>
                  <a:pt x="1659" y="1314"/>
                </a:cubicBezTo>
                <a:cubicBezTo>
                  <a:pt x="1458" y="1394"/>
                  <a:pt x="1192" y="1379"/>
                  <a:pt x="993" y="1386"/>
                </a:cubicBezTo>
                <a:cubicBezTo>
                  <a:pt x="794" y="1393"/>
                  <a:pt x="613" y="1409"/>
                  <a:pt x="465" y="1356"/>
                </a:cubicBezTo>
                <a:cubicBezTo>
                  <a:pt x="317" y="1303"/>
                  <a:pt x="180" y="1190"/>
                  <a:pt x="102" y="1068"/>
                </a:cubicBezTo>
                <a:cubicBezTo>
                  <a:pt x="24" y="946"/>
                  <a:pt x="21" y="716"/>
                  <a:pt x="0" y="624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2" name="Google Shape;2162;p21"/>
          <p:cNvSpPr/>
          <p:nvPr/>
        </p:nvSpPr>
        <p:spPr>
          <a:xfrm>
            <a:off x="1974545" y="3431326"/>
            <a:ext cx="542925" cy="295275"/>
          </a:xfrm>
          <a:custGeom>
            <a:avLst/>
            <a:gdLst/>
            <a:ahLst/>
            <a:cxnLst/>
            <a:rect l="l" t="t" r="r" b="b"/>
            <a:pathLst>
              <a:path w="342" h="186" extrusionOk="0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3" name="Google Shape;2163;p21"/>
          <p:cNvSpPr/>
          <p:nvPr/>
        </p:nvSpPr>
        <p:spPr>
          <a:xfrm>
            <a:off x="1561795" y="3815501"/>
            <a:ext cx="496888" cy="128588"/>
          </a:xfrm>
          <a:prstGeom prst="ellipse">
            <a:avLst/>
          </a:prstGeom>
          <a:solidFill>
            <a:srgbClr val="CCCCFF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64" name="Google Shape;2164;p21"/>
          <p:cNvCxnSpPr/>
          <p:nvPr/>
        </p:nvCxnSpPr>
        <p:spPr>
          <a:xfrm>
            <a:off x="1561795" y="3804388"/>
            <a:ext cx="0" cy="79375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65" name="Google Shape;2165;p21"/>
          <p:cNvCxnSpPr/>
          <p:nvPr/>
        </p:nvCxnSpPr>
        <p:spPr>
          <a:xfrm>
            <a:off x="2058683" y="3804388"/>
            <a:ext cx="0" cy="79375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66" name="Google Shape;2166;p21"/>
          <p:cNvSpPr/>
          <p:nvPr/>
        </p:nvSpPr>
        <p:spPr>
          <a:xfrm>
            <a:off x="1561795" y="3804388"/>
            <a:ext cx="492125" cy="77788"/>
          </a:xfrm>
          <a:prstGeom prst="rect">
            <a:avLst/>
          </a:prstGeom>
          <a:solidFill>
            <a:srgbClr val="CCCC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endParaRPr sz="2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7" name="Google Shape;2167;p21"/>
          <p:cNvSpPr/>
          <p:nvPr/>
        </p:nvSpPr>
        <p:spPr>
          <a:xfrm>
            <a:off x="1557033" y="3710726"/>
            <a:ext cx="496888" cy="150813"/>
          </a:xfrm>
          <a:prstGeom prst="ellipse">
            <a:avLst/>
          </a:prstGeom>
          <a:solidFill>
            <a:srgbClr val="CCCCFF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8" name="Google Shape;2168;p21"/>
          <p:cNvSpPr/>
          <p:nvPr/>
        </p:nvSpPr>
        <p:spPr>
          <a:xfrm>
            <a:off x="3408058" y="4425101"/>
            <a:ext cx="496888" cy="128588"/>
          </a:xfrm>
          <a:prstGeom prst="ellipse">
            <a:avLst/>
          </a:prstGeom>
          <a:solidFill>
            <a:srgbClr val="CCCCFF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69" name="Google Shape;2169;p21"/>
          <p:cNvCxnSpPr/>
          <p:nvPr/>
        </p:nvCxnSpPr>
        <p:spPr>
          <a:xfrm>
            <a:off x="3408058" y="4413988"/>
            <a:ext cx="0" cy="79375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70" name="Google Shape;2170;p21"/>
          <p:cNvCxnSpPr/>
          <p:nvPr/>
        </p:nvCxnSpPr>
        <p:spPr>
          <a:xfrm>
            <a:off x="3904945" y="4413988"/>
            <a:ext cx="0" cy="79375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71" name="Google Shape;2171;p21"/>
          <p:cNvSpPr/>
          <p:nvPr/>
        </p:nvSpPr>
        <p:spPr>
          <a:xfrm>
            <a:off x="3408058" y="4413988"/>
            <a:ext cx="492125" cy="77788"/>
          </a:xfrm>
          <a:prstGeom prst="rect">
            <a:avLst/>
          </a:prstGeom>
          <a:solidFill>
            <a:srgbClr val="CCCC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endParaRPr sz="2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2" name="Google Shape;2172;p21"/>
          <p:cNvSpPr/>
          <p:nvPr/>
        </p:nvSpPr>
        <p:spPr>
          <a:xfrm>
            <a:off x="3403295" y="4320326"/>
            <a:ext cx="496888" cy="150813"/>
          </a:xfrm>
          <a:prstGeom prst="ellipse">
            <a:avLst/>
          </a:prstGeom>
          <a:solidFill>
            <a:srgbClr val="CCCCFF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3" name="Google Shape;2173;p21"/>
          <p:cNvSpPr/>
          <p:nvPr/>
        </p:nvSpPr>
        <p:spPr>
          <a:xfrm>
            <a:off x="4304995" y="3883763"/>
            <a:ext cx="496888" cy="128588"/>
          </a:xfrm>
          <a:prstGeom prst="ellipse">
            <a:avLst/>
          </a:prstGeom>
          <a:solidFill>
            <a:srgbClr val="CCCCFF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74" name="Google Shape;2174;p21"/>
          <p:cNvCxnSpPr/>
          <p:nvPr/>
        </p:nvCxnSpPr>
        <p:spPr>
          <a:xfrm>
            <a:off x="4304995" y="3872651"/>
            <a:ext cx="0" cy="79375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75" name="Google Shape;2175;p21"/>
          <p:cNvCxnSpPr/>
          <p:nvPr/>
        </p:nvCxnSpPr>
        <p:spPr>
          <a:xfrm>
            <a:off x="4801883" y="3872651"/>
            <a:ext cx="0" cy="79375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76" name="Google Shape;2176;p21"/>
          <p:cNvSpPr/>
          <p:nvPr/>
        </p:nvSpPr>
        <p:spPr>
          <a:xfrm>
            <a:off x="4304995" y="3872651"/>
            <a:ext cx="492125" cy="77788"/>
          </a:xfrm>
          <a:prstGeom prst="rect">
            <a:avLst/>
          </a:prstGeom>
          <a:solidFill>
            <a:srgbClr val="CCCC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endParaRPr sz="2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7" name="Google Shape;2177;p21"/>
          <p:cNvSpPr/>
          <p:nvPr/>
        </p:nvSpPr>
        <p:spPr>
          <a:xfrm>
            <a:off x="4300233" y="3778988"/>
            <a:ext cx="496888" cy="150813"/>
          </a:xfrm>
          <a:prstGeom prst="ellipse">
            <a:avLst/>
          </a:prstGeom>
          <a:solidFill>
            <a:srgbClr val="CCCCFF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8" name="Google Shape;2178;p21"/>
          <p:cNvSpPr/>
          <p:nvPr/>
        </p:nvSpPr>
        <p:spPr>
          <a:xfrm>
            <a:off x="3655708" y="3474188"/>
            <a:ext cx="1588" cy="828675"/>
          </a:xfrm>
          <a:custGeom>
            <a:avLst/>
            <a:gdLst/>
            <a:ahLst/>
            <a:cxnLst/>
            <a:rect l="l" t="t" r="r" b="b"/>
            <a:pathLst>
              <a:path w="1" h="522" extrusionOk="0">
                <a:moveTo>
                  <a:pt x="0" y="0"/>
                </a:moveTo>
                <a:lnTo>
                  <a:pt x="0" y="522"/>
                </a:lnTo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9" name="Google Shape;2179;p21"/>
          <p:cNvSpPr/>
          <p:nvPr/>
        </p:nvSpPr>
        <p:spPr>
          <a:xfrm>
            <a:off x="2555570" y="3483713"/>
            <a:ext cx="1588" cy="852488"/>
          </a:xfrm>
          <a:custGeom>
            <a:avLst/>
            <a:gdLst/>
            <a:ahLst/>
            <a:cxnLst/>
            <a:rect l="l" t="t" r="r" b="b"/>
            <a:pathLst>
              <a:path w="1" h="537" extrusionOk="0">
                <a:moveTo>
                  <a:pt x="0" y="0"/>
                </a:moveTo>
                <a:lnTo>
                  <a:pt x="0" y="537"/>
                </a:lnTo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0" name="Google Shape;2180;p21"/>
          <p:cNvSpPr/>
          <p:nvPr/>
        </p:nvSpPr>
        <p:spPr>
          <a:xfrm>
            <a:off x="2817508" y="3459901"/>
            <a:ext cx="800100" cy="952500"/>
          </a:xfrm>
          <a:custGeom>
            <a:avLst/>
            <a:gdLst/>
            <a:ahLst/>
            <a:cxnLst/>
            <a:rect l="l" t="t" r="r" b="b"/>
            <a:pathLst>
              <a:path w="378" h="174" extrusionOk="0">
                <a:moveTo>
                  <a:pt x="0" y="174"/>
                </a:moveTo>
                <a:lnTo>
                  <a:pt x="378" y="0"/>
                </a:lnTo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1" name="Google Shape;2181;p21"/>
          <p:cNvSpPr/>
          <p:nvPr/>
        </p:nvSpPr>
        <p:spPr>
          <a:xfrm>
            <a:off x="3908120" y="4012351"/>
            <a:ext cx="581025" cy="428625"/>
          </a:xfrm>
          <a:custGeom>
            <a:avLst/>
            <a:gdLst/>
            <a:ahLst/>
            <a:cxnLst/>
            <a:rect l="l" t="t" r="r" b="b"/>
            <a:pathLst>
              <a:path w="366" h="270" extrusionOk="0">
                <a:moveTo>
                  <a:pt x="0" y="270"/>
                </a:moveTo>
                <a:lnTo>
                  <a:pt x="366" y="0"/>
                </a:lnTo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2" name="Google Shape;2182;p21"/>
          <p:cNvSpPr/>
          <p:nvPr/>
        </p:nvSpPr>
        <p:spPr>
          <a:xfrm>
            <a:off x="2827033" y="4460026"/>
            <a:ext cx="581025" cy="1588"/>
          </a:xfrm>
          <a:custGeom>
            <a:avLst/>
            <a:gdLst/>
            <a:ahLst/>
            <a:cxnLst/>
            <a:rect l="l" t="t" r="r" b="b"/>
            <a:pathLst>
              <a:path w="366" h="1" extrusionOk="0">
                <a:moveTo>
                  <a:pt x="366" y="0"/>
                </a:move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3" name="Google Shape;2183;p21"/>
          <p:cNvSpPr/>
          <p:nvPr/>
        </p:nvSpPr>
        <p:spPr>
          <a:xfrm>
            <a:off x="1888820" y="3945676"/>
            <a:ext cx="438150" cy="419100"/>
          </a:xfrm>
          <a:custGeom>
            <a:avLst/>
            <a:gdLst/>
            <a:ahLst/>
            <a:cxnLst/>
            <a:rect l="l" t="t" r="r" b="b"/>
            <a:pathLst>
              <a:path w="276" h="264" extrusionOk="0">
                <a:moveTo>
                  <a:pt x="276" y="264"/>
                </a:move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4" name="Google Shape;2184;p21"/>
          <p:cNvSpPr/>
          <p:nvPr/>
        </p:nvSpPr>
        <p:spPr>
          <a:xfrm>
            <a:off x="2817508" y="3364651"/>
            <a:ext cx="581025" cy="1588"/>
          </a:xfrm>
          <a:custGeom>
            <a:avLst/>
            <a:gdLst/>
            <a:ahLst/>
            <a:cxnLst/>
            <a:rect l="l" t="t" r="r" b="b"/>
            <a:pathLst>
              <a:path w="366" h="1" extrusionOk="0">
                <a:moveTo>
                  <a:pt x="366" y="0"/>
                </a:move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5" name="Google Shape;2185;p21"/>
          <p:cNvSpPr/>
          <p:nvPr/>
        </p:nvSpPr>
        <p:spPr>
          <a:xfrm>
            <a:off x="3889070" y="3359888"/>
            <a:ext cx="628650" cy="423863"/>
          </a:xfrm>
          <a:custGeom>
            <a:avLst/>
            <a:gdLst/>
            <a:ahLst/>
            <a:cxnLst/>
            <a:rect l="l" t="t" r="r" b="b"/>
            <a:pathLst>
              <a:path w="396" h="267" extrusionOk="0">
                <a:moveTo>
                  <a:pt x="396" y="267"/>
                </a:move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6" name="Google Shape;2186;p21"/>
          <p:cNvSpPr/>
          <p:nvPr/>
        </p:nvSpPr>
        <p:spPr>
          <a:xfrm>
            <a:off x="1798333" y="2678851"/>
            <a:ext cx="1762125" cy="1023938"/>
          </a:xfrm>
          <a:custGeom>
            <a:avLst/>
            <a:gdLst/>
            <a:ahLst/>
            <a:cxnLst/>
            <a:rect l="l" t="t" r="r" b="b"/>
            <a:pathLst>
              <a:path w="1110" h="645" extrusionOk="0">
                <a:moveTo>
                  <a:pt x="1110" y="342"/>
                </a:moveTo>
                <a:cubicBezTo>
                  <a:pt x="1104" y="0"/>
                  <a:pt x="21" y="63"/>
                  <a:pt x="0" y="645"/>
                </a:cubicBezTo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87" name="Google Shape;2187;p21"/>
          <p:cNvGrpSpPr/>
          <p:nvPr/>
        </p:nvGrpSpPr>
        <p:grpSpPr>
          <a:xfrm>
            <a:off x="1639583" y="3628176"/>
            <a:ext cx="325438" cy="396875"/>
            <a:chOff x="2954" y="2425"/>
            <a:chExt cx="208" cy="250"/>
          </a:xfrm>
        </p:grpSpPr>
        <p:sp>
          <p:nvSpPr>
            <p:cNvPr id="2188" name="Google Shape;2188;p21"/>
            <p:cNvSpPr/>
            <p:nvPr/>
          </p:nvSpPr>
          <p:spPr>
            <a:xfrm>
              <a:off x="2982" y="2490"/>
              <a:ext cx="144" cy="132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9" name="Google Shape;2189;p21"/>
            <p:cNvSpPr txBox="1"/>
            <p:nvPr/>
          </p:nvSpPr>
          <p:spPr>
            <a:xfrm>
              <a:off x="2954" y="2425"/>
              <a:ext cx="208" cy="2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</a:t>
              </a:r>
              <a:endParaRPr sz="2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90" name="Google Shape;2190;p21"/>
          <p:cNvGrpSpPr/>
          <p:nvPr/>
        </p:nvGrpSpPr>
        <p:grpSpPr>
          <a:xfrm>
            <a:off x="3503308" y="4237776"/>
            <a:ext cx="311150" cy="396875"/>
            <a:chOff x="2958" y="2425"/>
            <a:chExt cx="199" cy="250"/>
          </a:xfrm>
        </p:grpSpPr>
        <p:sp>
          <p:nvSpPr>
            <p:cNvPr id="2191" name="Google Shape;2191;p21"/>
            <p:cNvSpPr/>
            <p:nvPr/>
          </p:nvSpPr>
          <p:spPr>
            <a:xfrm>
              <a:off x="2982" y="2490"/>
              <a:ext cx="142" cy="132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2" name="Google Shape;2192;p21"/>
            <p:cNvSpPr txBox="1"/>
            <p:nvPr/>
          </p:nvSpPr>
          <p:spPr>
            <a:xfrm>
              <a:off x="2958" y="2425"/>
              <a:ext cx="199" cy="2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y</a:t>
              </a:r>
              <a:endParaRPr sz="2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93" name="Google Shape;2193;p21"/>
          <p:cNvGrpSpPr/>
          <p:nvPr/>
        </p:nvGrpSpPr>
        <p:grpSpPr>
          <a:xfrm>
            <a:off x="4398658" y="3647226"/>
            <a:ext cx="336550" cy="457200"/>
            <a:chOff x="2949" y="2395"/>
            <a:chExt cx="214" cy="288"/>
          </a:xfrm>
        </p:grpSpPr>
        <p:sp>
          <p:nvSpPr>
            <p:cNvPr id="2194" name="Google Shape;2194;p21"/>
            <p:cNvSpPr/>
            <p:nvPr/>
          </p:nvSpPr>
          <p:spPr>
            <a:xfrm>
              <a:off x="2982" y="2490"/>
              <a:ext cx="142" cy="132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5" name="Google Shape;2195;p21"/>
            <p:cNvSpPr txBox="1"/>
            <p:nvPr/>
          </p:nvSpPr>
          <p:spPr>
            <a:xfrm>
              <a:off x="2949" y="2395"/>
              <a:ext cx="214" cy="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z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196" name="Google Shape;2196;p21"/>
          <p:cNvSpPr txBox="1"/>
          <p:nvPr/>
        </p:nvSpPr>
        <p:spPr>
          <a:xfrm>
            <a:off x="1966608" y="3348776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2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7" name="Google Shape;2197;p21"/>
          <p:cNvSpPr txBox="1"/>
          <p:nvPr/>
        </p:nvSpPr>
        <p:spPr>
          <a:xfrm>
            <a:off x="2519058" y="3696438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2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8" name="Google Shape;2198;p21"/>
          <p:cNvSpPr txBox="1"/>
          <p:nvPr/>
        </p:nvSpPr>
        <p:spPr>
          <a:xfrm>
            <a:off x="1828495" y="4034576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2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9" name="Google Shape;2199;p21"/>
          <p:cNvSpPr txBox="1"/>
          <p:nvPr/>
        </p:nvSpPr>
        <p:spPr>
          <a:xfrm>
            <a:off x="3128658" y="3844076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2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0" name="Google Shape;2200;p21"/>
          <p:cNvSpPr txBox="1"/>
          <p:nvPr/>
        </p:nvSpPr>
        <p:spPr>
          <a:xfrm>
            <a:off x="3028645" y="4406051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2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1" name="Google Shape;2201;p21"/>
          <p:cNvSpPr txBox="1"/>
          <p:nvPr/>
        </p:nvSpPr>
        <p:spPr>
          <a:xfrm>
            <a:off x="3600145" y="3725013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2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2" name="Google Shape;2202;p21"/>
          <p:cNvSpPr txBox="1"/>
          <p:nvPr/>
        </p:nvSpPr>
        <p:spPr>
          <a:xfrm>
            <a:off x="4171645" y="4144113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2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3" name="Google Shape;2203;p21"/>
          <p:cNvSpPr txBox="1"/>
          <p:nvPr/>
        </p:nvSpPr>
        <p:spPr>
          <a:xfrm>
            <a:off x="4128783" y="3291626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2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4" name="Google Shape;2204;p21"/>
          <p:cNvSpPr txBox="1"/>
          <p:nvPr/>
        </p:nvSpPr>
        <p:spPr>
          <a:xfrm>
            <a:off x="2961970" y="3053501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2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5" name="Google Shape;2205;p21"/>
          <p:cNvSpPr txBox="1"/>
          <p:nvPr/>
        </p:nvSpPr>
        <p:spPr>
          <a:xfrm>
            <a:off x="2404758" y="2629638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2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6" name="Google Shape;2206;p21"/>
          <p:cNvSpPr txBox="1"/>
          <p:nvPr/>
        </p:nvSpPr>
        <p:spPr>
          <a:xfrm>
            <a:off x="826718" y="1453057"/>
            <a:ext cx="1106048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rPr lang="en-US" sz="28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Suppose that </a:t>
            </a:r>
            <a:r>
              <a:rPr lang="en-US" sz="2800" i="1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r>
              <a:rPr lang="en-US" sz="28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’s neighboring node</a:t>
            </a:r>
            <a:r>
              <a:rPr lang="en-US" sz="2800" i="1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s, x,v,w, </a:t>
            </a:r>
            <a:r>
              <a:rPr lang="en-US" sz="28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know that for destination</a:t>
            </a:r>
            <a:r>
              <a:rPr lang="en-US" sz="2800" i="1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z</a:t>
            </a:r>
            <a:r>
              <a:rPr lang="en-US" sz="28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2207" name="Google Shape;2207;p21"/>
          <p:cNvGrpSpPr/>
          <p:nvPr/>
        </p:nvGrpSpPr>
        <p:grpSpPr>
          <a:xfrm>
            <a:off x="5954236" y="2228981"/>
            <a:ext cx="4331635" cy="1775026"/>
            <a:chOff x="5954236" y="2228981"/>
            <a:chExt cx="4331635" cy="1775026"/>
          </a:xfrm>
        </p:grpSpPr>
        <p:sp>
          <p:nvSpPr>
            <p:cNvPr id="2208" name="Google Shape;2208;p21"/>
            <p:cNvSpPr txBox="1"/>
            <p:nvPr/>
          </p:nvSpPr>
          <p:spPr>
            <a:xfrm>
              <a:off x="6467193" y="2803678"/>
              <a:ext cx="3595856" cy="12003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i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r>
                <a:rPr lang="en-US" sz="2400" i="1" kern="0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</a:t>
              </a:r>
              <a:r>
                <a:rPr lang="en-US" sz="2400" i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(z) </a:t>
              </a:r>
              <a:r>
                <a:rPr lang="en-US" sz="240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= min { </a:t>
              </a:r>
              <a:r>
                <a:rPr lang="en-US" sz="2400" i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r>
                <a:rPr lang="en-US" sz="2400" i="1" kern="0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u,v </a:t>
              </a:r>
              <a:r>
                <a:rPr lang="en-US" sz="2400" i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+ D</a:t>
              </a:r>
              <a:r>
                <a:rPr lang="en-US" sz="2400" i="1" kern="0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v</a:t>
              </a:r>
              <a:r>
                <a:rPr lang="en-US" sz="2400" i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(z),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i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              c</a:t>
              </a:r>
              <a:r>
                <a:rPr lang="en-US" sz="2400" i="1" kern="0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u,x </a:t>
              </a:r>
              <a:r>
                <a:rPr lang="en-US" sz="2400" i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+ D</a:t>
              </a:r>
              <a:r>
                <a:rPr lang="en-US" sz="2400" i="1" kern="0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r>
                <a:rPr lang="en-US" sz="2400" i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(z),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i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              c</a:t>
              </a:r>
              <a:r>
                <a:rPr lang="en-US" sz="2400" i="1" kern="0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u,w </a:t>
              </a:r>
              <a:r>
                <a:rPr lang="en-US" sz="2400" i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+ D</a:t>
              </a:r>
              <a:r>
                <a:rPr lang="en-US" sz="2400" i="1" kern="0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</a:t>
              </a:r>
              <a:r>
                <a:rPr lang="en-US" sz="2400" i="1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(z) </a:t>
              </a:r>
              <a:r>
                <a:rPr lang="en-US" sz="240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}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09" name="Google Shape;2209;p21"/>
            <p:cNvSpPr txBox="1"/>
            <p:nvPr/>
          </p:nvSpPr>
          <p:spPr>
            <a:xfrm>
              <a:off x="5954236" y="2228981"/>
              <a:ext cx="4331635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Calibri"/>
                <a:buNone/>
              </a:pPr>
              <a:r>
                <a:rPr lang="en-US" sz="28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Bellman-Ford equation says: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210" name="Google Shape;2210;p21"/>
          <p:cNvSpPr/>
          <p:nvPr/>
        </p:nvSpPr>
        <p:spPr>
          <a:xfrm>
            <a:off x="1490598" y="3507287"/>
            <a:ext cx="613776" cy="613776"/>
          </a:xfrm>
          <a:prstGeom prst="ellipse">
            <a:avLst/>
          </a:prstGeom>
          <a:noFill/>
          <a:ln w="349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11" name="Google Shape;2211;p21"/>
          <p:cNvGrpSpPr/>
          <p:nvPr/>
        </p:nvGrpSpPr>
        <p:grpSpPr>
          <a:xfrm>
            <a:off x="764088" y="2192055"/>
            <a:ext cx="1691013" cy="1127342"/>
            <a:chOff x="764088" y="2192055"/>
            <a:chExt cx="1691013" cy="1127342"/>
          </a:xfrm>
        </p:grpSpPr>
        <p:sp>
          <p:nvSpPr>
            <p:cNvPr id="2212" name="Google Shape;2212;p21"/>
            <p:cNvSpPr/>
            <p:nvPr/>
          </p:nvSpPr>
          <p:spPr>
            <a:xfrm>
              <a:off x="851770" y="2630466"/>
              <a:ext cx="1603331" cy="688931"/>
            </a:xfrm>
            <a:custGeom>
              <a:avLst/>
              <a:gdLst/>
              <a:ahLst/>
              <a:cxnLst/>
              <a:rect l="l" t="t" r="r" b="b"/>
              <a:pathLst>
                <a:path w="1603331" h="688931" extrusionOk="0">
                  <a:moveTo>
                    <a:pt x="1603331" y="626301"/>
                  </a:moveTo>
                  <a:lnTo>
                    <a:pt x="1453019" y="688931"/>
                  </a:lnTo>
                  <a:cubicBezTo>
                    <a:pt x="1028055" y="405848"/>
                    <a:pt x="858413" y="306834"/>
                    <a:pt x="0" y="0"/>
                  </a:cubicBezTo>
                  <a:lnTo>
                    <a:pt x="1240077" y="0"/>
                  </a:lnTo>
                  <a:cubicBezTo>
                    <a:pt x="1367100" y="327520"/>
                    <a:pt x="1416932" y="417534"/>
                    <a:pt x="1603331" y="62630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98000">
                  <a:srgbClr val="D8D8D8"/>
                </a:gs>
                <a:gs pos="100000">
                  <a:srgbClr val="D8D8D8"/>
                </a:gs>
              </a:gsLst>
              <a:lin ang="162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213" name="Google Shape;2213;p21"/>
            <p:cNvGrpSpPr/>
            <p:nvPr/>
          </p:nvGrpSpPr>
          <p:grpSpPr>
            <a:xfrm>
              <a:off x="764088" y="2192055"/>
              <a:ext cx="1346844" cy="461665"/>
              <a:chOff x="764088" y="2192055"/>
              <a:chExt cx="1346844" cy="461665"/>
            </a:xfrm>
          </p:grpSpPr>
          <p:sp>
            <p:nvSpPr>
              <p:cNvPr id="2214" name="Google Shape;2214;p21"/>
              <p:cNvSpPr/>
              <p:nvPr/>
            </p:nvSpPr>
            <p:spPr>
              <a:xfrm>
                <a:off x="851770" y="2242159"/>
                <a:ext cx="1240077" cy="388307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rgbClr val="BFBFB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5" name="Google Shape;2215;p21"/>
              <p:cNvSpPr txBox="1"/>
              <p:nvPr/>
            </p:nvSpPr>
            <p:spPr>
              <a:xfrm>
                <a:off x="764088" y="2192055"/>
                <a:ext cx="1346844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123825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rPr lang="en-US" sz="2400" i="1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lang="en-US" sz="2400" i="1" kern="0" baseline="-250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v</a:t>
                </a:r>
                <a:r>
                  <a:rPr lang="en-US" sz="2400" i="1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(z) </a:t>
                </a:r>
                <a:r>
                  <a:rPr lang="en-US" sz="24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= 5</a:t>
                </a: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216" name="Google Shape;2216;p21"/>
          <p:cNvGrpSpPr/>
          <p:nvPr/>
        </p:nvGrpSpPr>
        <p:grpSpPr>
          <a:xfrm>
            <a:off x="2315033" y="3160213"/>
            <a:ext cx="501650" cy="396875"/>
            <a:chOff x="836555" y="3112712"/>
            <a:chExt cx="501650" cy="396875"/>
          </a:xfrm>
        </p:grpSpPr>
        <p:grpSp>
          <p:nvGrpSpPr>
            <p:cNvPr id="2217" name="Google Shape;2217;p21"/>
            <p:cNvGrpSpPr/>
            <p:nvPr/>
          </p:nvGrpSpPr>
          <p:grpSpPr>
            <a:xfrm>
              <a:off x="836555" y="3205962"/>
              <a:ext cx="501650" cy="233363"/>
              <a:chOff x="2303158" y="3229713"/>
              <a:chExt cx="501650" cy="233363"/>
            </a:xfrm>
          </p:grpSpPr>
          <p:sp>
            <p:nvSpPr>
              <p:cNvPr id="2218" name="Google Shape;2218;p21"/>
              <p:cNvSpPr/>
              <p:nvPr/>
            </p:nvSpPr>
            <p:spPr>
              <a:xfrm>
                <a:off x="2307920" y="3334488"/>
                <a:ext cx="496888" cy="128588"/>
              </a:xfrm>
              <a:prstGeom prst="ellipse">
                <a:avLst/>
              </a:prstGeom>
              <a:solidFill>
                <a:srgbClr val="CCCCFF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219" name="Google Shape;2219;p21"/>
              <p:cNvCxnSpPr/>
              <p:nvPr/>
            </p:nvCxnSpPr>
            <p:spPr>
              <a:xfrm>
                <a:off x="2307920" y="3323376"/>
                <a:ext cx="0" cy="79375"/>
              </a:xfrm>
              <a:prstGeom prst="straightConnector1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20" name="Google Shape;2220;p21"/>
              <p:cNvCxnSpPr/>
              <p:nvPr/>
            </p:nvCxnSpPr>
            <p:spPr>
              <a:xfrm>
                <a:off x="2804808" y="3323376"/>
                <a:ext cx="0" cy="79375"/>
              </a:xfrm>
              <a:prstGeom prst="straightConnector1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221" name="Google Shape;2221;p21"/>
              <p:cNvSpPr/>
              <p:nvPr/>
            </p:nvSpPr>
            <p:spPr>
              <a:xfrm>
                <a:off x="2307920" y="3323376"/>
                <a:ext cx="492125" cy="77788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Calibri"/>
                  <a:buNone/>
                </a:pPr>
                <a:endParaRPr sz="240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2" name="Google Shape;2222;p21"/>
              <p:cNvSpPr/>
              <p:nvPr/>
            </p:nvSpPr>
            <p:spPr>
              <a:xfrm>
                <a:off x="2303158" y="3229713"/>
                <a:ext cx="496888" cy="150813"/>
              </a:xfrm>
              <a:prstGeom prst="ellipse">
                <a:avLst/>
              </a:prstGeom>
              <a:solidFill>
                <a:srgbClr val="CCCCFF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23" name="Google Shape;2223;p21"/>
            <p:cNvGrpSpPr/>
            <p:nvPr/>
          </p:nvGrpSpPr>
          <p:grpSpPr>
            <a:xfrm>
              <a:off x="929455" y="3112712"/>
              <a:ext cx="311150" cy="396875"/>
              <a:chOff x="2958" y="2425"/>
              <a:chExt cx="199" cy="250"/>
            </a:xfrm>
          </p:grpSpPr>
          <p:sp>
            <p:nvSpPr>
              <p:cNvPr id="2224" name="Google Shape;2224;p21"/>
              <p:cNvSpPr/>
              <p:nvPr/>
            </p:nvSpPr>
            <p:spPr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5" name="Google Shape;2225;p21"/>
              <p:cNvSpPr txBox="1"/>
              <p:nvPr/>
            </p:nvSpPr>
            <p:spPr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lang="en-US"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v</a:t>
                </a:r>
                <a:endParaRPr sz="240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226" name="Google Shape;2226;p21"/>
          <p:cNvGrpSpPr/>
          <p:nvPr/>
        </p:nvGrpSpPr>
        <p:grpSpPr>
          <a:xfrm>
            <a:off x="3717682" y="2156537"/>
            <a:ext cx="1617434" cy="1131193"/>
            <a:chOff x="3717682" y="2156537"/>
            <a:chExt cx="1617434" cy="1131193"/>
          </a:xfrm>
        </p:grpSpPr>
        <p:sp>
          <p:nvSpPr>
            <p:cNvPr id="2227" name="Google Shape;2227;p21"/>
            <p:cNvSpPr/>
            <p:nvPr/>
          </p:nvSpPr>
          <p:spPr>
            <a:xfrm flipH="1">
              <a:off x="3717682" y="2598799"/>
              <a:ext cx="1603331" cy="688931"/>
            </a:xfrm>
            <a:custGeom>
              <a:avLst/>
              <a:gdLst/>
              <a:ahLst/>
              <a:cxnLst/>
              <a:rect l="l" t="t" r="r" b="b"/>
              <a:pathLst>
                <a:path w="1603331" h="688931" extrusionOk="0">
                  <a:moveTo>
                    <a:pt x="1603331" y="626301"/>
                  </a:moveTo>
                  <a:lnTo>
                    <a:pt x="1453019" y="688931"/>
                  </a:lnTo>
                  <a:cubicBezTo>
                    <a:pt x="1028055" y="405848"/>
                    <a:pt x="858413" y="306834"/>
                    <a:pt x="0" y="0"/>
                  </a:cubicBezTo>
                  <a:lnTo>
                    <a:pt x="1240077" y="0"/>
                  </a:lnTo>
                  <a:cubicBezTo>
                    <a:pt x="1367100" y="327520"/>
                    <a:pt x="1416932" y="417534"/>
                    <a:pt x="1603331" y="62630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98000">
                  <a:srgbClr val="D8D8D8"/>
                </a:gs>
                <a:gs pos="100000">
                  <a:srgbClr val="D8D8D8"/>
                </a:gs>
              </a:gsLst>
              <a:lin ang="162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228" name="Google Shape;2228;p21"/>
            <p:cNvGrpSpPr/>
            <p:nvPr/>
          </p:nvGrpSpPr>
          <p:grpSpPr>
            <a:xfrm>
              <a:off x="3933770" y="2156537"/>
              <a:ext cx="1401346" cy="461665"/>
              <a:chOff x="5257869" y="2364355"/>
              <a:chExt cx="1401346" cy="461665"/>
            </a:xfrm>
          </p:grpSpPr>
          <p:sp>
            <p:nvSpPr>
              <p:cNvPr id="2229" name="Google Shape;2229;p21"/>
              <p:cNvSpPr/>
              <p:nvPr/>
            </p:nvSpPr>
            <p:spPr>
              <a:xfrm>
                <a:off x="5402893" y="2421699"/>
                <a:ext cx="1240077" cy="388307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rgbClr val="BFBFB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0" name="Google Shape;2230;p21"/>
              <p:cNvSpPr txBox="1"/>
              <p:nvPr/>
            </p:nvSpPr>
            <p:spPr>
              <a:xfrm>
                <a:off x="5257869" y="2364355"/>
                <a:ext cx="1401346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123825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rPr lang="en-US" sz="2400" i="1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lang="en-US" sz="2400" i="1" kern="0" baseline="-250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w</a:t>
                </a:r>
                <a:r>
                  <a:rPr lang="en-US" sz="2400" i="1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(z) = </a:t>
                </a:r>
                <a:r>
                  <a:rPr lang="en-US" sz="24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231" name="Google Shape;2231;p21"/>
          <p:cNvGrpSpPr/>
          <p:nvPr/>
        </p:nvGrpSpPr>
        <p:grpSpPr>
          <a:xfrm>
            <a:off x="3392183" y="3123351"/>
            <a:ext cx="500062" cy="396875"/>
            <a:chOff x="3392183" y="3123351"/>
            <a:chExt cx="500062" cy="396875"/>
          </a:xfrm>
        </p:grpSpPr>
        <p:sp>
          <p:nvSpPr>
            <p:cNvPr id="2232" name="Google Shape;2232;p21"/>
            <p:cNvSpPr/>
            <p:nvPr/>
          </p:nvSpPr>
          <p:spPr>
            <a:xfrm>
              <a:off x="3392183" y="3328138"/>
              <a:ext cx="495300" cy="128588"/>
            </a:xfrm>
            <a:prstGeom prst="ellipse">
              <a:avLst/>
            </a:prstGeom>
            <a:solidFill>
              <a:srgbClr val="CCCCF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33" name="Google Shape;2233;p21"/>
            <p:cNvCxnSpPr/>
            <p:nvPr/>
          </p:nvCxnSpPr>
          <p:spPr>
            <a:xfrm>
              <a:off x="3392183" y="3317026"/>
              <a:ext cx="0" cy="79375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34" name="Google Shape;2234;p21"/>
            <p:cNvCxnSpPr/>
            <p:nvPr/>
          </p:nvCxnSpPr>
          <p:spPr>
            <a:xfrm>
              <a:off x="3887483" y="3317026"/>
              <a:ext cx="0" cy="79375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235" name="Google Shape;2235;p21"/>
            <p:cNvSpPr/>
            <p:nvPr/>
          </p:nvSpPr>
          <p:spPr>
            <a:xfrm>
              <a:off x="3392183" y="3317026"/>
              <a:ext cx="490538" cy="77788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6" name="Google Shape;2236;p21"/>
            <p:cNvSpPr/>
            <p:nvPr/>
          </p:nvSpPr>
          <p:spPr>
            <a:xfrm>
              <a:off x="3396945" y="3228126"/>
              <a:ext cx="495300" cy="150813"/>
            </a:xfrm>
            <a:prstGeom prst="ellipse">
              <a:avLst/>
            </a:prstGeom>
            <a:solidFill>
              <a:srgbClr val="CCCCF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237" name="Google Shape;2237;p21"/>
            <p:cNvGrpSpPr/>
            <p:nvPr/>
          </p:nvGrpSpPr>
          <p:grpSpPr>
            <a:xfrm>
              <a:off x="3466795" y="3123351"/>
              <a:ext cx="368300" cy="396875"/>
              <a:chOff x="2941" y="2413"/>
              <a:chExt cx="235" cy="250"/>
            </a:xfrm>
          </p:grpSpPr>
          <p:sp>
            <p:nvSpPr>
              <p:cNvPr id="2238" name="Google Shape;2238;p21"/>
              <p:cNvSpPr/>
              <p:nvPr/>
            </p:nvSpPr>
            <p:spPr>
              <a:xfrm>
                <a:off x="2982" y="2490"/>
                <a:ext cx="146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9" name="Google Shape;2239;p21"/>
              <p:cNvSpPr txBox="1"/>
              <p:nvPr/>
            </p:nvSpPr>
            <p:spPr>
              <a:xfrm>
                <a:off x="2941" y="2413"/>
                <a:ext cx="235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lang="en-US" sz="20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w</a:t>
                </a:r>
                <a:endParaRPr sz="240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240" name="Google Shape;2240;p21"/>
          <p:cNvGrpSpPr/>
          <p:nvPr/>
        </p:nvGrpSpPr>
        <p:grpSpPr>
          <a:xfrm>
            <a:off x="848468" y="4372180"/>
            <a:ext cx="1691740" cy="1106944"/>
            <a:chOff x="848468" y="4372180"/>
            <a:chExt cx="1691740" cy="1106944"/>
          </a:xfrm>
        </p:grpSpPr>
        <p:sp>
          <p:nvSpPr>
            <p:cNvPr id="2241" name="Google Shape;2241;p21"/>
            <p:cNvSpPr/>
            <p:nvPr/>
          </p:nvSpPr>
          <p:spPr>
            <a:xfrm rot="10800000" flipH="1">
              <a:off x="936877" y="4372180"/>
              <a:ext cx="1603331" cy="688931"/>
            </a:xfrm>
            <a:custGeom>
              <a:avLst/>
              <a:gdLst/>
              <a:ahLst/>
              <a:cxnLst/>
              <a:rect l="l" t="t" r="r" b="b"/>
              <a:pathLst>
                <a:path w="1603331" h="688931" extrusionOk="0">
                  <a:moveTo>
                    <a:pt x="1603331" y="626301"/>
                  </a:moveTo>
                  <a:lnTo>
                    <a:pt x="1453019" y="688931"/>
                  </a:lnTo>
                  <a:cubicBezTo>
                    <a:pt x="1028055" y="405848"/>
                    <a:pt x="858413" y="306834"/>
                    <a:pt x="0" y="0"/>
                  </a:cubicBezTo>
                  <a:lnTo>
                    <a:pt x="1240077" y="0"/>
                  </a:lnTo>
                  <a:cubicBezTo>
                    <a:pt x="1367100" y="327520"/>
                    <a:pt x="1416932" y="417534"/>
                    <a:pt x="1603331" y="62630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98000">
                  <a:srgbClr val="D8D8D8"/>
                </a:gs>
                <a:gs pos="100000">
                  <a:srgbClr val="D8D8D8"/>
                </a:gs>
              </a:gsLst>
              <a:lin ang="162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242" name="Google Shape;2242;p21"/>
            <p:cNvGrpSpPr/>
            <p:nvPr/>
          </p:nvGrpSpPr>
          <p:grpSpPr>
            <a:xfrm>
              <a:off x="848468" y="5017459"/>
              <a:ext cx="1342034" cy="461665"/>
              <a:chOff x="296266" y="4536509"/>
              <a:chExt cx="1342034" cy="461665"/>
            </a:xfrm>
          </p:grpSpPr>
          <p:sp>
            <p:nvSpPr>
              <p:cNvPr id="2243" name="Google Shape;2243;p21"/>
              <p:cNvSpPr/>
              <p:nvPr/>
            </p:nvSpPr>
            <p:spPr>
              <a:xfrm>
                <a:off x="398223" y="4576176"/>
                <a:ext cx="1240077" cy="388307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rgbClr val="BFBFB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4" name="Google Shape;2244;p21"/>
              <p:cNvSpPr txBox="1"/>
              <p:nvPr/>
            </p:nvSpPr>
            <p:spPr>
              <a:xfrm>
                <a:off x="296266" y="4536509"/>
                <a:ext cx="1342034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123825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rPr lang="en-US" sz="2400" i="1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</a:t>
                </a:r>
                <a:r>
                  <a:rPr lang="en-US" sz="2400" i="1" kern="0" baseline="-250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x</a:t>
                </a:r>
                <a:r>
                  <a:rPr lang="en-US" sz="2400" i="1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(z)</a:t>
                </a:r>
                <a:r>
                  <a:rPr lang="en-US" sz="24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= 3</a:t>
                </a:r>
                <a:endParaRPr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245" name="Google Shape;2245;p21"/>
          <p:cNvGrpSpPr/>
          <p:nvPr/>
        </p:nvGrpSpPr>
        <p:grpSpPr>
          <a:xfrm>
            <a:off x="2309508" y="4185388"/>
            <a:ext cx="501650" cy="457200"/>
            <a:chOff x="2309508" y="4185388"/>
            <a:chExt cx="501650" cy="457200"/>
          </a:xfrm>
        </p:grpSpPr>
        <p:sp>
          <p:nvSpPr>
            <p:cNvPr id="2246" name="Google Shape;2246;p21"/>
            <p:cNvSpPr/>
            <p:nvPr/>
          </p:nvSpPr>
          <p:spPr>
            <a:xfrm>
              <a:off x="2314270" y="4429863"/>
              <a:ext cx="496888" cy="128588"/>
            </a:xfrm>
            <a:prstGeom prst="ellipse">
              <a:avLst/>
            </a:prstGeom>
            <a:solidFill>
              <a:srgbClr val="CCCCF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47" name="Google Shape;2247;p21"/>
            <p:cNvCxnSpPr/>
            <p:nvPr/>
          </p:nvCxnSpPr>
          <p:spPr>
            <a:xfrm>
              <a:off x="2314270" y="4418751"/>
              <a:ext cx="0" cy="79375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48" name="Google Shape;2248;p21"/>
            <p:cNvCxnSpPr/>
            <p:nvPr/>
          </p:nvCxnSpPr>
          <p:spPr>
            <a:xfrm>
              <a:off x="2811158" y="4418751"/>
              <a:ext cx="0" cy="79375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249" name="Google Shape;2249;p21"/>
            <p:cNvSpPr/>
            <p:nvPr/>
          </p:nvSpPr>
          <p:spPr>
            <a:xfrm>
              <a:off x="2314270" y="4418751"/>
              <a:ext cx="492125" cy="77788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endParaRPr sz="2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0" name="Google Shape;2250;p21"/>
            <p:cNvSpPr/>
            <p:nvPr/>
          </p:nvSpPr>
          <p:spPr>
            <a:xfrm>
              <a:off x="2309508" y="4325088"/>
              <a:ext cx="496888" cy="150813"/>
            </a:xfrm>
            <a:prstGeom prst="ellipse">
              <a:avLst/>
            </a:prstGeom>
            <a:solidFill>
              <a:srgbClr val="CCCCF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251" name="Google Shape;2251;p21"/>
            <p:cNvGrpSpPr/>
            <p:nvPr/>
          </p:nvGrpSpPr>
          <p:grpSpPr>
            <a:xfrm>
              <a:off x="2409520" y="4185388"/>
              <a:ext cx="336550" cy="457200"/>
              <a:chOff x="2951" y="2395"/>
              <a:chExt cx="213" cy="288"/>
            </a:xfrm>
          </p:grpSpPr>
          <p:sp>
            <p:nvSpPr>
              <p:cNvPr id="2252" name="Google Shape;2252;p21"/>
              <p:cNvSpPr/>
              <p:nvPr/>
            </p:nvSpPr>
            <p:spPr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endParaRPr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3" name="Google Shape;2253;p21"/>
              <p:cNvSpPr txBox="1"/>
              <p:nvPr/>
            </p:nvSpPr>
            <p:spPr>
              <a:xfrm>
                <a:off x="2951" y="2395"/>
                <a:ext cx="213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lang="en-US" sz="2400" kern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x</a:t>
                </a: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254" name="Google Shape;2254;p21"/>
          <p:cNvSpPr txBox="1"/>
          <p:nvPr/>
        </p:nvSpPr>
        <p:spPr>
          <a:xfrm>
            <a:off x="7446311" y="3940800"/>
            <a:ext cx="26052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min {2 + 5,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1 + 3,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5 + 3}  = 4</a:t>
            </a: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2255" name="Google Shape;2255;p21"/>
          <p:cNvGrpSpPr/>
          <p:nvPr/>
        </p:nvGrpSpPr>
        <p:grpSpPr>
          <a:xfrm>
            <a:off x="6270932" y="2745287"/>
            <a:ext cx="4777024" cy="3733537"/>
            <a:chOff x="6270932" y="2745287"/>
            <a:chExt cx="4777024" cy="3733537"/>
          </a:xfrm>
        </p:grpSpPr>
        <p:sp>
          <p:nvSpPr>
            <p:cNvPr id="2256" name="Google Shape;2256;p21"/>
            <p:cNvSpPr txBox="1"/>
            <p:nvPr/>
          </p:nvSpPr>
          <p:spPr>
            <a:xfrm>
              <a:off x="6270932" y="5284523"/>
              <a:ext cx="4777024" cy="11943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eaLnBrk="1" fontAlgn="auto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-US" sz="2800" i="1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node achieving minimum (x) is next hop on estimated least-cost path to destination (z)</a:t>
              </a: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2257" name="Google Shape;2257;p21"/>
            <p:cNvGrpSpPr/>
            <p:nvPr/>
          </p:nvGrpSpPr>
          <p:grpSpPr>
            <a:xfrm>
              <a:off x="6465518" y="2745287"/>
              <a:ext cx="3645073" cy="2469715"/>
              <a:chOff x="6465518" y="2745287"/>
              <a:chExt cx="3645073" cy="2469715"/>
            </a:xfrm>
          </p:grpSpPr>
          <p:sp>
            <p:nvSpPr>
              <p:cNvPr id="2258" name="Google Shape;2258;p21"/>
              <p:cNvSpPr/>
              <p:nvPr/>
            </p:nvSpPr>
            <p:spPr>
              <a:xfrm>
                <a:off x="6465518" y="2745287"/>
                <a:ext cx="874734" cy="613776"/>
              </a:xfrm>
              <a:prstGeom prst="ellipse">
                <a:avLst/>
              </a:prstGeom>
              <a:noFill/>
              <a:ln w="34925" cap="flat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9" name="Google Shape;2259;p21"/>
              <p:cNvSpPr/>
              <p:nvPr/>
            </p:nvSpPr>
            <p:spPr>
              <a:xfrm>
                <a:off x="9235857" y="4601226"/>
                <a:ext cx="874734" cy="613776"/>
              </a:xfrm>
              <a:prstGeom prst="ellipse">
                <a:avLst/>
              </a:prstGeom>
              <a:noFill/>
              <a:ln w="34925" cap="flat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0" name="Google Shape;2260;p21"/>
              <p:cNvSpPr/>
              <p:nvPr/>
            </p:nvSpPr>
            <p:spPr>
              <a:xfrm>
                <a:off x="8098076" y="3187872"/>
                <a:ext cx="1722329" cy="482254"/>
              </a:xfrm>
              <a:prstGeom prst="ellipse">
                <a:avLst/>
              </a:prstGeom>
              <a:noFill/>
              <a:ln w="34925" cap="flat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endParaRPr kern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90626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5AAB6E9E277804DABC86EB8C860FA82" ma:contentTypeVersion="8" ma:contentTypeDescription="Create a new document." ma:contentTypeScope="" ma:versionID="61b49c71382a6f9700fee307c0778866">
  <xsd:schema xmlns:xsd="http://www.w3.org/2001/XMLSchema" xmlns:xs="http://www.w3.org/2001/XMLSchema" xmlns:p="http://schemas.microsoft.com/office/2006/metadata/properties" xmlns:ns2="358c27f4-605e-4a4d-a8b9-e26961c65206" targetNamespace="http://schemas.microsoft.com/office/2006/metadata/properties" ma:root="true" ma:fieldsID="47a6b9903b5bde202c59c8ee6d957075" ns2:_="">
    <xsd:import namespace="358c27f4-605e-4a4d-a8b9-e26961c6520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8c27f4-605e-4a4d-a8b9-e26961c652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BFB1785-7E9B-4BE8-94BC-B2640105582F}"/>
</file>

<file path=customXml/itemProps2.xml><?xml version="1.0" encoding="utf-8"?>
<ds:datastoreItem xmlns:ds="http://schemas.openxmlformats.org/officeDocument/2006/customXml" ds:itemID="{263FA13A-394E-41AB-8E27-8B14705DD0CC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809</TotalTime>
  <Words>8874</Words>
  <Application>Microsoft Office PowerPoint</Application>
  <PresentationFormat>Widescreen</PresentationFormat>
  <Paragraphs>1925</Paragraphs>
  <Slides>45</Slides>
  <Notes>42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45</vt:i4>
      </vt:variant>
    </vt:vector>
  </HeadingPairs>
  <TitlesOfParts>
    <vt:vector size="49" baseType="lpstr">
      <vt:lpstr>Office Theme</vt:lpstr>
      <vt:lpstr>1_Office Theme</vt:lpstr>
      <vt:lpstr>2_Office Theme</vt:lpstr>
      <vt:lpstr>3_Office Theme</vt:lpstr>
      <vt:lpstr>Network Fundamentals for Cloud</vt:lpstr>
      <vt:lpstr>PowerPoint Presentation</vt:lpstr>
      <vt:lpstr>PowerPoint Presentation</vt:lpstr>
      <vt:lpstr>RECAP: Per-router control plane</vt:lpstr>
      <vt:lpstr>RECAP: Routing protocols</vt:lpstr>
      <vt:lpstr>RECAP: Routing algorithm classification</vt:lpstr>
      <vt:lpstr>Network layer : Topics to be covered</vt:lpstr>
      <vt:lpstr>Distance vector algorithm </vt:lpstr>
      <vt:lpstr>Bellman-Ford Example</vt:lpstr>
      <vt:lpstr>Distance vector algorithm </vt:lpstr>
      <vt:lpstr>Distance vector algorithm:  </vt:lpstr>
      <vt:lpstr>Distance vector: example</vt:lpstr>
      <vt:lpstr>Distance vector example: iteration</vt:lpstr>
      <vt:lpstr>Distance vector example: iteration</vt:lpstr>
      <vt:lpstr>Distance vector example: iteration</vt:lpstr>
      <vt:lpstr>Distance vector example: iteration</vt:lpstr>
      <vt:lpstr>Distance vector example: iteration</vt:lpstr>
      <vt:lpstr>Distance vector example: iteration</vt:lpstr>
      <vt:lpstr>Distance vector example: iteration</vt:lpstr>
      <vt:lpstr>Distance vector example: computation</vt:lpstr>
      <vt:lpstr>Distance vector example: computation</vt:lpstr>
      <vt:lpstr>Distance vector example: computation</vt:lpstr>
      <vt:lpstr>Distance vector example: computation</vt:lpstr>
      <vt:lpstr>Distance vector example: computation</vt:lpstr>
      <vt:lpstr>Distance vector: state information diffusion</vt:lpstr>
      <vt:lpstr>Network layer : Topics to be covered</vt:lpstr>
      <vt:lpstr>Making routing scalable</vt:lpstr>
      <vt:lpstr>Internet approach to scalable routing</vt:lpstr>
      <vt:lpstr>Interconnected ASes</vt:lpstr>
      <vt:lpstr>Inter-AS routing:  a role in intradomain forwarding</vt:lpstr>
      <vt:lpstr>Inter-AS routing:  routing within an AS</vt:lpstr>
      <vt:lpstr>OSPF (Open Shortest Path First) routing</vt:lpstr>
      <vt:lpstr>Hierarchical OSPF</vt:lpstr>
      <vt:lpstr>Network layer : Topics to be covered</vt:lpstr>
      <vt:lpstr>Internet inter-AS routing: BGP</vt:lpstr>
      <vt:lpstr>eBGP, iBGP connections</vt:lpstr>
      <vt:lpstr>BGP basics</vt:lpstr>
      <vt:lpstr>Path attributes and BGP routes</vt:lpstr>
      <vt:lpstr>BGP path advertisement</vt:lpstr>
      <vt:lpstr>BGP path advertisement (more)</vt:lpstr>
      <vt:lpstr>BGP messages</vt:lpstr>
      <vt:lpstr>BGP path advertisement</vt:lpstr>
      <vt:lpstr>BGP path advertisement</vt:lpstr>
      <vt:lpstr>Why different Intra-, Inter-AS routing ? </vt:lpstr>
      <vt:lpstr>BGP route selection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NISHIT NARANG .</cp:lastModifiedBy>
  <cp:revision>128</cp:revision>
  <dcterms:created xsi:type="dcterms:W3CDTF">2011-09-14T09:42:05Z</dcterms:created>
  <dcterms:modified xsi:type="dcterms:W3CDTF">2024-08-21T15:32:52Z</dcterms:modified>
</cp:coreProperties>
</file>