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1.xml" ContentType="application/vnd.openxmlformats-officedocument.presentationml.slide+xml"/>
  <Override PartName="/ppt/presentation.xml" ContentType="application/vnd.openxmlformats-officedocument.presentationml.presentation.main+xml"/>
  <Override PartName="/ppt/notesSlides/notesSlide15.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6.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7.xml" ContentType="application/vnd.openxmlformats-officedocument.presentationml.notesSlide+xml"/>
  <Override PartName="/ppt/ink/ink1.xml" ContentType="application/inkml+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403" r:id="rId2"/>
    <p:sldId id="257" r:id="rId3"/>
    <p:sldId id="258" r:id="rId4"/>
    <p:sldId id="266" r:id="rId5"/>
    <p:sldId id="267" r:id="rId6"/>
    <p:sldId id="404" r:id="rId7"/>
    <p:sldId id="406" r:id="rId8"/>
    <p:sldId id="471" r:id="rId9"/>
    <p:sldId id="472" r:id="rId10"/>
    <p:sldId id="445" r:id="rId11"/>
    <p:sldId id="473" r:id="rId12"/>
    <p:sldId id="474" r:id="rId13"/>
    <p:sldId id="476" r:id="rId14"/>
    <p:sldId id="477" r:id="rId15"/>
    <p:sldId id="478" r:id="rId16"/>
    <p:sldId id="479" r:id="rId17"/>
    <p:sldId id="480" r:id="rId18"/>
    <p:sldId id="481" r:id="rId19"/>
    <p:sldId id="482" r:id="rId20"/>
    <p:sldId id="484" r:id="rId21"/>
    <p:sldId id="487" r:id="rId22"/>
    <p:sldId id="488" r:id="rId23"/>
    <p:sldId id="486" r:id="rId24"/>
    <p:sldId id="435" r:id="rId25"/>
    <p:sldId id="436" r:id="rId26"/>
    <p:sldId id="464" r:id="rId27"/>
    <p:sldId id="465" r:id="rId28"/>
    <p:sldId id="469" r:id="rId29"/>
    <p:sldId id="470" r:id="rId30"/>
    <p:sldId id="466" r:id="rId31"/>
    <p:sldId id="467" r:id="rId32"/>
    <p:sldId id="468"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s" id="{4E59C3E2-E03B-2947-A4A8-38E307C3B29F}">
          <p14:sldIdLst>
            <p14:sldId id="403"/>
            <p14:sldId id="257"/>
            <p14:sldId id="258"/>
            <p14:sldId id="266"/>
            <p14:sldId id="267"/>
            <p14:sldId id="404"/>
          </p14:sldIdLst>
        </p14:section>
        <p14:section name="Part 1: Federated Identities (45 minutes)" id="{89663204-98A0-D64C-BAD3-D2686FB5472A}">
          <p14:sldIdLst>
            <p14:sldId id="406"/>
            <p14:sldId id="471"/>
            <p14:sldId id="472"/>
            <p14:sldId id="445"/>
            <p14:sldId id="473"/>
            <p14:sldId id="474"/>
          </p14:sldIdLst>
        </p14:section>
        <p14:section name="Part 2: IAM Protocols and Specifications (45 minutes)" id="{D1BAA666-BB30-454C-89B5-1C8E51106C5C}">
          <p14:sldIdLst>
            <p14:sldId id="476"/>
            <p14:sldId id="477"/>
            <p14:sldId id="478"/>
            <p14:sldId id="479"/>
            <p14:sldId id="480"/>
            <p14:sldId id="481"/>
            <p14:sldId id="482"/>
          </p14:sldIdLst>
        </p14:section>
        <p14:section name="Part 3: Entitlement Management and IAM Audit (30 minutes)" id="{C8071CCF-17D7-F749-8B22-09B204CAD9C2}">
          <p14:sldIdLst>
            <p14:sldId id="484"/>
            <p14:sldId id="487"/>
            <p14:sldId id="488"/>
            <p14:sldId id="486"/>
            <p14:sldId id="435"/>
            <p14:sldId id="436"/>
            <p14:sldId id="464"/>
            <p14:sldId id="465"/>
            <p14:sldId id="469"/>
            <p14:sldId id="470"/>
            <p14:sldId id="466"/>
            <p14:sldId id="467"/>
            <p14:sldId id="4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085"/>
    <p:restoredTop sz="77945"/>
  </p:normalViewPr>
  <p:slideViewPr>
    <p:cSldViewPr snapToGrid="0">
      <p:cViewPr varScale="1">
        <p:scale>
          <a:sx n="97" d="100"/>
          <a:sy n="97" d="100"/>
        </p:scale>
        <p:origin x="22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18:37:30.337"/>
    </inkml:context>
    <inkml:brush xml:id="br0">
      <inkml:brushProperty name="width" value="0.09071" units="cm"/>
      <inkml:brushProperty name="height" value="0.09071" units="cm"/>
    </inkml:brush>
    <inkml:brush xml:id="br1">
      <inkml:brushProperty name="width" value="0.09071" units="cm"/>
      <inkml:brushProperty name="height" value="0.09071" units="cm"/>
      <inkml:brushProperty name="color" value="#FF0000"/>
    </inkml:brush>
    <inkml:brush xml:id="br2">
      <inkml:brushProperty name="width" value="0.09071" units="cm"/>
      <inkml:brushProperty name="height" value="0.09071" units="cm"/>
      <inkml:brushProperty name="color" value="#A020F0"/>
    </inkml:brush>
    <inkml:brush xml:id="br3">
      <inkml:brushProperty name="width" value="0.09071" units="cm"/>
      <inkml:brushProperty name="height" value="0.09071" units="cm"/>
      <inkml:brushProperty name="color" value="#FFC000"/>
    </inkml:brush>
  </inkml:definitions>
  <inkml:trace contextRef="#ctx0" brushRef="#br0">1113 18064 7713,'-1'-12'3276,"-1"9"0,-1 8 0,0 8 0,-3 22-819,2-12-2412,-3 10 0,1 1-45,0-4-450,0 5 0,-1-1-269,3-10-920,-1 1 1,0-1-1639,0-4 2457,0 7 1,3-19 0,1-3 0</inkml:trace>
  <inkml:trace contextRef="#ctx0" brushRef="#br0" timeOffset="453">1076 17965 7533,'17'-34'3276,"14"0"-2235,5 1-861,-11 24 0,0 5 0,-2 6 1169,0 29-899,-22-15 719,-8 28-719,-2-25-90,-7 12 449,1-10 1,-1-1-540,-2 3-180,-12 16-180,27-29-180,18-8 270,-1-1-90,13-7-90,2 3 180,-8 1-180,26 3 180,-26 2 0,12 5 0,-4 7-90,-12-2 180,1 5 0,-3 3 0,-5-2 450,4 22-270,-13-22 89,-1 4 721,-6 8-810,-2-12 134,-4 3 1,-2 0-225,-4-5 90,-11 1 0,-2-1-270,3-5 45,-5-2 0,-1-3-225,8-3-1080,-4-7 1,0-2 180,6-2-560,1-6 1,2-2 58,10 1 1580,-2-20 0,12 25 0,1-7 0</inkml:trace>
  <inkml:trace contextRef="#ctx0" brushRef="#br0" timeOffset="802">1941 18072 10051,'14'0'3276,"-7"4"0,-8 14 0,-4-4 0,-3 25-1808,7-22-928,5 27-226,9-22 1,6-3-180,6 2 0,5-2-45,8-1 0,2-4-90,-10-7 0,-1-4 0,8-10 0,-4-6-810,-8-22 631,6 3-406,-32 3 0,-9 0-1214,-23-2 1349,16 12 1,-3 2-1190,-13 2 1,1 4-1639,7 5 3238,-3 2 1,3 2-1,14 2 1,-6 2 0</inkml:trace>
  <inkml:trace contextRef="#ctx0" brushRef="#br0" timeOffset="2170">2591 17837 10141,'4'-9'3276,"1"-1"0,0 1 0,0 25 0,-2-6-1638,0 17 0,-2 8-788,-1-2 0,0 2-700,-1-1 0,0 2 0,0-2-1789,-1 6 1,0-3 1580,-1-2 1,1-3 57,-4 10 0,1 0 0,0-1 0,7-20 0,19-37-90,-2-1-720,9-7 1,5 1-46,-4 11 1,2 2 314,14-3 0,0 3 2146,-13 4 0,-1 4-1786,7 7 1,-4 7 1258,-5 13-629,2-1 809,-32 15-809,-11-23 269,-17 4 1,-8-2-540,-5-7 0,-1-2-372,3 2 0,-1-1-438,5-7 1,-3-2 0,8-1-361,-3-4-649,-1-3 1,3-1 818,14-3 1,-8-1 0,24 7 0</inkml:trace>
  <inkml:trace contextRef="#ctx0" brushRef="#br0" timeOffset="5187">1918 15520 9062,'-3'-14'3148,"0"0"-2248,0 4 89,-1-1 1440,-8-11-1800,3 8 990,-18-15-1079,13 19 989,-31-1-899,20 14 359,-17 13 1,-4 9-571,19-4 1,3 3 0,-1 4-379,1 1 0,-2 2 1,3 3-1,4 0 139,4 9 0,6 1 0,3-1-135,-1 8 0,12-4 45,16-17 0,10-4 0,-1-6-90,-8-8 0,3-4-819,15 1 1,8-1-1,-6-3 819,-11-4 0,0-3-158,5-2 1,6-2 0,1-3-1,-5-3-935,-3-6 1,-4-4 0,0 0 966,5 4 0,1 1 1,-7-6-355,-3-15 0,-8-7 0,-11 1 50,-14 8 1,-10 0 0,-2-1 114,0 5 0,-2-1 0,-1 0 1,-1 4 92,-4-5 1,-1 4 0,-4 5-529,-9 6 0,-3 7 1,5 5-151,-10 9-193,13 7 1,-3 5 0,6 0-1028,-6 11 2120,4 9 0,4 4 0,19-6 0,5-7 0,0 0 0</inkml:trace>
  <inkml:trace contextRef="#ctx0" brushRef="#br0" timeOffset="5820">1773 16163 8162,'-1'-14'3276,"0"0"0,2 0 0,0 2-2040,4 8-157,0 5-629,3 10 90,-4 1 809,0 20-899,-4-10 44,0 7 1,-2 2-225,0 0-1696,-2 12 0,0 1 1516,0-8-45,-1 11 0,0 1 0,3-21 0,0 0-315,0 8 0,0 1-719,1 14-451,0-20-988,2-9 1862,-1-8 566,1-1 0,-1-5 0,1-2 0</inkml:trace>
  <inkml:trace contextRef="#ctx0" brushRef="#br0" timeOffset="6417">1745 16778 16348,'-10'-12'2608,"-1"6"-2428,1 7 360,-13 14-90,7-4-271,-10 11 361,-3 3-270,5-2 45,-8 8 0,-1 2-315,2-2 89,8-7 1,-3 3 0,4-4-90,-1 3 0,1 0 0,0-1-449,5-5-1036,1-1 1,0 0-1793,5-4 2679,13-7 1,-1-6 0,15-12 0</inkml:trace>
  <inkml:trace contextRef="#ctx0" brushRef="#br0" timeOffset="6835">1861 16792 11041,'9'-14'3276,"-4"1"0,0 13-1913,-1 4-463,11 19 269,8 15-989,-4-8 135,-1-2 0,0-1-226,-1-3 136,6 10 0,1 0-45,-4-5-580,0 1 0,1-1 310,-7-7 180,4 4-360,4 5-1079,-8-11-1619,5 10-309,-10-18 3039,-11-19 0,3 7 1,-7-12-1</inkml:trace>
  <inkml:trace contextRef="#ctx0" brushRef="#br0" timeOffset="7554">1761 16338 13559,'-13'8'3276,"0"-5"-705,-4-10-2301,5-1 359,-24-16-584,8 6 0,0 0-45,3 2 0,-2-1-1093,-4-2 1,-5-2 0,6 3 658,-14-6 464,12 5 0,-5-2 0,4 1 417,10 7 1,0-1-418,-12-7 0,-6-5 0,6 5-120,-6-5 135,-2-1 0,3 2-405,18 11-1439,-16-10-1478,25 16 78,4-2 3199,29 12 0,-8-1 0,11 4 0</inkml:trace>
  <inkml:trace contextRef="#ctx0" brushRef="#br0" timeOffset="8299">1813 16438 7533,'-13'-10'2968,"2"3"-2518,-1-3 89,5 3-89,-1 0 450,2 0-181,12-9 361,25-3-900,-1 0 149,0 5 1,6 0 0,1 0-1251,0 0 0,1-1 1,-1 0 980,0 1 0,1 0 0,1-1 7,0-1 0,4 0 1,-2 0-1,-6 3-158,-4 0 1,-1 2 210,13-6 0,4-2 0,-6 3-75,-15 5 0,-2 1 75,10-4 0,3-2 0,-4 2 14,-7 2 1,-2 1-1259,7-3 0,-3 1 1638,-13 6-1413,-14 7-2378,-19 11 2994,5-1 1,6-4-1,1-1 1</inkml:trace>
  <inkml:trace contextRef="#ctx0" brushRef="#br0" timeOffset="11022">3268 15429 9691,'2'-12'3276,"0"1"0,0 11-2722,-1 11 346,-1 21-181,-5 15-539,1-9 0,-2 3 270,-2 2-360,3-17 90,-1 3 0,1 0-180,0-6 90,1 3 0,-1 0 269,0 3-179,0 4-180,10-18-90,-1-13-179,17-18 179,-10 6-180,21-20 180,-15 17-225,8-3 0,0 1 225,-3 4-90,3 0 0,0 2 90,-6 6-89,19 2 179,-23 3-90,15 13 180,-19-6 0,3 9 359,-13 6-269,-2-8 450,-12 25-450,3-21 0,-5 1 0,-2 0-1,1-4 1,-8 0 0,1 0-90,3-6-225,-4-1 0,-2-2-1574,2-9 990,-5-2-1170,13-5-360,8-6 2249,11-13 0,-3 14 0,6-9 0</inkml:trace>
  <inkml:trace contextRef="#ctx0" brushRef="#br0" timeOffset="11655">3602 15751 8702,'15'-4'3276,"10"3"-2504,-5 2-143,11 9-359,-15-1 810,11 20-721,-18-14 901,7 22-901,-14-22 901,-1 18 179,-8-9-630,-4 6-898,-2-11-541,4-14-360,10-20 46,8-10 0,5-3 449,0 3 0,0 0 315,3-4 0,1 2-270,3 0 1,-1 4 359,-3 6-45,4-3 0,-1 1 45,-6 9 180,12-7 360,-15 12 179,5 2 901,-4 11 358,-7 25-988,-5 4-720,-4 4 449,1-1-449,4-23 450,11 22-180,9-21-450,17 1-90,-3-18-270,5-18 180,-22 2-719,3-20 539,-16 16-720,-2-27 541,-8 18-541,-10-16-899,-4 15 810,0 7-270,0 11-360,6 11 1799,1 10 0,6-6 0,2 6 0</inkml:trace>
  <inkml:trace contextRef="#ctx0" brushRef="#br0" timeOffset="12201">4294 15692 10501,'7'-8'3276,"1"7"0,-3 4-1193,0 9-1723,-2 3 90,-1-1 179,5 10 91,3 2-270,4 4-271,5-4-268,-4-14-1,0-11-90,-3-8-360,0-11 360,-4 4-90,1-9 90,-6 8-449,2-8 629,-4 18 90,4 11 0,-4 8 269,9 15-179,-5-18 450,15 12-360,0-15-180,12-4-90,-10-7-90,4-18-90,-17 10-1259,7-29 539,-10 17-269,0-11-2108,-4 5 0,-2 14 2891,-2-8 1,1 17 0,0 1 0</inkml:trace>
  <inkml:trace contextRef="#ctx0" brushRef="#br0" timeOffset="12535">4652 15696 7982,'5'10'3276,"3"-2"0,9-3-743,9-7-2263,-4-1 630,11-12-721,-21 7 181,12-12-180,-14 0-180,-2 0 0,-7-3-90,-10 5 90,0 6-90,-7 1 90,-6 24 0,7-4 90,-8 26-90,18 12 0,0-12 0,9-5 0,2-3-90,3-10-899,18 15 359,-14-21-2647,21 6 2972,-7-14 0,-6 1 0,-4-5 0</inkml:trace>
  <inkml:trace contextRef="#ctx0" brushRef="#br0" timeOffset="15189">4709 15757 12930,'-4'-7'1709,"4"-1"-1350,6-1 451,9-9-540,-6 7 270,16-18-361,-12 14 271,17-23-360,-16 20 225,3-7 0,0-1-135,-4 6 89,1-3 1,-2 0-90,-4 9 90,2-8-180,-5 9 0,-3-5-90,-3 5 0,-10 5 0,-2 18 0,-1 6 0,5 5 0,5-2 0,4 6-90,0-8 90,7 18-90,-4-20 0,8 19 0,-7-21-90,7 15 180,-7-16-270,9 22 180,-9-20-89,7 22 179,-8-22-180,3 20 180,-4-19 0,-2 24 0,-7-5 0,1-2 0,-9 4 0,-4-18 0,3-3-270,-15 0-1709,2-12 720,0-2-450,-1-5-180,13-3 1889,5-1 0,6 4 0,3 0 0</inkml:trace>
  <inkml:trace contextRef="#ctx0" brushRef="#br0" timeOffset="16052">5061 15783 15268,'10'-10'1350,"-2"3"-811,8-9-359,-7 6-90,6-6 180,0-3-90,-6 6 180,7-16-270,-10 6-1,-5-6-89,-5 8 90,-8 10 180,-3 18 90,6 23-180,7 0-90,7 5 0,17-8-90,-11-17 90,17 8-90,-10-13 0,7 0 0,-5-5-270,8-8-180,0-6 360,-4 2-899,0-5-91,-8 8 721,8 4 359,-1 12 0,-5 2 719,-1 19 271,-10-5 1708,1 10-2068,-7-16-450,0-21-180,-2-7-180,8-31 180,-2 20-180,3-9 0,2 0 90,-2 5-360,1-2 1,1 1-1,-4 11-2608,6-15-219,-8 19 3264,4-5 0,-6 11 0,1 2 0</inkml:trace>
  <inkml:trace contextRef="#ctx0" brushRef="#br0" timeOffset="17671">4700 14731 7353,'-7'-11'2968,"-1"0"-2338,-1 1-91,-2 0-3816,-10-5 3472,2 3 165,-8-2 153,-11 0-153,7 5 314,-16 1 1,-4 1-495,26 4 0,-1 1 120,-19 0 0,-9 2 0,7 0-165,13 3 0,0 1 89,-5 1 1,-6 3 0,-2 0 0,7 0-986,-3 3 0,2 0 851,-1 0 0,-2 2 0,-1 2 67,9 0 0,-1 3 1,1-1-1,3 0-558,1-1 1,2 0 0,-3 1 445,-2 2 0,-3 1 0,0 2 0,2-1 45,-5 6 0,3 0 0,2 0 207,8-6 1,1-1 0,-2 4-262,1 1 0,-3 3 0,-1 2 0,2-1 0,4-3 9,-9 9 0,2 3 22,4-2 0,-3 7 1,1 0-1,6-6 23,4-4 0,4 2 22,3 2 1,0 7-1,1-1 1,4-6-68,3-5 0,5 0 45,4 14 0,5 6 0,2-8 0,1-16 0,5-3-45,8 4 0,6 5 0,6 0 0,1-5-9,-2-9 0,4-4 0,1-1 0,1-1 0,-2 2-140,-3 1 0,-1 1 0,0-1 0,2 0 0,4-2 91,-1-3 0,4-2 0,2 0 0,1-2 0,-2 0 1,-2-2-1,-5 0-17,11 1 0,-6-3 0,8-1-4,-12-2 0,6 0 0,4-1 1,2 0-1,0-1 0,-2 0 1,-3 0-1,-5 0-4,3 0 0,-6-1 1,1 0-1,5-2 15,-3-1 1,6 0-1,4-1 1,2-1-1,-1-1 1,-2 1 0,-5-1-1,-6 2-7,10-5 0,-9 1 0,4-1 30,-6 1 0,2-1 0,2-1 0,-2 0 0,-3-1-30,5-4 0,-3-1 0,-3-1 17,6-1 0,0-5-10,-6 0 1,3-5 0,0-1-1,-6 3-22,1-2 1,-2-5 44,-7 2 0,4-8 0,-1-4 0,-2 3 0,-5 5-45,-1-6 0,-5-1 45,-5 5 0,1-7 0,-2-2 0,-2 2 0,-3 7 0,-4-4 0,-7 1 0,-2 3 0,-6-7 0,-2-3 0,0 3 0,1 7 0,-4-5 0,-6 2-15,5 10 0,-4-4 0,-3-3 0,-2 0 0,-1 3 0,0 6-581,-9-1 0,-2 5 1,0 3-1,1-2 393,1-3 1,2-2 0,-1 2 0,-4 3-454,-1 7 1,-5 1-1,-1 2 1,3 3 0,7 3-412,-5 1 1,2 4 1066,3 1 0,-7 1 0,1 0 0,5 2 0,-4 4 0,2 2 0,4-1 0,-1 0 0,1 0 0</inkml:trace>
  <inkml:trace contextRef="#ctx0" brushRef="#br0" timeOffset="21951">16929 15094 8702,'4'-23'3276,"-3"-3"0,-2 0-1103,-5 0-1363,-5 11-541,0 4 541,-15 2-540,9 7 270,-28 3-271,21 2-44,-8 5 0,-2 1-135,6 0 0,-3 3 0,2 1-90,10-3 90,-12 14 0,26 2-90,0-5-90,29 12 0,-7-21 0,7 1 0,2 0-90,-2-2-90,8 4 0,1 0 91,-7-1-1,2 2 0,-1 1 180,-11-4-90,10 17 450,-29 5-270,3-8 134,-14-3 1,-4-3-45,-2-6 90,-10 1 0,-2-1-90,-1-3 45,-11 1 0,-5-3-136,11-7 1,2-1-90,-2 2 0,0-2-585,-2-5 1,5-2-135,13-3-2558,-15-19 1696,29 14 412,0-11-2108,21 4 2457,-3 8 1,14-8 0,-7 9 0</inkml:trace>
  <inkml:trace contextRef="#ctx0" brushRef="#br0" timeOffset="22505">17169 15111 9691,'10'-8'3276,"-6"9"0,-4 4-203,-7 19-2443,-2 19-540,3-9-45,1-2 0,2 0 44,1-6-44,0 6 0,0 1 45,0 8-360,0-8 1,0-13-721,2-21 720,0-3-180,2-26 1,1-9 179,0 4 90,1-8 0,1-1 90,0 4 45,4-8 0,0 1 45,1 11 45,3-2 0,2 2-45,-1 14 0,6 0 0,1 3 0,0 6 0,3 4 0,2 3-90,-4 5 90,12 3 0,-4 13 0,-13-5 0,14 20 0,-24 2 180,0-4-90,-13 1 270,-13-7-90,-15 1-180,6-2-90,4-10 0,1-2-90,6-4-1439,-18 2-990,20-5 2519,-6-2 0,13-1 0,2 0 0</inkml:trace>
  <inkml:trace contextRef="#ctx0" brushRef="#br0" timeOffset="22885">17683 15044 12210,'12'-13'3276,"-8"10"-166,-3 4-2570,-19 33 90,-1 6-450,-3 4-46,10-13 1,1-1-45,3-3 45,2 6 0,1-1-45,4-8 180,11 24-270,0-34 90,20 6-90,-11-18 45,8-6 0,2-4-45,-3-2-45,6-10 0,-2-3-45,-8 0-180,0-14 0,-4-6-45,-13 8 1,-3 0 179,5-1 0,-3 0-675,-11-4 1,-4 6-1,-1 11-719,-5 3 0,-1 2 180,0 8 1349,-24-3 0,19 14 0,-11 1 0</inkml:trace>
  <inkml:trace contextRef="#ctx0" brushRef="#br0" timeOffset="23736">18041 14657 8072,'0'-41'1638,"-6"16"0,-4-4-546,-3 0 0,-3-4 0,0 3 324,-2-2 1,-3 0-998,-11-1 1,-5-1 0,4 5-285,11 12 0,-2 2 74,-15-8 1,-7-2 0,5 5-466,14 9 1,-1 2 374,-14-2 1,-7-1 0,-3 6-556,11 6 1,-2 3 0,-2 3 0,0 0 0,3-2 457,1-1 1,2-1 0,-2 1-1,-3 4 16,3 0 1,-4 3 0,-2 0-1,-1 3 1,0 1 0,1 1-1,4 2-295,1 2 0,1 2 1,3 2-1,-1 1 0,1 2 1,-2 1 278,4-3 0,-1 2 1,-1 2-1,0 0 1,1 1-1,0 0 1,1-1-1,2-2-22,-3 3 0,1-1 0,0-1 0,2 0 0,2 3 0,1 3 25,3 1 1,1 5 0,1 2 0,1 0 0,3-2-1,3-2 1,4-6-26,-3 13 0,6 1 18,5-7 0,-1 7 0,1 2 0,2-2 0,4-8-18,3 3 0,6-2-18,2-4 0,4 4 0,2 2 0,4-1 0,2-5-495,10-2 0,5-5 0,1-2 1,-1 3 422,-4 2 0,-2 1 0,1 0 0,6-5-135,-2-8 0,2-1 0,3-3 0,3-2 0,0-2 1,0-3-203,-1-3 1,1-3 0,1-2-1,1-2 1,1-2 0,0 0-1,1 0 337,-2 0 0,1-1 0,1 0 0,0-1 0,1-1 1,1 0-1,-1-2 0,2-1 63,-5 0 0,3-2 0,0 0 0,1-2 0,0 0 0,-1 0 0,0-1 0,-2 0 0,-2 0 0,-2 1 27,2-2 0,-3 1 0,-1 0 0,-1 0 0,-1-2 0,-1 0 0,1-3-13,3-5 0,1-2 0,0-2 0,-2-1 1,-2 1-1,-3 2 0,-6 3 13,2-4 0,-6 3 0,0-2 0,4-2 0,1-2 0,-1-1 0,-4 1 0,-3-1 0,-5 0 0,-1 2 444,2-3 0,-3-3-377,-5 0 1,-1-7 0,-1-1-1,-4 7-67,-1-1 0,-5 0-45,-5-2 0,-3-5 0,-4 1 0,0 8 606,-4 6 0,-5 4-944,-8-1 1,-9-3 0,-1 1 0,6 7 22,2 4 1,-1 4-461,-4 0 1,-7 0 0,1 1 0,7 4-732,8 5 0,2 2 1551,-16-1 0,2 2 0,0 6 0,0 1 0</inkml:trace>
  <inkml:trace contextRef="#ctx0" brushRef="#br0" timeOffset="31873">16097 6163 7623,'2'-21'3276,"0"6"0,0-3 0,-2 18 0,-4 12-459,0 5-2548,-5 8 1,0 2-180,-1-2 0,-3 8 0,-1 0-90,4-8 45,-3 4 0,0 0 45,1 1-90,-4 8-270,8-18 90,8-19-449,11-23 539,0 0-90,2-9 0,0 0 90,-1 0-414,-3 6 0,1 0 414,-1-3 90,0 0-90,0 0 90,-2 2 0,4-16 0,-5 18 45,-1-1 0,1 0-135,-2 5 90,2-8 90,-3 35 828,-2-3-918,1 30-90,-1-19 0,0 27-90,1-15 0,2 16 0,9-14 1,6-14-1,15-18 90,-9-8 180,11-17-180,-23 16 180,7-8-90,-7 4-90,-4 4 180,6-11 0,-7 9 0,2-5 89,-4 6-89,-2 2 90,1 0 0,-3 29-90,0-11 0,-3 38-90,1-26 90,-3 27-90,3-24 45,-1 5 0,0 1-135,3 4 180,-1 7-180,3-7 0,-2-17 0,3 11 180,-3-11-180,1 3 180,-2-6 180,-1 0-3547,-1-1 2457,0-10 1,1 2 0,0-8 0</inkml:trace>
  <inkml:trace contextRef="#ctx0" brushRef="#br0" timeOffset="32634">16741 6118 7353,'5'-11'3276,"1"-6"0,-4-2 0,-1-1 0,-14 3-999,-9 18-2187,0 0 90,-9 16-90,19-9-90,-13 11 90,16-10-90,-7 11-90,10-10 90,-2 6 0,6-4-90,4-2 90,3 0-270,13 3 270,-6-6-450,19 6 360,-16-8-449,20 8 449,-19-6-270,22 17 270,-24-13 0,14 19 0,-21-17 360,2 21-90,-9-20-90,-2 11 90,-2-14 0,-6 4-1,-9 4-89,2-3 0,-19 5-90,17-13-270,-27 5 91,24-10-181,-13 2-1079,3-7 629,12-1-1978,-18-8 1708,26 3-2197,-4-16 977,14 10 2300,8-15 0,4 10 0,6-6 0</inkml:trace>
  <inkml:trace contextRef="#ctx0" brushRef="#br0" timeOffset="32886">16976 6034 8702,'19'-12'3276,"-5"3"0,0 5 0,-7 9 0,-3 7-3068,-2 7-28,-1 8-90,-2-6-90,1 7 90,-2-3 0,0-5-180,-4 23 0,2-20-180,-1 12-989,-1-3 540,2-13-2520,-2 13 361,4-15 2878,-1 1 0,1-9 0,1-3 0</inkml:trace>
  <inkml:trace contextRef="#ctx0" brushRef="#br0" timeOffset="33102">17054 6014 9691,'-6'-17'3276,"3"3"0,3-15 0,11 6-2490,1 1-1145,29-5-271,-21 17-1009,8 0 1,1 1-1381,-8 5 3019,23 0 0,-27 9 0,8 3 0</inkml:trace>
  <inkml:trace contextRef="#ctx0" brushRef="#br0" timeOffset="33300">17037 6122 10411,'-16'10'3276,"1"-1"0,31-10-743,-9 1-3972,15-5 0,6-2-1838,15-3 2457,0-1 1,-2 1 0,-22 5 0</inkml:trace>
  <inkml:trace contextRef="#ctx0" brushRef="#br0" timeOffset="33518">17349 5983 13559,'16'-10'1799,"-2"1"-1439,9 0-270,-8 3-540,22-5-179,-18 5-2648,27-8 2457,-28 8 1,6-1 0,-20 5 0</inkml:trace>
  <inkml:trace contextRef="#ctx0" brushRef="#br0" timeOffset="33851">17554 5875 16707,'-10'17'3276,"0"8"-2594,4 2-142,-1 4 0,1 1-361,0-3 136,-1 11 0,0-1-135,1-8 0,0 4 0,0-1-90,2-6 0,-1 3 0,1 1-90,1 5-360,-1 10 360,3-17 0,1-15 0,0-9 0</inkml:trace>
  <inkml:trace contextRef="#ctx0" brushRef="#br0" timeOffset="35303">17505 5835 8162,'-8'6'3238,"0"-1"-2968,2 2-270,-1-1 90,0 1-90,1-1 0,0 1 1170,1 1 719,-2-2-1800,11-2 91,0-4 0,22-7-90,-11 1 180,24-10-90,-20 8-45,7-3 0,1 0-45,-4 1 0,2-1 0,1 1 359,-1-1-179,4-1 360,-3 1-270,-12 5-270,2-1-1260,-6 2 1170,0 1 0,-4 1 0,-2 1 0</inkml:trace>
  <inkml:trace contextRef="#ctx0" brushRef="#br0" timeOffset="37967">16219 7025 9691,'4'-10'3276,"-1"-1"0,1-1 0,-7 8 0,-8 16 0,-16 28-2696,6-6 0,0 1-490,5-7 0,0-1 45,-8 17 0,2 0-90,12-16 0,2-1-90,-2 11 0,5 0-630,13-6 1,7-4-720,6-6 0,6-6-245,11-2 1,2-5 802,-12-5 1,1-3-804,10-3 1,-2-3 1175,2-6 1,0 2 0,-20 1-1</inkml:trace>
  <inkml:trace contextRef="#ctx0" brushRef="#br0" timeOffset="38169">16204 7373 8612,'-14'-2'3276,"-3"-1"0,11-9-383,18-7-5682,27-11 1890,-5 10-740,-8 5 1,-3 2-1639,-6 4 2922,7-6 0,-17 11 0,-3 1 0</inkml:trace>
  <inkml:trace contextRef="#ctx0" brushRef="#br0" timeOffset="38367">16213 7129 7533,'-13'-4'3276,"-3"-4"0,3 0-1283,3-4-1633,18-4-270,0 3-540,34-14-900,-19 16 1,1 1 899,0-1 1,-1 1-1035,5-1 0,-3 1 1484,2 0 0,2 1 0,-4-1 0</inkml:trace>
  <inkml:trace contextRef="#ctx0" brushRef="#br0" timeOffset="39169">16735 7037 17967,'-5'11'1709,"-3"15"-1080,-5 19-539,2-7 45,1-3 0,1-2-45,1-8 0,-1 6 0,0-2-90,3-6 90,-6 17 90,8-24-180,-1 1-540,4-30 360,1 5-45,3-20 1,2-6 134,0 6 0,1 1 90,-1-1 0,1 0-90,3-5 0,1 3 0,2 5 0,6-6 90,-3 19 0,-1 11 0,4 12 0,-5 0 0,10 20 0,-13-13 0,2 4 0,-1 1 0,0-1 0,0 2 0,1 0 0,-2-5 45,2 5 0,1-2-45,-4-5 180,14 17-90,-14-23 0,6 1 0,4-20-90,-5-10 0,2-6 0,-10-5 0,-2-1 0,-1 1 89,0-8 1,-1 0 90,-2 9-45,1-6 0,-1 1-135,0 10-90,0-24-2968,1 13 3058,5 2 0,-4 3 0,3 15 0</inkml:trace>
  <inkml:trace contextRef="#ctx0" brushRef="#br0" timeOffset="39400">17184 6972 15808,'8'-10'2159,"6"-1"-1620,30-2-808,-14 5-721,2 2 1,2-1-650,-7 3 1,-1 1 818,17-4 1,-6 2 0,-31 4 0</inkml:trace>
  <inkml:trace contextRef="#ctx0" brushRef="#br0" timeOffset="39651">17454 6878 9871,'-13'-3'3276,"4"7"0,2 2-833,4 10-1543,0 7-361,-1 2 1,-1 2-270,-2 7-90,-2 6 0,-1-1-90,2-9-45,-2 6 0,0-1-225,3-7-1035,-2 4 1,1 0 135,2-8-2198,-3 18 3061,10-23 1,-2-6 0,3-2 0</inkml:trace>
  <inkml:trace contextRef="#ctx0" brushRef="#br0" timeOffset="40251">17669 7033 8612,'21'-34'3276,"-1"5"0,-10 21 0,-4 10-1141,-12 30-2045,0-6 0,-3 8 0,-1 2-90,0-5-1639,-1 7 1,0-1 754,2-11 696,0 2 0,-1-2 8,3-6-1529,-10 17 540,8-26 449,-6 1 180,5-24 3363,1-2-3183,1-33 270,6 19 995,1-21-770,5 20 0,0 0-45,4-9-171,-2 9 0,2 0 351,9-11-90,-2 11 45,7-1 0,4-1-180,-3 12 0,1 1-45,0-3 0,0 1-90,0 7 0,-1 5 0,-3 5 90,3 10 180,-19 16 89,-2-1 181,-15 1 0,-3-1-180,-2-1 134,-3 3 1,-2 0-225,3-4 0,-11 11 180,7-8-270,10-9 522,-12 13-343,18-8-179,11 8 0,2-9 0,23 6 0,-16-15 180,23 18-90,-4 1-450,4 2-90,-7-4-1169,-8-6-90,-12-12-1658,11 12 2589,-8-13 1,0 3 0,-6-7 0</inkml:trace>
  <inkml:trace contextRef="#ctx0" brushRef="#br0" timeOffset="40689">18116 7352 10861,'-2'12'3276,"-1"0"0,-1-3 0,0 1 0,0 0-2078,4-10-929,2-11-269,3-12-45,1-2 1,0 0-46,2-12-90,0 6 0,2-7 0,1 0 0,0 2 0,1 1 0,0-2-788,2-1 1,-1-2 0,0 3 922,4-11 0,-1 6-494,6-1 539,-11 34-90,2 1 90,-3 28-90,-4-2 135,0 10 0,-1 1-45,0-2 0,0 8 0,1 0 2722,-3-8-2812,1 1 0,-1 0 0,1-6-630,-1 4 1,0-1 179,-1-6-2248,3 21-489,-4-18 2747,0 1 0,0-8 0,-1-8 0</inkml:trace>
  <inkml:trace contextRef="#ctx0" brushRef="#br0" timeOffset="40918">18115 7162 9961,'-16'-3'3276,"0"-1"0,11-2 0,4 2-1860,9-3-876,23-2-361,-8 4-269,17-4 1,4-1-1531,-7 2 1,-1 1 665,2-1 0,-1 0 954,-2 1 0,-6 2 0,-18 3 0,4 0 0</inkml:trace>
  <inkml:trace contextRef="#ctx0" brushRef="#br0" timeOffset="41883">18922 6908 10141,'6'-12'3276,"-1"0"0,1 1-293,-1 0-645,0 2-1348,0 7 719,-2 20-630,-4 25-719,-1-7 0,-1 1-315,0-9 0,0 0 45,-1 11 0,0-3-2234,1-10 2054,-1 15-719,1-9-1530,1-7 270,0 7-1208,1-12 0,2-4 2457,4-11 1,-2-1 0,3-7 0</inkml:trace>
  <inkml:trace contextRef="#ctx0" brushRef="#br0" timeOffset="42116">19237 6924 9152,'14'-23'3276,"-2"5"0,-2 10 0,-3 10 0,-7 33-2528,-1-11-703,0 8 0,-1 0-45,0-2-495,0 4 0,0 0-134,1-5-1010,-2 6 1,1-2-1639,0-7 0,-3 19 2457,3-28 1,1-4 0,0-6 0</inkml:trace>
  <inkml:trace contextRef="#ctx0" brushRef="#br0" timeOffset="42400">19187 7021 8702,'0'-18'3276,"5"-14"0,11-11-2272,-2 6-465,6 9 1,2 3-360,1 6-1819,11-1 1,3 2-116,-5 6 2002,6 2 0,0 4-248,-10 6 228,1 5 0,-1 2-228,-6 3 45,-1 9 0,-3 2-45,-9 0 90,-6 10 0,-3 1 0,-7-4 90,-7 7 0,-2 1-90,-2-2-45,2-8 0,0 0 45,-12 9-90,6-8-90,-7 5-720,10-14 1,0-1-271,-5 4-559,-2-1 1,1-1 818,5-8 1,-3 3 0,16-12 0</inkml:trace>
  <inkml:trace contextRef="#ctx0" brushRef="#br0" timeOffset="42800">18811 6823 10681,'-2'-12'3276,"12"-5"-2594,0 5-233,28-12-808,4 9-91,-2-2-1529,3 7 1979,-15 10 0,-12-1 0,3 3 0</inkml:trace>
  <inkml:trace contextRef="#ctx0" brushRef="#br0" timeOffset="43134">18729 7401 12030,'-12'12'3276,"2"-1"0,6-2-2092,3 0-375,14 6-719,-2-7 450,28 5-450,-17-10 45,12-2 0,5-2-450,-10-3 0,-1-2 45,3 3 0,-1-2-1079,0-5 0,-6 1 0,-11 0 1349,5-18 0,-14 19 0,-2-9 0</inkml:trace>
  <inkml:trace contextRef="#ctx0" brushRef="#br0" timeOffset="48654">18077 4823 9961,'3'-11'3276,"-3"1"-525,-4 0-2301,-3 2-91,-3 2 451,-9 0-360,1 3-1,-16 0-269,13 3 180,-24 1-270,21 1 0,-9 1 0,-1 0-90,-2 1 60,1 1 0,-7 1 0,4-1-368,11-1 1,-1 1 337,-16 2 0,-9 2 0,8-2-30,15-2 0,1 1 0,-15 1 0,-6 2 0,6 0 0,14-4 0,-1 1 30,-15 2 0,-5 3 0,5-2 15,14-3 0,0 0 22,-6 3 0,-7 1 1,-1 0-1,8-1-448,3-1 0,1 1 403,-3 0 1,-7 3-1,0 0 1,8-2-23,6-1 0,1 0 30,-11 4 0,-6 2 0,6-1-30,13-5 0,1 1 0,-12 4 0,-2 1 45,3 1 0,3 0-45,-10 5-30,13-6 0,-3 3 0,4-2 30,-10 7 0,-1 4 0,1 1 0,8-5-45,-5 10 0,0 0 45,10-5 0,-3 7 0,1 0 90,9-7-90,0 5 0,0 0 0,3-3 0,-3 10 0,-1 2 0,4-8 45,-3 9 0,0 0-45,5-9 0,-3 6 0,-1 1 0,3-6 0,2-3 0,-3 5 0,2-5 90,-2 7-90,2-7 0,-1 5 0,2-5 0,-2 4 0,-2 5 0,1 1 0,4-7 44,-4 12 1,2 0-45,4-10 0,-1 8 0,2-1 90,4-13-90,1 5 0,0 0 0,3-5-45,0-2 0,2 1 45,1-2 0,2 21 0,2-22 0,0 0 0,2 18-45,3-7 1,1 0 44,-1-5 0,4 3 0,1 0 0,-1-5 0,-4-8 0,2 1 0,2-1 0,-1-2 0,5 7 44,4 3 1,0 0-45,0-4-1423,8 8 1,2-1 1422,-4-6 0,-5-5 0,4 3 0,-4-4 301,6 3-301,7 5 0,0 1 0,-4-6 0,-7-6 0,2 1-45,0-1 0,1-1 45,12 6 0,1-1 78,-7-2 0,1-1-78,2 0 0,2 0 0,-4-4 0,9 5-30,-7-4 0,8 1 0,-6-1-15,-13-7 0,0 0 45,6 2 0,7 2 0,1 0 0,-4-1-45,11 1 0,-1 0 45,-11-3 0,0 0 0,3-1 0,10 3 0,2-1 0,-6-1 0,-14-4 0,1 0-45,6 1 0,7 1 0,2 0 0,-4 0 45,-1-2 0,-2 0 0,5 0-15,-4-1 0,5 0 0,3 0 0,0 0 0,-2-1 0,-3 0-242,1 1 1,-4-2 0,0 1 0,3-1 238,5 0 0,3 0 0,2-1 0,-5 0 0,-7-1 18,2-1 0,-3-1 0,-2 0 0,3-1 0,-5 1 0,-8-1 0,1 0-23,6-1 1,7 0 0,1-1-1,-3 0-7,-1 0 0,-2-1 0,1 0 30,10 0 0,2 0 0,-1-1-23,-9 0 1,1-1 0,-2 0-1,-5 0-80,-3 1 0,0 0 103,7-2 0,6-1 0,1-1 0,-5 1 0,9-3 0,-3 0 0,-11 3 0,2-1 0,-1 0 0,4-2 0,-1-1 0,-1-1 0,4-4 0,-2 0 45,1 2 0,1-2-45,-9 1 0,1-2 0,-2-1 0,1-2 0,-2-1 0,1 1 0,1-1 45,4-7 0,-4 1-45,-9 6 0,2-4 0,-2 0 0,-4 4 308,8-12-308,-6-2 0,-8 13 0,1-4 0,-2-1 0,-2 3 0,0-5 0,-1 0 0,-2 2 522,1-9 0,-1-4-522,-3 6 0,0 0 1438,0 0 1,-1 0-1439,0-11 0,-2 3 492,-3 9-492,-1-13 0,-1-1 0,-1 8-69,0 9 0,-1-4 1,0 1 68,-4-8 0,0 3 0,2 5 0,-1-2 30,-1-1 0,-2-3 0,1 2 15,-1-3 0,-1 1-45,0 1 0,-1-3 0,2 3 45,-1 0 0,-1 0-45,2 4 0,-2-1 0,2 5-90,-3-5 90,-3-8 0,0 1 0,2 11 0,-1-4 0,-1 1 0,2 4 0,-6-9 0,0 1 0,3 7-1587,-4-6 1,0 0 1586,5 10-336,-2-3 1,-1 1 335,3 4 0,-3-3 0,1 1 0,0 4 0,-9-13 0,-4 1 0,8 13 0,0 0 0,5 3 0,-2 0 0,-11-8 0,1 2 123,7 6-123,-7-4 0,0 0 0,6 5-45,-5-4 0,0 1 45,8 5 0,-4-2 0,0 0 0,4 3 0,-2-3 0,-1 1 0,3 3 2901,-10-9-2901,-1 1 0,13 8-45,-3-1 0,0 0 45,3 3 0,-1-2 0,0 0 0,4 2-45,-4-2 0,-1-1 45,5 3 0,-23-16 0,25 19 1393,-22-15-1393,9 7 0,0 0 0,-3 1 0,21 10 0,-14-6 0,3 2 0,-1 0 0,1 0-90,7 5 90,2 0 0,-1 1 0,1 1-90,0 1-180,0 0-270,-2 1-269,0 0-1,-2 1-989,-7 0-90,6 1 1889,-10-1 0,18 0 0,-4 1 0</inkml:trace>
  <inkml:trace contextRef="#ctx0" brushRef="#br0" timeOffset="53152">3945 6505 14279,'-17'3'3276,"3"-5"-1425,6-6-1401,3-4 449,3-13-719,2 6 45,3-8 0,1-3-135,2-2-30,4-1 0,1-7 0,0 5-321,-3 10 0,0 0 351,6-15 0,3-7 0,-3 7 0,-5 16 0,0 1 209,2-8 1,2-3 0,-2 5-120,2-6 209,0 1 1,0 0-210,0 2-180,7-2 180,-3 32-90,-6 10 90,7 34-90,-9-20 0,4 13 0,3 4-45,-3-6 0,1 1-45,-2-2 0,1 1 0,0-2-45,1 2 0,-2-2-270,1 1 0,-2-4-135,-4-10-2827,5 18 0,-8-21 3029,-1 7 1,-2-16 0,-3 0 0</inkml:trace>
  <inkml:trace contextRef="#ctx0" brushRef="#br0" timeOffset="53334">4025 6294 8522,'-17'0'3276,"2"-1"0,8-9-2182,4 3-555,17-18-449,-1 11-675,13-8 1,2 0-225,0 3-811,9-5 1,2 1-270,-8 6 1545,-1 2 0,0-1 0,0 2 1,7-4-1</inkml:trace>
  <inkml:trace contextRef="#ctx0" brushRef="#br0" timeOffset="53835">4516 5920 11850,'6'-3'3276,"-2"6"-1065,0 5-1311,1 16-271,2 24-539,-3-20 0,-1 2-135,1 7 0,0-2-45,-1 8-90,-1-9-1799,-1-21 1530,-1-10-91,-3-27 450,0 0-45,0-10 0,-1-2 135,2 0-981,-1 5 0,0-7 1,1 6 1160,1-10 45,1-7 0,2 1-45,2 17-91,6-4 1,5 1 90,23 3-135,-21 11 0,2 4 45,11 9 0,-1 6 0,-5 7-45,5 5 0,-1 3 45,-4 2 270,2 9 0,-2 2-91,-8-5 91,-2 7 0,-3 0-180,-9-6 45,-5 5 0,-3 0-135,-4-2-1180,-11 8 1,-3-1 999,1-6-934,-7 2 0,0-2 305,7-10-920,-4 0 1,0-1 1141,7-7 0,-8 4 0,23-12 0</inkml:trace>
  <inkml:trace contextRef="#ctx0" brushRef="#br0" timeOffset="54688">5311 5435 8432,'3'-13'3276,"1"-6"0,-2 5 0,-1 6-1590,-6 33-1417,0 1 181,-5 20 0,-1 5-925,4-23 1,-1 2 609,-1 7 0,-2 7 0,-1 1 0,2-5-657,-1 2 0,0 2 684,1-9 0,-1 7 0,0 2 0,0-2 0,2-6 18,-2 7 0,1 1-1,1-8 1,-1 4 0,0 3 0,0 0 0,2-5-911,-1 5 0,1-3 0,0 0 761,-1 3 0,0 0 0,0-1 0,3-5 0,-1 0 0,3-8-120,0 0-405,0-1 0,0-1-2782,1 0 0,-4-11 2595,6-27 1,-2-5-1,4-6 1</inkml:trace>
  <inkml:trace contextRef="#ctx0" brushRef="#br0" timeOffset="55237">5363 6606 9152,'0'12'3276,"-1"1"0,0 6 0,-1-4 0,0 3 0,-1-22-1307,2-9-2059,0-9-90,3-6 1,1-2 89,1-1-135,2-11 0,1-2 45,-1 6 90,3-3 0,0 1 0,-1 9-90,2-2 0,0 2 90,-3 11-269,10-15 359,-6 29-90,4 4 90,13 28 0,-11-6 0,1 8 0,0 2 0,-4-3 0,4 8 0,0 4-180,-6-12 0,-1-1 90,1 2 0,0-1-900,-2 1 1,-1-3-540,-3-5-540,1 7-1208,-7-8 2457,-3-7 1,0-1 0,-1-8 0</inkml:trace>
  <inkml:trace contextRef="#ctx0" brushRef="#br0" timeOffset="55402">5402 6547 9691,'-18'-8'3276,"6"1"0,4-7-2092,20-8-3972,23-11 1618,-3 6 1170,0 6 0,0 2 0,-3 3 0,-5 3 0,-1 0 0</inkml:trace>
  <inkml:trace contextRef="#ctx0" brushRef="#br0" timeOffset="55903">5807 6189 11760,'3'4'3276,"0"-1"0,8 37-1013,-6-19-2128,3 7 0,0 1-135,-1-6 90,1 6 0,0 1-630,1 7-1079,2 11 90,-6-18 630,-12-23 629,2-7-180,-14-30 360,10 11 45,-3-15 0,1-3 135,1 5 180,1-9 0,1 1-90,4 13-1,2-4 1,3 0 0,13-6-180,-3-1 90,29 9-90,2 27 0,-9 4 0,0 3 90,12 6-45,-18 5 0,-4 0 45,-9 0 90,-2 7 0,-3 2-180,-6-3 90,-5 7 0,-3 0-90,-5-5-45,-5 4 0,-2-1-225,0-3-405,-4-1 1,0 0 44,3-6-1009,-5 0 1,1-2 1018,1-5 0,-4 3 0,17-12 0</inkml:trace>
  <inkml:trace contextRef="#ctx0" brushRef="#br0" timeOffset="56203">6287 6010 9691,'11'-12'3276,"2"-3"0,-6 22 0,0-6-331,3 43-2855,-5-22 90,3 8 0,0 1-90,-1-4-45,1 4 0,0 0 45,-2-3-90,1 3 0,-1 3-1080,-1 7-179,-1-14 0,-2-1-2018,-4 9 2457,-2-22 1,-1-7 0,2-10 0</inkml:trace>
  <inkml:trace contextRef="#ctx0" brushRef="#br0" timeOffset="56902">6399 5980 10141,'-14'-4'3276,"5"-2"0,10-7-113,19-12-2983,-3 6-1,5 2 1,0 0-90,-1 3-270,8-3 1,0 0-181,-7 3-585,5 1 1,-2 0 224,-10 6-2557,14-5 0,-16 12 2464,0 4 1,-7 0-1,-6 3 1</inkml:trace>
  <inkml:trace contextRef="#ctx0" brushRef="#br0" timeOffset="57469">6483 6107 7892,'-14'19'3276,"2"-2"0,-2 1 0,5-4-870,10-6-2137,21-14-449,-6 3-540,9-8 1,0-3 90,-1 1-946,10-7 1,5-3 270,-5 1 0,0 0-335,0 0 1,0 1 1175,-3 0 1,-3 0-167,5-7 539,-9 6 315,-2 0 0,-1-1 134,-1 0 765,-1-3 1,-2 0-495,-5 8 1798,6-19-449,-14 19-1259,-4 1-360,-8 6 2916,-2 11-2531,-4 5-295,-3 10-270,7-5 90,-5 10-180,9-11 90,-1 11-91,3-5 91,0 13-90,8-1 0,0-5 0,20 13-90,11-6 0,-8-7 0,0 0 0,-6-7 0,0 0-1639,3 4 1,-2-2 1433,-8-4 475,14 18-90,-23-5-90,2-1 90,-29 13-315,0-24 0,-1-2-45,3 2 0,-2 0-891,-10-2 0,1-2 81,2-3-649,-8-5 1,-1-1-1639,1-3 1638,4 0 1,2-3 925,4-5 0,0-4 0,0-1 0</inkml:trace>
  <inkml:trace contextRef="#ctx0" brushRef="#br0" timeOffset="59484">6137 4679 7982,'-9'-8'3276,"-1"0"0,-7 3-1013,-8 2-1183,-17 4-900,11 1-1,4 1 1,1 0 0,3 0-90,-6 2 0,-2 0 0,1-1-45,-10 3 0,-2 0-3322,3-1 2790,7 0 0,-2 0 532,-6 1 0,1 0 165,14-3 0,-2 1-180,-14 2 0,-6 2 0,6-1-30,12-3 0,0 1 0,-14 3 0,-6 1 0,6-1-45,13-2 0,-1 0 45,-6 2 0,-8 2 0,0 1 0,7-3 0,4 0 0,0 1 0,-3 1 0,-8 2 0,1 0 0,8-2 0,6-1 0,2 0 0,-12 5 0,-6 2 0,6-2 0,14-4 0,0 1 0,-14 7 0,-6 2 0,6-1 0,16-8 0,0 1 0,-11 7 0,-5 3 0,6-3 0,-3 5 0,0 2 0,0 0 0,8-2-1032,-6 6 1,1 1 941,7-6-585,-4 7 1,0 0 674,9-7 426,-3 3 0,1 0-426,3-3 89,-5 7 1,1 1 0,4-6-45,-2 7 0,0 0-45,8-9 90,-2 3 0,2 1-90,3-4 45,-1 9 0,1 0-45,3-5-497,1 8 1,1-1 496,4-8 431,0 4 0,1 1-431,2-5 45,1 5 0,-1 0 45,1-4 1573,2 16-1573,0-1 0,0-15-45,0 4 0,1 0-45,0-4 90,3 3 0,0 1 0,0-6-477,5 11 1,2 0 386,0-7 893,6 10 1,3 1-849,-7-18 0,1-3 0,0 5 0,3 1-45,9 3 0,0-4 90,-4-5-90,7 3 0,1-1 90,-7-9-90,6 3 0,1 0 0,-2-4 0,13 4 0,3-1 0,-7-4 30,-7-4 0,5 2 0,-4-3-30,12 2 0,-6-4 0,8 0 0,-5 0 0,-15-3 0,1-1-413,17 1 1,7 0 0,-7-2 412,-18-1 0,0 0-30,14-1 0,7-1 0,-6 0-98,-13 0 0,0-1 105,5 1 1,6-2 0,1 0-1,-2 0-37,2-1 0,-1 0 1,0-1 576,0 1 1,1 0 0,0-1-548,8-1 0,0-1 0,-7 1 30,-17 2 0,0 0-30,15-4 0,6 0 0,0-2-572,-10 3 0,-1-1 0,1 0 572,-1 0 0,0 1 0,1-1 0,9-3 0,1 0 0,-6 1 922,-16 4 1,0 0-953,15-4 0,6-1 0,-2-1-30,5-1 1,-2-1 22,-15 6 0,1-1 0,0 0 7,4-2 0,-1 0 0,-5 1 440,6-2-500,-6 1 0,5-2 0,-3 0 30,0 0 0,0-1 90,6-1 0,-1-1-45,-10 4 0,-2 1 45,-1-2 0,-2 2 125,7-5-170,5-5 0,-1-1 45,-8 4 0,5-5 0,-2-1 0,-8 4 0,14-12 0,-12 6 379,-5 7-244,-2-1 0,1-1-135,-2 1 180,4-7 0,0 0-90,-5 5 0,2-6 0,0 1-90,-5 7 45,0-4 0,1-1-45,-2 3 0,2-9 0,0-1 0,-2 5 0,1-6 0,0 1 0,-4 7 45,1-8 0,0 0-45,-2 7 44,1-5 1,-1 1-45,-2 9 0,0-3 0,0-1 0,-2 4 45,0-3 0,0-1-45,-2 3 1638,0-6 0,-3-2-1580,-1 4 0,-1 2-58,1-1 0,-1 1 0,-5-9 0,0 3 0,0 8 0,-4-7 0,-2-3 0,2 8 0,0 0 0,0 1 0,-1-2 30,-3-3 0,-2-3 0,2 6-30,-1-2-1639,-10-12 1,0 2 1523,13 19-208,-4-2 0,0 0 413,4 5-135,-3-1 0,0-1 45,1 3 0,-5-5 0,-2-1 0,3 5 0,1 1 0,0-1 0,-1 1 0,-6-4 0,2 3 0,5 3 0,-10-5 0,2 3 0,10 6 0,-22-10 0,23 10 0,-5-1 0,0 0 0,5 2 0,-27-11 0,28 12-45,-7-1 0,-1 0 45,4 1 0,-25-6 0,26 9 0,-7-1 0,-2 0 0,0 1 0,-15 0 0,-1 0-90,9 2 90,5 1 0,-2 0-1033,-5 3 0,2 0 403,-7 1-223,4 0 1,2 0-137,2 0-650,4 2 1,-1-1-1639,-7 1 2770,9-1 1,1 0 0,-2-1 0,1 0 0</inkml:trace>
  <inkml:trace contextRef="#ctx0" brushRef="#br1" timeOffset="78971">5810 15386 9602,'-16'5'3276,"4"-1"0,-4 1 0,15-6 0,9-1-3248,17-5-28,1 2 0,1 0 0,11-2 0,-3 3 0,6-1-319,5 0 1,4 0 295,-12 1 1,3-1-1,1 0 1,-2 1-987,6-1 0,-1 0 1,0 1 1008,4-2 0,0 1 0,1 0-90,-11 1 0,0 1 0,0 0 0,-3-1-706,-1 2 0,-3-1 0,3 0 751,3 0 0,4 0 0,0 0 0,-2 0-105,7-1 0,-2 2 0,-2-1-168,-8 1 1,-2 0-1,5 0 282,6 0 0,7-1 0,2 0 0,-1 1 0,-5 0-207,0 0 1,-5 0 0,9 0 232,-14 0 0,6 0 0,5 1 0,1-1 0,2 0 0,0 0 0,-2 0 0,-4 1 0,-6-1-3,11 1 0,-7-1 1,0 1-1,7-1 13,-11 1 0,3 0 0,3 0 0,3-1 0,1 1 0,1-1 0,0 1 0,0 0 0,-2-1 0,-2 2 0,1-1 0,-1 0 0,-1 1 0,0-1 0,0 1 0,0 0 0,-1 0 0,0-1 0,-1 1 0,8-1 0,-2 1 0,-1-1 0,0 0 0,1 1 0,2-1 0,2 1-43,-9 0 1,4 0 0,1 0 0,3 0-1,-1 0 1,1 1 0,-2-1 0,-1 0 0,-3 1-1,-3-1 1,-5 1 42,17-1 0,-10 1 0,0 0 0,8 0-20,-11 0 1,6 0 0,3 0 0,3 1 0,0-1 0,-1 1 0,-2-1 0,-3 0 0,-6 1 64,10-1 0,-7 1 0,-1-1 0,5 1 4,-4 0 0,3-1 0,1 1 0,2 0 0,-1 0 0,-2 0 26,0 0 0,-1 1 0,1-1 0,-2 1 0,-1-1 0,-2 1-53,2-1 1,-4 0-1,1 0 1,6 1 33,-7-1 0,5 1 0,4 0 1,0 0-1,1 0 0,-2 0 1,-4 0-1,-6-1-56,15 1 0,-8 0 0,3 0 18,-7 0 0,2-1 0,1 1 0,1 0 0,-3 0 4,3 0 1,-1 0-1,-1 0 1,1 1-5,-4-1 0,0 0 0,0 0 0,0 0 0,-1 0-18,5 0 0,-1 0 0,0 0 0,1 1 89,6-1 1,3 1 0,-3-1 0,-12 0 270,9 1 241,-6-2 0,-4 0-241,-18 0 1465,14-3-1735,-18-1 2057,8-1-2147,-13-1 2805,-2-1-3525,0 0-2557,0 1 2457,-9 0 1,4 3 0,-8-1 0</inkml:trace>
  <inkml:trace contextRef="#ctx0" brushRef="#br1" timeOffset="79939">13214 15014 8972,'-4'-11'3276,"2"0"0,-4-7 0,3 5-1321,-1-4 294,0 0-1530,0 5-629,4 3-180,2 9 90,21 23 0,-8-8-45,4 2 1,2 1-46,2-1-225,12 5 0,3 1 45,-2-3-90,-3-3 0,6 2 1,-5-4 179,3 1-90,5 1 0,-1-2 180,-15-6 0,-1 0 0,0-1 540,5 2-270,-3-1-90,-4 0-90,-27-2 90,-29 18-90,5-9 45,1 0 0,-5 3 134,4 0 1,-2 0 0,3 0-593,0-2 0,-1 2 502,-5 3 1,-4 4 0,5-5-1307,-4 4 1262,13-9 0,-1 1-1223,-5 4 0,1-1 1268,-7 5-632,1 0 1,1-2 631,11-7-42,0 1 0,0-1-3325,7-5 1013,2-1 555,13-10 1709,19-17 0,-7 4 0,8-7 0</inkml:trace>
  <inkml:trace contextRef="#ctx0" brushRef="#br1" timeOffset="91646">16183 14639 11041,'-19'-16'3276,"5"5"-2325,0 0-591,5 4 270,-4-3-181,3 2-89,-4-2-90,5 2 0,-7-5-180,-8-4 0,-3 0-90,-5-2 0,8 8 0,0 0 90,-6-1-90,7 2-562,-11-3 562,8 3 180,-14-5 0,7 4-45,6 1 0,-2-1-45,3 2 0,1 0-45,0-1 0,-1 1-562,1 0 1,0 0 516,-11-5 90,-1 1-45,10 4 0,0-1-45,-15-5 0,15 6 0,-1-1 45,-10-4 0,1 1-45,13 5 0,-1-1 0,-5-2 0,-4-1 0,2 1 0,-1 0 0,0-1 0,0 1 0,-1-1-704,2 1 0,1 1 704,-14-5 0,-1 0 90,0 0-90,0-1 0,-1 1-1154,3 1 0,-3 0 1154,18 5 0,-5-2 15,0 1 0,-10-2 0,-5-2 0,-1-1 0,4 2 0,8 3 114,-8-3 0,-4-1-111,21 6 0,-5-1 0,-6-2 0,-5 0 0,-3-2 0,-3 0 0,-2-1 0,0 0 0,-1 1 0,1-1 0,1 1 0,3 0 0,4 2 0,4 0 0,5 2-257,-14-3 1,8 2-1,3 1 1,-2 0-1,-7-3 239,8 3 0,-4-3 0,-4 0 0,-2 0 0,-1-1 0,-2-1 0,1 1 0,0 1 0,2-1 0,2 2 0,3 1 0,-8-1 0,0 0 0,2 1 0,1 1 0,4 1 0,3 0 0,5 1 36,-2-1 0,6 2 1,-7-2-50,1 1 0,-8-2 0,-5-1 0,-1 1 1,2-1-1,6 2 0,8 1 13,-12-2 0,6 2 0,8 1 0,-1 0 0,-2 0 0,-3-1 0,-1 1 0,-4-1 0,1 1 0,-2 0 0,-2-1 0,1 1 0,3 0 0,1 1 0,-2-1 0,-2 1 0,2 0 0,-3-1 0,-3 1 0,1 0 0,4 0 0,5 1 0,-3 0 0,6 1 0,-4-1 18,-3 1 0,-7 0 0,-1 0 0,4 1 0,9 0-18,3 0 0,1 1 0,-7-1 0,-8 1 0,1 0 0,9 0 0,11 0 0,2 1 0,-18 0 0,-1 0 0,13 0 0,2 1-44,8-1 0,-3 0 14,-5 1 0,-6 0 0,1 0 60,5 0 0,0 1 0,0-1 367,0 0 1,0 1-1,0-1-397,-3 1 0,0 0 0,5 0-464,5-1 0,2 0 419,-6 1 0,-1 1 45,-15 0 377,15-1 1,-1 0-378,-16 1 0,7 1 0,-1 0 90,-6-1-90,5 2 0,1-1-45,17-1 0,0 0 45,-23 2 0,1 0 0,22-2 0,1 0 0,-22 3 0,2-1 0,2 0 0,15-1 0,0 0 0,-9 0 45,11 0 0,0-1-40,-14 2-50,6 0 0,0-1 45,-6 2-140,6-2 0,0 1 140,-5 1 0,-3 1 0,0-1 0,-1 1 0,12-2 0,-4 0 0,2 1 0,-5 0 0,2 1 0,-1-1 0,0 1 0,-5 1 0,4 0 0,0-1 0,8 0 0,-2 0 0,6-1 0,2-1 0,-1 1 0,0 0 670,-6 2 1,2-1-671,-6 2 497,7-1 1,-2 0-498,-1 1 0,1 0 0,-2 0 0,1 0-310,1 0 1,1 0 309,-12 3 0,4 0 0,9-4 0,-6 4 0,0-1 0,9-2 0,-17 6 1084,9-4-1084,-7 5 0,4-2 0,9-2 1052,4-2-1052,2 1 0,5-3 0,-5 2 0,1 1 0,5-2 565,-10 5-565,5-2 1232,-4 3-1232,2-1-90,5-4 90,-5 5 0,11-7 190,-5 4-190,4-3 0,4-2 0,-4 2 0,-2 3 0,5-4 0,-11 11 0,12-11-90,-6 4 90,2 0 0,-2 4 0,-6 5 0,-2 4 0,7-9 0,-1 2 0,9-11 0,-6 5 0,5-4 0,-7 4 0,7-4 0,-4 2 0,4-4 0,-4 4 0,-1 0 0,-3 4 0,0-2 0,5-2 0,-13 11-90,14-12 90,-10 9 0,11-10 90,-1 1-90,-3 2 0,1 0 0,0 0 0,0 0-90,0-1 180,0 1-90,-1-1 0,0 1 0,2-1 0,-1 0 0,3-2 0,1 0 0,1 0 0,0 0 0,1 0-1529,-1 1 1529,2-1 0,2-3 0,0-1 0</inkml:trace>
  <inkml:trace contextRef="#ctx0" brushRef="#br1" timeOffset="93485">5997 14131 9242,'4'-11'3276,"0"0"0,0 1 0,-1 1-601,1-1-2226,1 9-89,-3 4-180,0 11 270,-4 13-360,0-6 134,-3 7 1,0 0-135,1-2-1696,-2 7 0,-1-1 1606,3-7-216,-1 0 1,0 0 215,1-5 0,-2 23 0,3-20-90,1 4-180,5-12 3134,3-12-3134,3-5 690,1-5-870,0 0-179,6-3 449,0 1-360,10-2 270,-10 5-539,13-3 449,-15 5-1349,19-3 629,-14 4-179,9 0-360,-8 1-1259,-2 1 2878,0 1 0,-9-1 0,-1 1 0</inkml:trace>
  <inkml:trace contextRef="#ctx0" brushRef="#br1" timeOffset="97571">6057 14461 12390,'-12'-2'3276,"2"-1"-1335,0-1-1581,4-3-180,-1-1 0,2 0-1,-1-2-89,0 0 90,1 0-90,0 0 270,0-4-180,-2-8-180,2-2 90,2-6-90,4 4 90,1 6-90,1 1 0,1 0 0,-1 5 0,2-4 90,0 5-90,3-8 0,2-2 0,-1 2 0,6-9 0,-8 18 90,10-19-90,-9 17 0,15-26 0,-13 23 0,3-5 0,-1 0 0,-2 5 0,3-9 0,0 0 0,-2 4-45,3-6 0,-1 0 45,-2 5 0,0-3 0,1 0 0,-1 4 0,4-10 0,0-1 0,-1 5 0,4-8 0,0 0 0,-3 7 0,4-5 0,0 0 0,-1 4-1639,7-10 1,0 0 1613,-4 8-732,-2 3 1,4-3 0,-3 3 756,4-4-265,-3 4 0,-1 1 265,0 2-339,-1 2 339,2-2 906,-2 3 1,2-2-907,9-8 0,1-1 1252,-6 5 0,3-1-1252,2-1 0,4-3 0,-1 3-622,-6 6 0,-1 2 1,0 0 621,0 0 0,-1-1 0,2 0 0,8-5 0,1-1 0,-5 4 215,-11 10 1,0 0-186,13-10 0,7-4 0,-6 3-30,-12 10 0,1 1-346,6-6 0,5-3 1,-4 3 345,-3 3 0,0 0 0,0 0 0,3-2 0,-1 2-45,0-1 0,1-1 45,3-1 0,4-2 0,-5 3 0,-9 6 0,0 1 0,10-8 0,6-3 0,-5 4 0,-11 6 0,1 0 0,15-10 0,7-3 0,-6 2 0,-14 10 0,1 0 0,13-9 0,6-3 0,-6 4-477,-15 9 1,-1 1 476,13-8 0,1 0 0,-7 5 0,-3 1-45,-4 3 0,2-1 45,10-5 0,7-2 0,-5 1 45,-8 5 0,0 0-68,2-1 1,6-2-1,0 0 1,-7 3 22,-4 2 0,0 1 0,12-6 0,7-3 0,-6 2 0,-13 7 0,1 0 0,6-3 0,7-4 0,1 1 0,-7 2 0,-3 3 0,1-1 0,3-1 0,8-4 0,-1 1 0,-7 3 0,-4 2 0,1 1 0,0-1 0,5-2 0,4-2 0,0 1 0,-3 1 0,0 1 0,-2 0 0,0 0 0,1 0-23,4-2 1,1 0-1,0 0 1,-2 1 52,5-2 0,-2 2 0,-6 1-30,-9 4 0,-2 2-78,0-2 0,2 1 78,5-3 0,4 0 0,-3 1 0,-1 0 0,1 0 117,-1 0 0,3-1 0,0 1-87,-1 0 0,-1 0 0,-1 1-30,0-1 0,1 1-23,2-1 1,5-2-1,0 1 1,-5 1 22,-2 1 0,1-1 0,1 0 0,7-1 0,0 0 0,-6 1 0,-2 1 0,1 0 0,5-2 0,9-1 0,0-1 0,-8 2 0,-3 2 0,-1-1 0,4 0 0,6-2 0,1 0 0,-8 2-45,-6 1 0,0 1 45,6-2 0,8-2 0,0-1 0,-7 3 164,-4 1 0,0 0-164,-1 1 0,5-2 0,-1 0 0,-6 1 0,-1 1 0,-4 1 0,7-1 0,3-2 0,3 0 0,4-2 0,-5 1-130,-8 3 1,2 0 129,6-2 0,9-3 0,-1 1 0,-8 1 0,-7 3 0,-2 1 0,4-2 0,7-1 0,-1 0 0,-7 2 0,-2 0 0,0 1 0,0-1 0,6 0 0,0-1 0,-6 1-45,-3 2 1,0-1 44,2 0 0,5-1 0,0-1 0,-5 2 0,-2 1 0,0-1 0,14-2 0,7-3 0,-6 3 0,-16 2 0,1 1 0,7-1 0,7-3 0,0 1 0,-7 1 0,-5 1 0,1 1 0,3-2 0,7-1 0,0 1 0,-8 0 0,-8 3 0,1-1 0,5-1 0,7-1 0,-1 0 0,-6 1-613,-3 1 0,-2 0 613,5-1 0,3 0 0,-3 0 0,-2 1 0,-3 0 633,18-4-633,-15 4 0,6-2 0,-3 1 0,4-1 0,0 0-45,4-1 0,2-1 75,-11 2 0,1 0 0,-5 2-30,8-3 0,6-2 0,-1 0 0,-15 4 0,7-4 0,1 1 0,-9 2 0,4-2 0,-2-1 0,-8 4 0,2-2 0,0-1 0,-6 3 0,16-9 0,-22 11 0,14-9 0,-14 8 0,16-10-90,-17 10 90,11-10 0,-12 10 0,17-12 0,-17 10 0,10-5 0,-5 1 0,-4 5 2029,4-5-2119,-6 6 790,-1 0-700,1 0 0,6-6 0,-5 4 3276,5-4-3173,-1 0-66,-5 4-37,10-10 0,-11 10 0,12-13-90,-12 13 90,15-19 0,-13 16 0,14-17 0,-16 18 0,12-13 0,-13 14 0,6-5 0,-5 4 0,-1 2 0,5-8 0,-4 6 0,4-6 0,-3 4 0,-1 0 0,1 1 0,3-4 0,1-1 0,2-4 0,1 0 0,-5 6 0,-2 1 0,2-6 0,-4 7 0,3-7 0,-3 5 0,0-3 0,2-6 0,-1 4-90,-1 0 90,-2 4 0,0 1 0,-1 0 90,1 0-90,-2 2 0,2-6-90,0-1 90,2-5 0,0 1 0,1 1 0,-2 5 0,-1 3-270,-1 5-3007,0 0 2457,-2 0 1,0 5 0,-2 0 0</inkml:trace>
  <inkml:trace contextRef="#ctx0" brushRef="#br1" timeOffset="98270">16066 8543 14908,'-7'10'1350,"1"-1"-451,-18 16-629,10-11-90,-5 6 0,-1 0-90,2-4 45,-2 3 0,0 0-135,2-2 0,-18 15-90,22-19-540,-12 10 360,14-13-1349,-3 4 1439,10-15-90,18-18 360,3-6 0,6-4 90,7 1-90,-16 17 0,16-12 0,-18 15 0,18-10 0,-9 8-90,13-6 0,-12 8 0,1 0 0,-10 4 0,4-1 90,-2 1-90,0-2 360,-2 2 269,-3-1 181,2 1-360,-3 5-181,-2 4 91,-2 6-90,-2 11-180,0-7 270,5 28-180,2 4-180,0-1 45,-2-14 0,-1-2-135,1-7 0,2 11-450,-1-11 0,-2-6-89,2 4-2648,2-1 2457,-2-5 1,0-1 0,-4-8 0</inkml:trace>
  <inkml:trace contextRef="#ctx0" brushRef="#br2" timeOffset="175935">21975 5321 9242,'3'-12'3276,"0"-1"0,0-1 0,2-6 0,-2 6-1359,1-3-1017,-2 17 359,-7 24-944,-1 7 0,-1 4-270,1-7-1,0 2-73,-2 9 0,-1 4 1,1-3 73,1 5 0,0-2-90,0 2 0,0 0-180,1 1 0,2-7-135,3-13-1798,-2 22-1119,3-21 2457,3-11 1,0-12 0,4-21 0</inkml:trace>
  <inkml:trace contextRef="#ctx0" brushRef="#br2" timeOffset="176436">21941 5722 9512,'-7'-8'3276,"6"0"0,16-7-2003,13 0-1273,2 0-315,0 3 0,0 0 46,-2 1-451,10-4 0,3-3-90,-13 4 1,-1-1 584,1 1 1,0-1-136,3-6 0,-4 1 180,-8 3 180,1-4 0,-2 0 270,-4 2 719,12-23-629,-18 24 899,6-18-809,-10 21 1169,2-14-1169,-4 15 90,1-5 809,-1 6-719,-2 14-361,-1 5 901,-4 38-900,0-12-337,1-7 0,0 2 427,-5 19-270,1-8 0,0 1 0,0 0 0,0 4-1183,1-11 1,1 5 0,0-5 811,-1 6-953,1 4 1,1-2 513,2-17-2557,0 23 0,4-30 2457,3-1 1,-1-12 0,1-8 0</inkml:trace>
  <inkml:trace contextRef="#ctx0" brushRef="#br2" timeOffset="176836">22727 5422 11940,'10'-14'3276,"-1"-1"0,-19 22 0,5-2-2523,-9 14 0,-1 5-483,1 1 134,-2 10 1,0 0-315,2-1 135,2 7 0,1 0-135,5-9 0,4 2 0,2-2 0,6-13-270,18 13 90,-8-24-90,11-5 0,4-6-90,0-14 0,-1-3 15,-1 6 1,1-4 104,-5-6 0,-1-6 0,-5 4-30,1-11 45,-4-5 0,-4 0 45,-7 8-90,-8-5 1,-7 2-1350,-25 1 1169,20 15 0,-2 2-1279,-13 12 1,1 7-1291,9 6 2929,-20 19 0,30-13 0,-2 9 0</inkml:trace>
  <inkml:trace contextRef="#ctx0" brushRef="#br2" timeOffset="177836">23189 5448 10501,'9'-14'3276,"1"-5"0,-5 7 0,3-4-781,-16 36-2225,0 7-90,-6 15 0,4-11 0,1 0-1,-1 11 1,-3 2 0,5-11-989,5-21 404,9-39 0,2-12 135,-2 11 210,2-8 0,3-9 0,-2 8-30,1 1 45,0 1 0,0 2-44,-2 10-91,7-17 270,1 25 0,3 10-1,-2 7 271,2 24-270,-12-12 225,3 9 0,0 2-135,-2-3-45,2 7 0,-1 1-45,-3-8-45,1 3 0,0-1 44,-1-5 1,7 17 0,-6-22 0,12 10-360,3-21 181,-1 2-361,3-19 0,-1-6 270,-3 0-395,0-1 1,0 0 484,-5-1 0,-1 0 0,0 0 90,3-6-135,2-6 0,0 0 135,-6 7-1536,1-2 1,-1 2 1446,-6 8 89,4-8-250,-3 5 250,-4 8 0,4-10 0,-4 12 622,3-8-712,-2 6 3366,0-1-2397,-2 17-3319,-4 16 2620,1 3-298,-3 6 1,-1 0 117,1-2 90,-1 8 0,0 1 0,-1-5-1066,1 5 0,-1 0 976,1-4 0,-2 16 90,2-7-810,1 2-1466,0 6-1091,1-13 2457,4-21 1,-1-8 0,1-9 0</inkml:trace>
  <inkml:trace contextRef="#ctx0" brushRef="#br2" timeOffset="178187">24053 5202 8522,'5'-14'3276,"1"-4"0,-1 6 0,2 11 0,-6 4-1448,1 12-1019,-8 6-359,1-3-90,-6 11 359,-4 7-449,2-6 180,-5 8 0,-1 3-271,5-8 1,2 0-1819,-4 3 1,1-2 1535,6-7 1,3-4-527,5 4-900,17 0-1080,25-4 1530,-4-9-560,-2-15 1,2-5-1,-5-5 1,-1-2-1,-6 4 1,-1 0 1247,6-6 1,-6 1 0,-17 8 0,2-2 0</inkml:trace>
  <inkml:trace contextRef="#ctx0" brushRef="#br2" timeOffset="178351">24230 5489 7353,'-28'-10'3276,"-10"-1"0,5 2 0,-8 0-2041,26 5-695,-3-2-360,15 1-270,7-2-1349,16-3 629,-6 3-2467,17-9 2612,-19 10 0,5-4 0,-13 7 1</inkml:trace>
  <inkml:trace contextRef="#ctx0" brushRef="#br2" timeOffset="178552">24053 5287 10051,'-10'-5'3276,"-3"-2"0,-1-3 0,10-6-1320,1 5-1417,31-7-404,-3 9 0,1 1-225,16-6-765,-1 1 1,-2 1 135,-13 4-631,2-3 1,-3 1 270,-10 2-2198,9-8 2457,-19 6 1,1 1 0,-7 3 0</inkml:trace>
  <inkml:trace contextRef="#ctx0" brushRef="#br2" timeOffset="180034">25881 5140 9332,'4'-12'3276,"0"-1"0,1-6 0,-2 4 0,-4 10 0,-1 7-2247,-6 19 1,-2 10-805,-3 10 0,-1 5-1318,1-4 1,0 3 0,-1-1 783,4-9 1,0-1 0,-1 1-772,-1 8 1,-1 1 0,2-4-560,2-9 1,1-1 1205,-3 6 0,1-2 1,1 0-1,5-23 0</inkml:trace>
  <inkml:trace contextRef="#ctx0" brushRef="#br2" timeOffset="180453">25767 5187 9422,'4'-19'3276,"4"-7"-1515,-2 6-592,9-5 0,1 0-719,3 2-180,3-1 0,1 3 0,1 6-225,5 4 0,1 1-135,-3 3-817,21-1 727,-30 10-107,3 5 107,-8-1-180,2 9 270,-12 2 90,-2 0 360,-22 18-180,5-15 270,-9 3 0,-2-1-181,-2-2 181,-3 0 0,-1-1-270,5-4 45,0-1 0,2 0-136,6-3 91,-12 10-90,22-11 0,1 17 0,11-15 90,17 22 0,-5-18-45,5 3 0,2 1 45,-1 0-45,3 3 0,-1 1-45,-4-2 134,2 8 1,-1 0-225,-6-7 90,0 6 0,0-2-90,-5-7-629,9 23-2648,-4-17 0,9 3 2489,5-19 0,-4-11 1,2-10-1</inkml:trace>
  <inkml:trace contextRef="#ctx0" brushRef="#br2" timeOffset="180751">26480 5285 9871,'4'-11'3276,"1"-1"0,0-4 0,-14 24 0,6-9 0,-20 43-1396,14-22-1700,-1 5 0,0 2-90,2-3 0,-5 24-90,8-25 0,1 5-180,7 11-1080,17-4 631,-5 1-496,6-20 1,1-5 135,-1-6-650,8-1 1,-1-2-1292,-4-3 1291,3-2 1,-1-2-1639,-9 0 3274,11-6 0,-21 8 0,1-2 0</inkml:trace>
  <inkml:trace contextRef="#ctx0" brushRef="#br2" timeOffset="180919">26538 5552 9961,'-16'-1'3276,"10"-4"0,9 1-1462,13-4-2534,1 2-2557,17-9 0,-18 7 2457,13-8 1,-23 12 0,-2 0 0</inkml:trace>
  <inkml:trace contextRef="#ctx0" brushRef="#br2" timeOffset="181102">26505 5288 8972,'-19'-7'3276,"8"3"0,-4-5 0,20 1-2130,0 1-2765,26-4-1658,-2 4 167,3-1 3110,0 2 0,-24 4 0,4 0 0</inkml:trace>
  <inkml:trace contextRef="#ctx0" brushRef="#br2" timeOffset="181939">26805 5662 9961,'4'11'3276,"-1"0"0,3-10 0,-2-6 0,7-28-2272,-2 5 0,-1-1-959,-2 5 0,1-1-45,8-19 0,0 1 0,-1 5 45,3-3 0,1 0 45,-1 6-46,3-1 1,0 2-45,-5 11 45,0 1 0,2 3 45,3 13-90,-2 0 90,-1 12 0,-4 16 0,-6-7-90,9 32 0,-10-19 0,-1-1 0,4 21-110,-5-20 0,0-2 20,0 6 0,-2-8-315,2 3 1,-1-1 44,-1-2-495,2 2 1,-1-1-765,0-9-1658,0 19 2792,-5-16 0,2-1 0,-4-9 0</inkml:trace>
  <inkml:trace contextRef="#ctx0" brushRef="#br2" timeOffset="182134">26831 5645 8432,'-12'-2'3276,"-4"-1"0,3 0 0,-1-1-961,43-21-2495,-12 13-700,8-2 0,2 1 71,1 3-271,-1 1-68,2 0-491,-5 2 1,0-1 982,7-1 1,-6 1-1,-1 0 1,3-1 0</inkml:trace>
  <inkml:trace contextRef="#ctx0" brushRef="#br2" timeOffset="182469">27436 5238 11041,'5'-19'3276,"0"2"0,0 8 0,2 1-2310,2 3-247,-1 6 1,1 5-360,-4 9 629,-7 18-719,-2-7 134,-4 5 1,-3 1-225,-2 2-1041,1-5 0,-3 6 1,1-4 950,-3 9 90,-3 4 0,2-1-1,8-16-44,0 1 0,5 0-135,14 1-360,-3 1-1888,30-12 1168,-16-16-559,8-1 1,4-4 982,12-9 1,-18 6-1,0-1 1,14-10 0</inkml:trace>
  <inkml:trace contextRef="#ctx0" brushRef="#br2" timeOffset="183121">27899 5278 11850,'3'-14'3276,"1"0"0,-5 10 0,-9 24-511,1-1-2405,-2 8 0,1 1-91,1-2 46,-2 9 0,0 0-225,3-7 0,-1 2 0,2-1 0,2-11-90,-2 11-1259,5-18-630,16-27 1529,-6 3-90,9-18 0,1-5 181,-4 3-91,4-10 0,0-2 135,-8 20 0,-1 1 180,2-4 0,-1 1 45,3-3 0,-6 39 0,-3-3 90,2 31-90,-5-18 180,4 28 180,4-10-270,-1-4 90,10-1-90,-5-25-180,16-5 90,-11-7-90,4-10 0,-1-4 0,-3 0 45,4-9 0,-1-2 45,-8 5 0,0-5 0,-1 1 0,-4 6 0,0-3 0,0 2 540,-4 6-450,1 4 90,-4 16 269,-4 30-269,2-11-90,-1 16 810,0 12-2012,2-14 1,1 0 1201,-1-5 0,0 0-1225,3 14 1,0-4 775,-1-11-91,2 11-1619,0-11 0,-2-13-629,2 10 2698,-2-15 0,0-3 0,0-4 0</inkml:trace>
  <inkml:trace contextRef="#ctx0" brushRef="#br2" timeOffset="184170">29253 5009 13829,'11'-17'3276,"-1"2"0,-4 14 0,-4 27 0,0-4-2677,-2 17 0,-1 8-734,2-3 0,0 2-958,0-4 1,1 4 0,-1-4-547,1 5 1,0-1-1,0 4 1,-1-6-346,-1-15 345,0-2 1,-1-1 818,-1-5 1,0-1 0,0-12 0</inkml:trace>
  <inkml:trace contextRef="#ctx0" brushRef="#br2" timeOffset="184451">29249 5179 8342,'4'-30'1638,"1"4"0,2 0 0,6-4 0,5 1 0,8-2 0,2 3-1515,-6 5 0,3 5-1085,15 11 1,-1 8 871,-6 6-180,10 16 1,-2 4 179,-10 0 45,-2 12 0,-5 2 135,-15-8 314,-10 14 1,-9 5-1073,-12-11 0,-3-1 758,5 2 0,-3 0 30,-3-11 0,-6-2 0,5-5-31,-8 2-359,-6-1 0,-4-3-1369,16-14 1,2-1 20,-2 3 1,1-3-1660,-20-13 2457,37-2 1,-3-3 0,12 6 0</inkml:trace>
  <inkml:trace contextRef="#ctx0" brushRef="#br2" timeOffset="184720">29707 5058 8612,'17'-13'3276,"0"0"0,3 3 0,-5 5 0,-3 16-1898,-6-1 61,3 24-989,-7-16-1562,1 14 1,0 1 1291,-2-3-548,1 10 0,0 0 457,-1-8-134,2 7 1,0 3-1036,-1-16 1,1-1-560,1 10 1,0-2 818,4 4 1,-3-19 0,-1-15 0</inkml:trace>
  <inkml:trace contextRef="#ctx0" brushRef="#br2" timeOffset="185369">30214 5016 10411,'2'-11'3276,"-1"-2"0,-2 1-203,-3 0-2534,-1 3-89,-3 2-90,-3 2 0,-2 3-181,-2 3 1,3 2 360,-9 6-450,10-3 270,-12 10-270,14-8 90,-7 12-180,12-8 0,4 11 0,5-10-630,25 14-90,4-9 361,3 3-181,-8-7 0,-2-2 360,-5-1 0,1 4 1,-1-1 179,-9-2 179,6 24-89,-16-21 90,-4 20-90,-5-21 360,-23 25-360,14-21-45,-7 2 0,-1-1-45,5-7-180,-22 10-90,24-15-2158,-19 2 1528,17-10-2377,-10-7 1877,14 0 1400,-2-15 0,12 16 0,0-7 0</inkml:trace>
  <inkml:trace contextRef="#ctx0" brushRef="#br2" timeOffset="185687">30701 4980 10951,'6'-12'3276,"-5"3"0,-6 4 0,-8 6-511,1 4-697,-12 16-1528,10-6 89,-1 6 1,0 2-360,2 3 45,1 5 0,1 0-135,3 0-225,2 8 0,2 0-315,4-7-495,2 4 1,2-2-46,2-11-2338,15 19 1799,-9-28-1838,28 5 0,-22-17 2457,15-2 1,-14-8 0,0-2 0</inkml:trace>
  <inkml:trace contextRef="#ctx0" brushRef="#br2" timeOffset="186021">30933 5035 10681,'0'-15'3276,"-1"3"0,-11 20 0,-2 20 0,-3 4-2632,8 2 0,3 2-509,5-7 0,2-2-135,-3 1 0,2 1 0,6 2 0,3-4-90,1-9-270,19 13 180,-13-23-630,28-1 630,-24-10-269,24-17 359,-28 5-90,-2-7 0,-2-2 90,-6-1-135,-4-6 0,-2-1 45,-5 4-450,-7-6 1,-4 0-2648,-16 2 0,-1-6 2711,0 23 1,26 13 0,-2 2 0</inkml:trace>
  <inkml:trace contextRef="#ctx0" brushRef="#br2" timeOffset="188052">31279 5064 16887,'-1'4'3276,"4"6"0,6 15-2819,0 0 0,-1-1-277,3 5 135,1 7 0,0 1-225,-1-4 89,2 7 1,0 0 0,-2-10-135,1 1 0,-1-1 225,-4-11 450,6 9-271,-6-16-359,4-2 0,-1-9-270,11-25-225,-8-2 1,0-3 269,-2 5 0,-1 0-165,2-7 1,-2 1-510,4-13-794,-5 10 1243,4-10-1169,-1-1 810,-4 17-2558,7-20 1353,-10 31-1353,5-12 2457,-4 17 1,-1 0 0,-2 7 0</inkml:trace>
  <inkml:trace contextRef="#ctx0" brushRef="#br2" timeOffset="188320">31885 4999 10411,'12'1'3276,"-8"6"0,-3 5 0,-7 2-241,0 2-2046,-3 6-360,0 1 1,0 1-270,-4 11-45,1 1 0,2-1-45,2-7-46,2 6 1,2 1-3502,11 14 2893,-2 0-681,7-24 0,3-5 75,0-8-649,8-2 1,1-1-1639,-3-6 3094,6-3 1,-1-1 0,-13-1 0,9-3-1</inkml:trace>
  <inkml:trace contextRef="#ctx0" brushRef="#br2" timeOffset="188489">31978 5340 11311,'6'-2'539,"14"-2"-539,19-5 0,-12 4 0,-7-1 0</inkml:trace>
  <inkml:trace contextRef="#ctx0" brushRef="#br2" timeOffset="188672">31913 5160 9781,'-18'-4'3276,"7"-2"0,2 0-1552,24-3-2084,1 4-1279,12-2 1,3 0 1527,-6 0 1,1 1 0,4-2 0,1 1 0,-7 1 0,1-1 0</inkml:trace>
  <inkml:trace contextRef="#ctx0" brushRef="#br2" timeOffset="188903">32365 4964 17067,'-3'14'2159,"0"-2"-1080,-1 27-899,1-18-45,0 9 0,-1 0-45,1-5-225,-1 5 0,-1-1-135,2-4-179,-2 12-1620,1-5 1169,2-13-2377,-2 19 2567,2-22 0,0 1 1,2-10-1</inkml:trace>
  <inkml:trace contextRef="#ctx0" brushRef="#br2" timeOffset="189320">32297 5256 8072,'1'-40'3276,"0"16"-1638,2-3 0,1 0-544,3 5-689,8-5 0,2 1-315,0 5-1,9-2 1,0 1-180,-3 7-225,3 2 1,-1 1 44,-5 4-180,8-3-359,-8 7 719,-8 4 180,-3 3 269,-17 8-89,-5-2 450,-18 10-450,15-11 449,-28 15-359,12-6-270,-1 0 450,5 3 89,17-4 451,7 13-810,3-9 89,9 2 181,2-8-270,-2-3 360,18 19-450,-13-15-91,21 20-178,-20-21-451,18 13 90,-18-15-2698,23 13 1979,-23-17 1169,23 8 0,-17-16 0,10 1 0</inkml:trace>
  <inkml:trace contextRef="#ctx0" brushRef="#br2" timeOffset="189885">32815 5012 9691,'1'-15'3276,"0"1"0,1 2 0,5 8-1770,1 5-1146,4 11-270,-3 0-450,10 15 90,-8-13-1079,15 18 809,-15-21-1798,17 12 808,-8-14 1171,8 0-91,1-15 270,-11-1 270,2-7 450,1-12 1349,3-12-1440,-2 5 900,1-9 91,-15 27-1260,-3 5 89,-4 9 1171,-14 29-631,4-6 405,-2 16 1,0 7-316,4 4 1,2 0-989,-1-3 0,0 3 246,4-13 1,1 3-1,1 1 1,-1-3-1181,0-1 0,0-2 1,1 0 1052,-1 1 0,1 1 0,-1-1-90,-2 2 0,-1 1 0,0-7 60,-3 2-45,-5 2 0,-5-1-2153,-21-6 2198,1 4-42,7-26 1,0-7 131,5-5-90,-16-7-540,7-17 271,15 9-361,4-7 0,3-2 181,8 2-451,8-7 1,3 0 179,7 2-373,5 6 1,5-5 0,-1 5-451,12-8 450,-1 8 1,8-4 0,-7 5 436,7 2 1,-3 2-1,-2 3 1,-8 5 0</inkml:trace>
  <inkml:trace contextRef="#ctx0" brushRef="#br3" timeOffset="-205826.73">22303 11730 13110,'-7'8'2788,"0"1"-1889,4 3-359,0 4-90,0-2 359,0 6-449,2-7 630,-1 21-721,1-14 181,0 12 0,0 2-270,0-2 0,0 13 0,-1 1-479,1-6 449,-1-8 0,-1 6 0,1-5-1613,-2 16 1553,1-11 0,-1 2 179,-1 0 1,1-1-180,1-14 0,-1 2 120,0 10 0,-2 5 0,1-5-75,2-11 0,-1 0 15,-1 11 0,0 5 0,0-4-105,1-12 0,1 0 74,-2 19 1,-1 8 0,2-6-75,1-16 0,0 0 0,0 6 0,0 6 0,0 0 0,1-6-45,0-4 0,0-1 45,1 4 0,0 5 0,-1 1 0,1-6-45,1-1 0,-1 0 22,1 8 1,1 7-1,0 1 1,0-8-23,0-4 0,0 0 0,1 3 0,0 9 0,0-1 0,0-9 0,0-6 0,0-1 22,0 1 1,0 6-1,0 0 1,0-6-23,0-2 0,0 0 0,0 5 0,0 8 0,0-1 0,0-6-1029,-1-5 1,0-1 1028,1 5 0,-1 3 0,0-3 0,-1-2 0,0-4-118,0 16 118,-1-1 0,0-1 0,0-2 0,1-11 0,-1 0 0,-1-5 0,1-1 0,0 6 0,-2 2 0,1 0 0,0-9 0,0 2 0,-1-1 0,1-6 0,-1 9 183,1-11-273,1-2 1249,-2 3-1339,2-4 2400,-1-2-5497,0 4 0,-3-14 0,0-24 2621,0-4 1,3-1-1,0-1 1,0-9 0</inkml:trace>
  <inkml:trace contextRef="#ctx0" brushRef="#br3" timeOffset="-204492.73">22277 11789 16707,'7'8'2069,"3"-1"-1529,19-8-360,-9 0 0,5-2 0,1-1-90,0-1 0,15-1 0,6-2-31,-14 3 1,0-1 0,0 1-1182,14-2 0,3-1 1144,-14 3 1,4 0-1,-1-1 1,-6 2-23,-1 0 0,0 0 0,2 0 0,8 0 0,2-1 0,-1 1 0,-7 0-397,9-1 0,0 1 397,-4 0 0,9-1 0,3 0 0,-3 1 0,-7 0-384,5-1 1,1 1 365,-8 0 0,8 0 0,2 0 0,-2 0 0,-7 0 48,-5 1 0,-5 0 0,7 0-30,2-1 0,6 0 0,5 0 0,1-1 0,0 0 0,-2 1 15,-6 1 0,0-1 0,-1 1 0,0-1 0,0 1 0,0-1-272,-1 1 0,0-1 1,-1 0-1,1 1 1,1-1-1,3 0 257,-1 1 0,5-1 0,1 0 0,1 0 0,-1 1 0,-2-1 0,-5 1 0,-5 0 0,11 0 0,-9 0 0,7-1 0,-6 1 0,7 0 0,4 0 0,1-1 0,-1 1 0,-5-1 0,-7 2 0,3-1 0,-7 0 0,6 1 0,-1-1 0,6 1 0,4-1 0,-1 0 0,-3 0 0,-6 1-30,0 0 0,-5 0 0,6 0 30,-5 0 0,5 0 0,4 0 0,1 0 0,1 0 0,-2 0 0,-2 0-218,-3 1 1,0 0 0,-1 0-1,-1-1 1,1 1 0,0 0 217,0 0 0,0-1 0,0 1 0,1-1 0,-1 1 0,2 0 0,5-1 0,2 1 0,2 0 0,-3 0 0,-3 0 0,-7 0-5,-2 0 0,-6 1 0,4-1-13,5 0 0,5 0 0,3 1 0,1-1 0,-2 0 18,0 0 0,1 1 0,0 0 0,-2-1 0,-1 1 20,0-1 1,-2 1-1,0-1 1,4 1-6,-4 0 0,4 0 0,2 0 0,-1 0 0,-5 1 0,-8-1-15,6 1 0,-3-1-23,2 1 1,8 1-1,-1-1 1,-7 1 22,-4-1 0,1 1-45,3 0 0,7 0 0,2 1 0,-4 0-129,-2 0 0,-3 0 1,1 0 173,2 0 0,1 1 0,-1-1-30,0 0 0,-1 1 0,-7-1 1628,3 0-1598,2-1 0,-1 1 0,-13-2 0,-1 1 0,-1-1 892,-4-1-892,3 1 1312,-3-1-1223,-4 0 3187,-1 1-3070,-1-1-1735,0-1 1529,0 1 0,-8 0 0,-1 0 0</inkml:trace>
  <inkml:trace contextRef="#ctx0" brushRef="#br3" timeOffset="-203726.73">29531 11441 13289,'-10'4'3276,"0"2"-2234,2 2-233,-3 11-4086,2 10 3202,1-3 165,3 3 307,2-5-218,2-4 91,-1 6 0,1 4 45,0 1 0,0 1-225,0-2 0,1 1 134,-1 13 1,1-3-808,0-8 718,1-7 0,-1-1-135,0 3 2435,-1 1-2345,1-1 0,-1 1 90,0 6 0,0 3-90,0 3-393,0-2 1,0-2 392,0-4 0,0 0 0,-1-2 0,0 1 0,0 8-197,0-9 0,0 0 197,-2 16-90,0-12 90,-1 8 0,-1 0-90,1-3 45,-3 9 0,1-1-45,0-13 45,-1 12 0,-1-1 45,1-8-90,2-4 0,-1-1 90,-2 5-90,3-10 45,0 2 0,-1 0 44,0 0-89,0 6 0,0-1 0,1-5 45,0 9 0,0 0-45,1-6 0,0 6 0,0-1 0,3-9 45,-1 9 0,0 0-45,1-7 413,1-4 0,-1 1-413,1 6 0,0-8-45,0 6 1,0 1 44,1-2 0,-1 1 0,0-1 474,2-7-474,-1 5 0,0 0 0,0-1 0,1 5 0,-1 0 90,0-9-45,0 6 0,0 0-45,0-6 89,-1 3 1,1 0-90,0-8 90,-1 20 0,2-22 1713,0 24-1893,0-17 439,1 8-439,1-11-180,-1-8-360,0 1-2647,1-4 2457,0-7 1,-2 0 0,1-7 0</inkml:trace>
  <inkml:trace contextRef="#ctx0" brushRef="#br3" timeOffset="-202557.73">22181 15357 17427,'4'10'1169,"6"-3"-989,3-6-90,6-1 270,23-1-90,-8 1-413,3-1 0,9 0 0,3 0 255,-4 0 0,2 0 1,1 0-1,0 0-497,-6 1 0,0-1 1,1 0-1,3 0 415,1 0 0,4 0 0,3 0 0,-1 0 0,-3 0 0,-6 0-634,4 0 0,-7 0 1,9 0 603,-14 0 0,5 0 0,4 0 0,2 0 0,2 0 0,1 0 0,-1-1 0,0 1 0,-2 0-223,3 0 0,0 0 0,0 0 0,0 0 1,-1 0-1,1 0 0,0 0 0,0 0 223,-1 0 0,-1 0 0,1 0 0,0 0 0,-1 0 0,2-1 0,1 1 0,0 1-75,-6-1 1,2 0 0,2 0 0,0 1-1,1-1 1,-1 1 0,0-1 0,-2 1 0,-3-1-1,-3 1 1,-3 0 96,16-1 1,-9 1-1,0 0 1,9 0 17,-15 0 1,4 1 0,3-1 0,3 0 0,2 1 0,1-1 0,0 1 0,0-1 0,0 1 0,-2 0 0,-2 0-76,3 0 1,-1 0-1,0 0 1,-1 0 0,0 1-1,0-1 1,0 1-1,0-1 1,1 1 34,-1-1 0,0 0 0,0 0 0,0 0 0,0 0 0,0 1 0,1-1 0,1 0 0,0 1-23,-4-1 1,3 1 0,1 0 0,0 0 0,1 0 0,0 0 0,-2 0 0,-2 0 0,-2 0 0,-4 0 0,-3 0 22,14 0 0,-8 0 0,-1 0 0,9 1-18,-13-1 0,6 0 0,4 1 0,2-1 0,2 1 0,-1 0 0,-1 0 0,-2-1 0,-5 1 0,-4-1-27,10 1 0,-7-1 0,-1 0 0,7 1 11,-6 0 0,6-1 0,4 1 1,1 0-1,-1 0 0,-2 0 1,-5 0-1,-7-1 4,6 1 0,-8-1 0,4 0-42,1 0 0,5 0 0,0 1 0,-2-1 0,-8-1 27,2 1 0,-2-1 443,8 1 0,4-1 0,-7-2-173,-16-1 0,-3 0 89,7 1 1,-5-3 1652,-9-9-1697,-23 2 1728,-5-1-5275,-2 4 320,6 3 2957,2-4 0,2 5 0,3-1 0</inkml:trace>
  <inkml:trace contextRef="#ctx0" brushRef="#br3" timeOffset="-201512.73">29313 14447 8522,'4'-13'3276,"0"2"0,0 0-833,0 1-1454,0 9-449,-1 5 180,-3 23-630,-2-6 89,-4 13 1,-1 2-90,0-3-45,-2 10 0,-1 6 0,1-8 0,0-1-168,2-5 1,0 0 122,-1-1 0,1 2 0,1-6-2755,-2 5 2800,3-9 0,-1 0-1235,-3 18 1190,3-16-310,0 0 0,0-1 310,2-6 0,-5 22 0,6-28 133,-2 12-43,3-15 2117,0 3-2207,0-2 1512,0-1-1872,1 1 1228,1-1-1227,1 0 89,0-1 180,3-1 0,0 0 90,2-3 360,-1 1-720,-21-10 0,6 2-180,-18-8-809,0 2 270,5 2-91,-10-3-2107,-16-2 2621,18 4 1,5 1-1,0 0 1,-4 0 0</inkml:trace>
  <inkml:trace contextRef="#ctx0" brushRef="#br3" timeOffset="-198538.73">23248 12689 10321,'-3'-10'3276,"-6"14"0,4-2 0,-12 36-1770,11-18-1237,-2 8 1,0 1-90,2-5-45,1 4 0,1-1-45,2-4 0,-1 11 90,7-4-180,-1-12 90,10 17-180,-4-23-180,11 5 0,-3-15-629,23-12 629,-15 1-135,2-9 0,-3-2 135,-4-2-45,2-6 1,-2-2 224,-3 1 45,-5 6 0,0 0-45,3-18 90,-6 16 90,6-20-180,-11 29 90,3-8 0,-10 36 0,2-9 0,-7 33 0,7-20-360,-2 20-90,4-21-899,2 20-540,7-17 630,9-2 989,-3-12-449,17-26 539,-20 7 315,4-8 0,-2 0 134,-4 1 1,5-14 900,-6 4-721,-4 12 631,2-13-631,-6 16 181,-1 0-90,-3 3-360,-1 15-90,10 17-90,-4 0 0,13 17-90,-8-19-270,8 26 270,-8-22 45,-1 5 0,-1-1-45,-4-6 180,-7 24-90,-1-27 90,-13 18 0,8-23-540,-20 4-809,6-16 629,0 1-2158,5-17 719,21-5 1439,0 4 630,22-12 0,-16 24 0,10-7 0</inkml:trace>
  <inkml:trace contextRef="#ctx0" brushRef="#br3" timeOffset="-197977.73">23745 12786 7713,'13'-1'3276,"2"1"-616,12-6-2300,7-6-270,-3 0-90,6-6 90,-22 8-90,19-17-90,-19 14 180,9-11-180,-15 8 270,-8 0 180,-11 4-180,-2 5 449,-21 22-449,20-5 180,-16 23-180,21-17 0,-1 24-90,8-22-90,4 10 90,5-6-90,1-5-180,20 18 90,-14-20-90,26 12-180,-21-21 90,15-1 180,-15-6-360,10-8 361,-17 2-181,14-11 180,-16 9-720,16-14 271,-11 13 449,6 0 449,-2 19 361,-10 9 629,-2 11-359,-7-8-1,-4-4-899,-4-12-450,2-7-359,3-19 449,4 3-450,10-18 360,-3 17-540,4-6 1,2 1 270,0 1-586,2-2 1,1 1-1664,-3 6 2878,2-3 0,-9 13 0,-5 5 0</inkml:trace>
  <inkml:trace contextRef="#ctx0" brushRef="#br3" timeOffset="-197324.73">24533 12743 16887,'-3'18'3059,"0"8"-2430,3-8 1350,0 10-720,-1-12-899,0 2-1349,-2-21-630,8-26 899,1 0 1,2-2 629,-2 4 0,3 1-135,7-12 0,0 4 135,-2 9-45,4 1 0,0 2 45,-4 9 0,13-7 90,-15 21 0,4 10 0,-7 0 0,3 28-629,-6 2 179,1 0-1259,-2 8 989,-2-32-1439,5 15 630,-3-20-1748,12 9 2994,-4-18 1,1 3-1,-6-7 1</inkml:trace>
  <inkml:trace contextRef="#ctx0" brushRef="#br3" timeOffset="-196974.73">24953 12692 7892,'15'-31'3276,"-3"7"0,-6 7-1642,-4 5-195,-2 0-540,-7 5-89,-7 9-450,1 1 629,-12 22-809,16-13 0,-7 12-90,12-13 90,1 0-90,3 4 90,0-4-90,5 7-90,2-6-90,4 1-450,8-5 90,4-13 360,-5-1-179,6-28 269,-18 18-90,4-22 90,-8 23 0,0-15-90,-2 16-90,-2 8-990,4 23 541,-2 5-1440,7 16 1259,-3-23 1,3 9-810,-1-9-90,-1-4 1709,7 6 0,-8-11 0,4 1 0</inkml:trace>
  <inkml:trace contextRef="#ctx0" brushRef="#br3" timeOffset="-196392.73">25167 12580 8882,'5'-12'3276,"1"7"-705,-2 7-1492,0 14 720,-4 15-1349,0-7 719,-3 16 900,-1-10-1440,1-4-808,-1 0-811,6-33 630,-1 3-1079,12-38 1169,-6 22-179,10-23 269,-9 26-720,10-14 630,-1 16 180,5 5 180,-7 11 720,-2 28-540,-9-15 179,3 18-269,-6-19 720,2 14-450,-3-11 89,1 5-629,-1-6-269,2-13 89,1-5-720,7-25 720,-2 5-89,4-11 89,-1 10 0,0 1 180,3-7 0,1 2 0,0 1 0,-1 6 90,11-11 180,-11 19 0,5 1-90,-10 16 450,-4 16-450,-4-2 44,-4 8 1,-2 4-495,0 1 1,-1-1 179,1-2 0,-1-1-1125,0 6 1,1-2-1973,5-5 2457,1-2 1,1-8 0,1-14 0</inkml:trace>
  <inkml:trace contextRef="#ctx0" brushRef="#br3" timeOffset="-196091.73">25697 12631 8072,'9'-12'1979,"-2"2"-1709,0 0 809,9-14-809,-7 11 540,14-24-540,-15 23 1349,7-19 0,-9 11 450,-11 1-1620,0 10 991,-21 20-991,13 2 136,-3 8 0,0 5 44,-1 21-539,-2 1-225,15-18 0,4-2-134,3-8-991,14 18 541,-5-23-920,9-1 1,5-2 1489,0-9 0,0-3 1,0 4-1,1-2 0,-2-6 1,0 1-1</inkml:trace>
  <inkml:trace contextRef="#ctx0" brushRef="#br3" timeOffset="-195211.73">23160 13537 7623,'4'-13'3276,"-1"-1"-76,0 3-52,-1-1-2158,0 11-451,-1 7-89,-1 10 359,-2 15 1,-2 6-405,0 6 0,-1 1-575,1-12 1,1 1 0,-1 2 394,0 7 0,-2 4 0,1 0 0,1-7-709,0 0 0,1 0 664,0 3 0,-1 7 0,1 0 0,1-8-135,1-7 0,0-2 15,1 15 0,0 6 0,1-7-60,-1-16 0,1-1 30,0 9 0,1 3 0,-1-5-120,1 6 0,-1-14 0,0 0-1439,0 8-1748,-1-13 0,-3-9 1106,1-17 2171,-5-47 0,4 14 0,1 6 0,0 0 0</inkml:trace>
  <inkml:trace contextRef="#ctx0" brushRef="#br3" timeOffset="-194211.73">23261 13482 15628,'15'-2'990,"1"0"-361,29-1-539,-17 2 0,10-3 0,1 1 0,-2-1-30,-1 1 0,8-1 0,-5 1-640,-11 1 0,1 0 580,6 0 0,7 0 0,0 0 0,-6 0 0,-3 1 0,1 0 0,3 0 0,6 0 0,1 1 0,-6-1-479,-1 1 1,2 0 478,-2 0 0,6 0 0,5 0 0,-1 0 0,-1 1-592,5 0 0,-2 0 0,1-1 1,0 1 591,-11 0 0,1 0 0,-1-1 0,2 1 0,0 0 18,9 0 0,3 0 0,1 1 0,-4-1 0,-8 1-324,6-1 1,-1 1 395,-7 0 0,7 0 0,2 0 0,-2 0 0,-7 0-30,-4-1 0,-6 1 0,7 0-45,2 0 0,6 1 0,4 0 0,2 0 0,-1 1 0,-2-1 3,1 2 0,-1-1 0,-1 0 0,1 1 0,-1-1-176,1 0 0,0 0 1,-1 0-1,2 0 0,0 1 143,-2-1 0,3 2 0,1-1 0,-2 0 0,-2 0 0,-5 0 15,8 0 0,-6-1 0,4 2 0,-3-2 0,4 2 0,2-1 0,-3 0 0,-4 0 0,2 0 0,-5-1 0,3 1-45,4 0 0,5 0 0,-2 0 0,-8 0 45,-3-1 0,-1 0-45,-1-1 0,6 1 0,-1 0 1,-6-1-480,-4 0 0,-1-1 524,16 3 0,1-1-45,-8-2 0,-3 0 1545,11 1-1500,0 0 0,-3-1 0,-7 0-45,1 0 1,-1 0 44,-8 0-135,6 1 0,-1-1 135,-8 0-45,2 1 0,-2-1-45,-8-1 90,23 2-90,-25-2 827,32 1-737,-4 0 0,-1-1-45,-16 0 0,-3 0 45,-7-1 1048,21 0-1138,-18 0 3266,7-2-3176,-9 1 19,-2-1-19,-2 0-90,8-3 0,3-1 90,8-2-89,-1 0-361,-8 4-270,-3 1-89,-9 2 809,1 0 0,-7 1 0,-3-1 0</inkml:trace>
  <inkml:trace contextRef="#ctx0" brushRef="#br3" timeOffset="-193793.73">28681 13647 15358,'-1'13'1709,"0"-1"-809,-5 16-406,-1-3 1,0 4-45,-2 6 0,-1 2-473,1-4 1,0 2 351,1 0 1,0 2 0,2-5-72,-3 11-78,3-5 0,-1 6 0,2-6-91,-1 4 46,1 5 0,0 4-135,1-11 0,1-1-931,-1-1 1,1-1 930,0-1 0,0-3-269,-1 10-901,1-11-1785,0-4 2955,1 0 0,1-20 0,0-3 0</inkml:trace>
  <inkml:trace contextRef="#ctx0" brushRef="#br3" timeOffset="-192505.73">23180 14881 10771,'-13'2'3276,"12"0"-76,8-1-2930,8 0 180,16-3-270,-7 1-1,10 0 1,2-1-90,8 0-1183,-6 1 1,7-1 0,-5 1 821,-8 0 0,-2 0 271,2 0 0,3 0 0,1 1 0,3-1 0,1 1 0,-2 0 0,1 0 0,3 0 0,3 0 0,7 1 0,1-1 0,-8 1-45,1 0 0,1 0 45,-9-1 0,7 1 0,1 0 0,-1 0 0,-7 0 0,9 1 0,0-1 0,-10 0 0,6 0 0,4 1 0,0 0 0,-2-1 0,-8 0 0,1 1 0,-5-1 0,5 1 0,1-1 0,7 1 0,3 1 0,0-1 0,-3 0 0,-8 0 0,-1 0 0,-6 0 0,5 0 0,7 0 0,6 1 0,3 0 0,-2 0 0,-7 0 0,-7-1 0,-4 1 0,5-1 0,3 1 0,7 0 0,3 1 0,1-1 0,-4 0 0,-7 0 0,0 0 0,-6-1 0,5 1 0,1 0 0,7 0 0,2 1 0,1 0 0,-5-1 0,-6 0-506,-2-1 0,-6 1 1,2-1 505,4 1 0,3 0 0,0 0 0,-2 0 0,3 0 0,-3 0 0,0 0-291,4 0 1,5 1 290,-8-1 0,7 0 0,2 1 0,-1 0 0,-7-1-211,-4 0 1,-4-1 0,6 1 210,-1 0 0,6 0 0,4 0 0,-1 1 0,-3-1 0,-7 0 0,12 0 0,-2 1-18,-9-2 0,6 2 0,2-1 0,-3 0 0,-5-1-27,4 1 0,1 0-63,-6 0 0,7 0 0,1 0 1,-1-1-1,-8 1 18,3-1 0,0 1 0,3 0 0,7 0 0,0 0 0,-9-1 45,-8 0 0,-1 0 15,10 1 0,6-1 0,-7 1-15,-14-1 0,0 0 15,8 0 0,5 2 0,-6-1 30,9 0 810,-10 1 1,0-1-811,-4 0 0,-2 0 0,7 1 1293,3 1 0,1 0-1203,0-1 0,11 2 905,-21-3-905,-9-2 1526,-2 0-1616,-3-3 0,1-1 0,1-4 0,-3 2 0,3-3-1709,-6 2 360,-2-1-1260,-11-3 2609,-5-2 0,0 5 0,1 1 0</inkml:trace>
  <inkml:trace contextRef="#ctx0" brushRef="#br3" timeOffset="-191825.73">28775 14621 9242,'-5'-9'3276,"1"0"0,-2 5-1373,2 5-1543,-2 9-180,3 6-1,0-2 1,-1 1 180,-1 13-90,-1 7-180,-1 1 45,2-7 0,0 2 45,-2 17-180,3-23 0,0 0 90,-2 15 0,2-19-90,2-7 90,-3 13 179,1-8 1,1 2-3547,-1-3 0,0-15 0,1-3 2457,-4-8 1,5 2 0,-2 3 0</inkml:trace>
  <inkml:trace contextRef="#ctx0" brushRef="#br3" timeOffset="-187309.73">27479 12356 10591,'4'-11'3276,"-1"2"0,-3 10 0,-2 9 0,-3 6-1808,-2 5-569,-4 14-629,2-10 0,-4 15 0,0 2-180,2-6-45,-3 11 0,1-2 44,4-12-134,0 7 1,0 2-541,2-14 0,1-1-1054,-1 9 1,-2 0-1,3-9 1,-1-4 818,-5 1 1,6-14 0,2-11 0</inkml:trace>
  <inkml:trace contextRef="#ctx0" brushRef="#br3" timeOffset="-186560.73">27425 12447 8432,'0'-23'3276,"1"0"0,4-2-2902,-2 10 76,11-15-360,-5 20 90,10-3 0,5 0-90,3 6 0,1 1-45,0-3 0,4 2-45,9 3 0,5 2 0,-5 1-731,-10 1 1,-1 0 617,7 0 1,6 1 0,0 0-1,-6 0 23,-5 0 1,0 0-91,11 1 0,6 0 0,-7 0 90,-15-1 0,0 0 30,8 0 0,5 0 0,-7 0 150,3 0 477,-1-1 1,-3 1-118,-8-1 271,5 1-181,-5 0-360,-8 1 269,4 8 571,-11-1-750,-1 8 719,-6 15-719,-2-12 270,-4 8 0,-1 1-271,-1-4-1638,-3 6 0,-1 2 1549,0-4-1135,-2 5 1,-2 0 1044,1-1 225,-3 9 0,-1 1-225,5-9-315,-1 1 0,1 0 315,5-10-744,0 4 0,1-1 744,1-2 519,-1 4 0,2 0-879,0-4 2137,0 7-2137,2-13 581,-1-7-760,0-2 3725,-6-4-3430,-1-4 154,-14-5-90,-2-2 180,-5 0-90,-3-1 0,-6-1 30,6 1 0,-1 0 0,1 0-286,-13-2 1,-2-1 277,10 2 1,-3-1 0,1 1-1,6 0 23,8 2 0,1-1-45,-11-1 0,-5-1 0,8 2 0,1 0-135,3 0 0,1 0-674,10 1-720,-12-1-1619,18 1-129,0-1 2859,11-3 0,7-3 1,7-1-1</inkml:trace>
  <inkml:trace contextRef="#ctx0" brushRef="#br3" timeOffset="-185962.73">27613 12708 10231,'-17'0'3276,"0"0"0,2-2-203,0 1-2893,12 1-90,14 2-1,5 0 1,14 1 0,3 0-90,-4 0 0,9 0 0,-1 0-90,-13 0 90,17 1-179,-20-2-361,1 1-2737,-3-2 0,-14-3 2576,-4-1 1,-6 1 0,0 0 0</inkml:trace>
  <inkml:trace contextRef="#ctx0" brushRef="#br3" timeOffset="-185424.73">27920 12569 8972,'-1'-12'3276,"0"0"0,6 6-743,1 3-2443,9 8 0,-3 0-90,4 2 90,17 5-540,9 3 90,-14-5 0,2 0 135,-4-1 0,-1 0 315,8 3 90,-14-3 0,-16-2 0,-4 0 0,-12 5-180,3-5 360,-18 14-270,15-11 270,-24 19-271,21-15 91,-3 2 0,0 0-90,0-1 90,0 2 0,-1-1 0,4-3-90,-8 7 180,3-5 0,3-1-180,-4 2-90,7-5-360,6-4 360,0-1 0,5-3 0,1 0 0</inkml:trace>
  <inkml:trace contextRef="#ctx0" brushRef="#br0" timeOffset="-168328.73">23384 14000 16438,'11'3'2158,"-2"5"-1618,-7 15-180,-1-3 270,-2 26-451,0-21 1,1 6 0,-1 0-180,0-2 90,-1 16 90,1-6-180,0 9-360,0-22 0,0-1-539,-1 20-1889,1-19-489,-2-11 2567,0-10 0,1-1 0,-1-7 0</inkml:trace>
  <inkml:trace contextRef="#ctx0" brushRef="#br0" timeOffset="-167760.74">23368 14167 10411,'0'-15'3276,"0"0"-2774,2 1-322,1 2 359,10-11-359,5 4-180,-1-3-90,11 4 90,-13 11 0,12 2 0,-11 7 0,0 5 90,-9 11 180,-8 7-180,0-4 180,-9 10-270,5-20 180,-7 14-180,5-12 90,-2 4-90,4-5 90,0-2-90,5 0 90,3-3-180,8-3 90,3-2 0,5 0 0,5 2 0,-7 0 0,3 3-90,0 4 90,-7-2-90,12 13 90,-16-11 90,7 20 180,-15-5-180,2 1 449,-13 2-449,3-19 450,-19 11-180,4-12-270,-9 1-180,-1-10-90,14-2-1439,-7-8 90,13 2-540,-2-4-1208,8 0 2814,5 1 1,2 5-1,1 1 1</inkml:trace>
  <inkml:trace contextRef="#ctx0" brushRef="#br0" timeOffset="-167392.74">23789 14317 9242,'9'-6'3276,"-7"5"0,-4 10-833,-6 4-2174,1 7 1,3-3-90,2 0 0,4-1-90,3-1 180,22 4-360,-3-14-90,9 0-180,-14-16-539,-11-10 539,-5 6 0,-4-6-180,-5 7 271,1 3-1081,-10-7 181,4 8-450,-5-1-1658,3 6 2859,0 3 1,7 2-1,-1 1 1</inkml:trace>
  <inkml:trace contextRef="#ctx0" brushRef="#br0" timeOffset="-166759.74">24047 14117 8702,'2'-13'3276,"-1"11"0,-3 11-203,-1 8-2804,1 3-89,0-3 450,1 13-450,0-12 180,1 24-180,0-26-1,1 12-89,-1-13 180,0 3 90,0-3-450,1-2-540,7-13 181,-2 0-91,7-11-449,0 2 719,0 3 90,3 3 0,-1 5 90,-3 4 0,6 9 90,-3 4 270,1 6 0,-8-5-90,-7-3-90,-6-8-90,-7-4 0,-1-5-540,-12-9 180,12 3-1619,-12-13 180,16 11-450,-5-9-1028,8 7 3084,0-2 1,2 6-1,3 2 1</inkml:trace>
  <inkml:trace contextRef="#ctx0" brushRef="#br0" timeOffset="-165907.74">24641 14251 8072,'-2'-13'3276,"-4"3"0,-2 4-743,-16 7-2173,10 2 360,-19 12-541,19-6 181,-14 17-270,17-14-3367,-2 8 2483,9-10 1743,5 8-859,6 0-90,1 0 90,6-5-90,-5-8 0,1-1-180,14-1 3456,0-8-3340,2-1-26,-7-8 90,-13 1-180,-2-7-269,-3 6-631,-1-6 1080,-2 18-90,2 4 90,-1 10 0,3 3 90,3 3 0,5-3 0,8-2-90,1-10 0,3-10 0,-8-3-450,11-20 270,-13 11-45,0-7 1,-1-1 134,-6 3 45,-5-13 0,-2-2 135,-6 6 314,-8-9 1,-3 1-1329,-2 12 1059,4 7 0,-3 1 225,-16-1-180,7 8 89,-3 6 1,-2 4-180,-4 4 30,4 10 0,-6 4 0,5 1-1559,11-1 1,0 2 1468,-3 2 0,-3 2 0,3 2 60,-2 13 0,5 5-531,9-10 0,2 3 0,1-1 531,-9 10 0,5 0-154,10-4 1,5 1 0,2-6 243,9 7-135,-1-11 0,4 0 45,8-3 0,3-3-90,9 6-30,0-12 0,8 1 0,-5-3 695,-12-8 1,1-1-726,10 1 0,5-1 0,-5-3 950,12-4-1070,-17 0 0,2-2-315,0-3 0,-2 0-44,14-5 269,-17 4 0,-1-1 139,15-11-498,-12 5-181,3-6-1322,-10 0 1143,-9 4 211,-1-3 778,-9-6 0,-1 15 0,-3-7 0</inkml:trace>
  <inkml:trace contextRef="#ctx0" brushRef="#br0" timeOffset="-164111.74">25175 14137 10951,'-9'-6'3276,"-1"4"0,5 5-2273,2 4-823,13 8-90,-1-5 90,16 10-180,-11-10 90,8 6-90,2-1-719,8 3 269,-5-3-2249,11 2-578,-14-11 3084,5-3 1,-11-1-1,-7-3 1</inkml:trace>
  <inkml:trace contextRef="#ctx0" brushRef="#br0" timeOffset="-163772.74">25443 14081 8882,'-3'-11'3276,"0"1"0,-2 1-2722,-2 6-284,-2 5 0,0 4 269,-5 6-179,4-3 134,-9 9 1,-1 1-315,-1 2 45,-10 9 0,0 0-135,3-2 90,-2 2 0,-1 0-90,5-4-45,0 0 0,1-1-45,6-4 0,-8 8-90,11-8-90,7-9-899,-4 7-1260,14-9 2339,26-13 0,-9 1 0,20-12 0</inkml:trace>
  <inkml:trace contextRef="#ctx0" brushRef="#br0" timeOffset="-162893.74">25661 14111 10231,'-2'-12'3276,"0"0"0,0 2-1463,-4 7-1453,0 5-180,-3 15 90,4 7-180,1 1 0,10 9-90,0-15 90,15 10-90,-9-18 90,22 9-90,-5-17 0,-1 2 0,3-14 0,-21 2-90,8-14 90,-12 10-270,7-24-270,-9 19 540,-2 16-90,-4 9 135,-2 19 0,-1 4-45,0 1 45,-1 12 0,1 0 45,0 1 0,1-8 0,0 7 0,-1-3-1696,0 6 0,-1-2 1651,1 3 0,-2-1 0,-1 0 0,-1-7-45,1-15 45,-3-1 0,-3-2-135,-11-12 0,0 3-450,-15-34 360,22 3-90,-5-14 1,-1-2 179,7 5 45,-3-7 0,2 1 45,8 12-180,-8-24 90,14 30-900,5-24-1348,21 12 1258,-4 0-559,6 11 1,2 3 928,-3 3 0,18-7 0,-18 8 1</inkml:trace>
  <inkml:trace contextRef="#ctx0" brushRef="#br0" timeOffset="-162056.74">25992 14170 11311,'-4'-6'3276,"7"0"-706,6 0-2480,5 2-90,6-2 0,-2 3 0,7-3 0,4 1 90,-7 2-180,24-3 180,-23 5-180,22-1 0,-20 6 90,-1 2 180,-12 9-90,-13-4 360,-16 17-270,5-13-90,-9 12 449,-11 6-359,11-11 90,-3 3 0,0-1-90,4-3 0,0 0 0,0-1 0,5-4-91,-6 7 181,8-6 0,5-4-90,1 6 0,9-8-180,7-3 0,20-5 0,14-3 0,-4-2-90,-11 0 0,-3 0-90,-6 1-1169,25-3-1799,-18 2-129,6 0 3106,-9 0 1,-14 2 0,-2-1 0</inkml:trace>
  <inkml:trace contextRef="#ctx0" brushRef="#br0" timeOffset="-161810.74">26619 14402 7803,'4'-9'0</inkml:trace>
  <inkml:trace contextRef="#ctx0" brushRef="#br0" timeOffset="-161377.74">27078 14018 11580,'3'-11'3276,"-6"8"0,-1 2-2002,-6 7-554,-6 12-91,-9 19-539,4-7 0,6-2 0,3-1-90,4-4 45,3 4 0,3 3-1484,12 11 719,-2 1-2518,20-2 1799,-14-29 1439,29 6 0,-30-13 0,13 0 0</inkml:trace>
  <inkml:trace contextRef="#ctx0" brushRef="#br0" timeOffset="-161076.74">27329 14178 9062,'3'-13'3276,"-5"7"0,-2 7 0,-6 10-2040,-1 11-247,3 16-899,3-12 180,8 16-180,2-29 0,11 9-90,-2-13-90,6-1 90,-1-8-450,2-10 270,-7-1-809,2-25 809,-13 16-180,-3-7 0,-3-2-899,-14-6 719,2 0-2158,-10 10-579,7 25 2881,1 2 1,4 2 0,10 1 0</inkml:trace>
  <inkml:trace contextRef="#ctx0" brushRef="#br0" timeOffset="-160378.74">27499 14169 9871,'9'5'3276,"-2"3"-1065,-1 2-1131,-1 4 269,1 11-540,-1-9 361,2 18-631,-4-20 451,2 9-181,-3-10-1348,1-10 179,0-6-1439,4-21 1079,-2 6 91,3-10-721,4-5 991,-3 12-451,12-20 630,-10 27-180,8-7 270,-6 13 1,9 8 178,-8 2 361,9 15-270,-14-7 630,10 19-540,-11-15 989,12 24-1079,-12-23 1079,8 19 630,-9-16-2069,1-9-630,-3-17 451,-2-8-226,1-10 0,1-1 315,1 3 90,4-6 1,0 1 89,0 9-90,16-19 180,-15 25-90,11-6 90,-8 13 630,10 4 89,0 13-449,-3-1 270,1 18-450,-14-14 269,11 26-269,-12-22-90,8 23-629,-11-25-541,2 11-988,-4-12 2158,-3 9 0,0-12 0,-1 1 0</inkml:trace>
  <inkml:trace contextRef="#ctx0" brushRef="#br1" timeOffset="-135526.74">24893 13912 16258,'-10'11'-1093,"2"-6"1,8 1 0</inkml:trace>
  <inkml:trace contextRef="#ctx0" brushRef="#br1" timeOffset="-135358.74">24839 14063 10501,'-3'9'742,"1"2"0,1-5 0,1-1 0</inkml:trace>
  <inkml:trace contextRef="#ctx0" brushRef="#br1" timeOffset="-135184.74">24883 14175 14189,'1'12'-1093,"-1"-4"1,3-4 0</inkml:trace>
  <inkml:trace contextRef="#ctx0" brushRef="#br1" timeOffset="-135008.74">24929 14341 12840,'-1'11'-820,"3"0"1,-1-4 0,1-3 0</inkml:trace>
  <inkml:trace contextRef="#ctx0" brushRef="#br1" timeOffset="-134840.74">24941 14579 10051,'-4'12'2789,"1"0"-4768,0 0 1979,3 2 0,-1-6 0,2-1 0</inkml:trace>
  <inkml:trace contextRef="#ctx0" brushRef="#br1" timeOffset="-134661.74">24963 14795 12210,'0'13'-787,"3"-3"0,-2-3 0,3-4 0</inkml:trace>
  <inkml:trace contextRef="#ctx0" brushRef="#br1" timeOffset="-134524.74">25027 14846 7263,'-8'-4'0</inkml:trace>
  <inkml:trace contextRef="#ctx0" brushRef="#br1" timeOffset="-133971.74">24965 13826 13559,'-10'-4'-2968,"11"1"2968,3 0 0,3 3 0,-1-1 0</inkml:trace>
  <inkml:trace contextRef="#ctx0" brushRef="#br1" timeOffset="-133791.74">25259 13818 14549,'14'0'-3277,"2"1"2994,0 0 0,7 0 1,2-1-1</inkml:trace>
  <inkml:trace contextRef="#ctx0" brushRef="#br1" timeOffset="-133641.74">25686 13835 14459,'13'-8'-820,"3"0"1,-10 7 0,2 0 0</inkml:trace>
  <inkml:trace contextRef="#ctx0" brushRef="#br1" timeOffset="-133457.74">26023 13842 17157,'6'-7'-3277,"3"2"2457,7 5 1,-8 0 0,1 0 0</inkml:trace>
  <inkml:trace contextRef="#ctx0" brushRef="#br1" timeOffset="-133302.74">26449 13886 15718,'4'-9'-820,"4"2"1,-2 3 0,2 3 0</inkml:trace>
  <inkml:trace contextRef="#ctx0" brushRef="#br1" timeOffset="-133127.74">26922 13894 11670,'9'-4'2069,"1"-1"-5346,0 1 3129,2 1 0,-5 1 1,1 1-1</inkml:trace>
  <inkml:trace contextRef="#ctx0" brushRef="#br1" timeOffset="-132973.74">27435 13886 11490,'12'-9'-2248,"-2"0"2248,-2 2 0,-4 3 0,0 2 0</inkml:trace>
  <inkml:trace contextRef="#ctx0" brushRef="#br1" timeOffset="-132804.74">27721 13891 9871,'9'-4'180,"1"0"-180,-1-1 0,-3 1 0,-1 3 0</inkml:trace>
  <inkml:trace contextRef="#ctx0" brushRef="#br1" timeOffset="-132626.74">28055 13906 11940,'14'-2'3276,"0"1"-3943,-2-2-2610,2 1 3196,0 1 1,-5 0 0,-3 0 0</inkml:trace>
  <inkml:trace contextRef="#ctx0" brushRef="#br1" timeOffset="-132442.74">28423 13927 13379,'4'-10'0,"0"2"0</inkml:trace>
  <inkml:trace contextRef="#ctx0" brushRef="#br1" timeOffset="-132273.74">28426 14083 8342,'-4'20'3276,"0"-5"0,0 3-2362,2-6-2803,0 1-1388,1 1 2457,1 1 1,0-7 0,0-1 0</inkml:trace>
  <inkml:trace contextRef="#ctx0" brushRef="#br1" timeOffset="-132123.74">28367 14412 9062,'-5'11'-1709,"2"0"1709,2-1 0,1-4 0,1-2 0</inkml:trace>
  <inkml:trace contextRef="#ctx0" brushRef="#br1" timeOffset="-131975.74">28311 14585 7982,'-5'9'819,"0"0"0,2-3 0,1-3 0</inkml:trace>
  <inkml:trace contextRef="#ctx0" brushRef="#br1" timeOffset="-131808.74">28289 14644 6543,'-8'4'0</inkml:trace>
  <inkml:trace contextRef="#ctx0" brushRef="#br1" timeOffset="-131061.73">25171 14828 16707,'-7'0'0,"1"1"0</inkml:trace>
  <inkml:trace contextRef="#ctx0" brushRef="#br1" timeOffset="-130893.73">25344 14825 12030,'15'-1'3276,"0"0"-3314,0 0-2750,0 0 2788,12 1 0,-15 0 0,6 1 0</inkml:trace>
  <inkml:trace contextRef="#ctx0" brushRef="#br1" timeOffset="-130739.73">25845 14852 9602,'14'0'3276,"0"-2"-6553,-2 0 2715,2 0 0,-7 1 0,0 0 0</inkml:trace>
  <inkml:trace contextRef="#ctx0" brushRef="#br1" timeOffset="-130574.73">26244 14860 12480,'14'-2'-3277,"-1"1"2814,1-2 1,-8 3-1,1-1 1</inkml:trace>
  <inkml:trace contextRef="#ctx0" brushRef="#br1" timeOffset="-130407.73">26707 14865 12660,'12'-3'-3277,"0"0"2769,-1 0 1,-5 1-1,-1 1 1</inkml:trace>
  <inkml:trace contextRef="#ctx0" brushRef="#br1" timeOffset="-130240.73">27077 14859 13469,'11'-4'-359,"0"1"-2700,1-1 3059,2 2 0,-7 0 0,0 1 0</inkml:trace>
  <inkml:trace contextRef="#ctx0" brushRef="#br1" timeOffset="-130059.73">27396 14851 18416,'9'-4'-3277,"2"0"2457,0 1 1,-3 2 0,-2 0 0</inkml:trace>
  <inkml:trace contextRef="#ctx0" brushRef="#br1" timeOffset="-129893.73">27672 14843 12930,'12'1'-3277,"2"-1"2702,0-2 0,-5 2 0,-1-1 0</inkml:trace>
  <inkml:trace contextRef="#ctx0" brushRef="#br1" timeOffset="-129740.73">27977 14840 9152,'12'-1'3276,"0"-2"-5293,0 0 2017,0-1 0,-5 2 0,-1 1 0</inkml:trace>
  <inkml:trace contextRef="#ctx0" brushRef="#br1" timeOffset="-129565.73">28235 14826 14009,'10'-5'-3277,"0"2"2457,2-1 1,-5 2 0,0 0 0</inkml:trace>
  <inkml:trace contextRef="#ctx0" brushRef="#br1" timeOffset="-129408.73">28366 14822 8612,'1'-7'0,"1"1"0</inkml:trace>
  <inkml:trace contextRef="#ctx0" brushRef="#br1" timeOffset="-100908.73">15525 7677 18416,'-6'15'1260,"0"1"-990,0 9-270,2-5 90,0 11 89,1-2-179,1 11 90,0 2-90,1-9 0,1-1 0,-1-10 0,0 5 90,-2 6-90,0-5 0,0 3 0,0-11 0,-1 0 0,1-1 0,-3 6 90,-1 2-90,-3 6 90,-2 0-90,2-7 0,-1-3 0,4-7-90,-2-1 90,1 0 0,-4 6 0,-2 1 0,-5 6 0,-3 4 0,8-13 0,-6 9 0,13-18 0,-10 15 0,8-13 0,-14 20 0,12-17 0,-17 20 0,17-21 0,-15 16 0,14-17 0,-20 22 0,19-21 0,-20 19 0,22-20 0,-16 13 0,16-15 0,-13 12 0,13-14 0,-3 5 0,-1-2 0,5-4 90,-11 10-180,11-11 180,-11 10-180,11-10 180,-5 3-180,-1 0 180,6-3-180,-13 7 180,12-8-90,-13 8 0,13-8 0,-6 3 0,-1 0 90,6-2-90,-17 8 0,15-8 0,-21 10 0,20-10 0,-30 14 0,26-12 0,-4 1 0,-1 0 0,5-1-45,-4 0 0,-1 1 45,3-1 0,-9 3 0,0-1 0,4-1 0,-5 3 0,-1-1-90,7-3 90,-3 2 0,-1-1 0,3 0-45,-9 2 0,-1 0 45,6-2-45,-8 2 0,0 0 45,7-3-45,-5 2 0,-1 0 45,2-1-1639,-10 2 1,-1 0 1434,8-2 204,-9 1 0,1 0-165,9-3 165,-5 1 0,0 0 0,5-1-778,5-2 0,-4 1 1,4-1 777,-10 2-30,10-2 0,-6 0 0,6 0-96,-6 1 126,-7 1 0,0-1-89,6 0 59,6-2 0,-5 2 0,5-2 30,-11 3-60,12-3 0,-6 1 0,3 0 1128,4-1 0,-8 2-1078,14-3 0,-8 1 0,-5 2 0,-6 0 0,-5 1 0,-3 1 0,-3 0 0,-3 0 0,-1 1 0,-1 0 0,0 0 0,1 0 0,1-1 0,3 0 0,3 0 0,4-1 0,4-1 0,6-1-353,-13 3 0,7-2 0,5 0 1,1-1-1,-5 1 0,-9 2 363,16-3 0,-5 1 0,-4 0 0,-4 1 0,-2 1 0,-2-1 0,-2 1 0,0 0 0,-1 0 0,1 0 0,0 0 0,3 0 0,1-1 0,4 0 0,3 0 0,4-1 0,5-1 0,6-1 0,-26 5 0,13-1 0,7-2 0,7-1 0,-1 0 0,-13 2 0,-6 2 0,8-2-559,-3 3 559,10-3-369,-10 2 369,14-3 0,0 1 1418,-1-1-1418,1 1 0,2-1 0,-1 0 0,-8 3 0,-5 1 0,0 0 0,4-1 721,8-1 0,-6 1 1,2-1-722,-9 4 0,1-1 0,0 0 0,0 0 0,6-2 0,-2 1 0,7-1 1073,-9 2-1073,7-2 0,-6 2 0,6-2 0,-10 3-401,10-2 1,-6 1 0,7-1 400,-8 2 0,-6 3 0,0 0 0,6-2 30,6-2 0,-6 2 0,6-2-30,-10 3 30,10-3 0,-5 2 0,6-3-30,-6 3 219,9-4 0,-1 1-174,2 0 0,-1 0 0,-2 1 0,-1 0 171,1 0 1,-1 1-172,-16 6 0,4-1-45,6-3 30,7-2 0,-5 2 0,2 0 105,-1 0 0,0 0-105,3-1 0,-2 1 0,1 0 813,-5 2 1,1 0-844,4-1 0,2-2 0,-3 3 0,4-3 0,-9 7 90,14-8-90,-2 2 0,0 0 0,4-2 108,-13 8-108,9-5 0,7-4 0,-22 14 0,22-13 0,-6 4 0,-1 1 0,6-3 0,-18 11 0,8-5 0,10-7 0,-2 1 0,-7 6 0,-1-1 0,8-5 0,-1 1 0,-10 6 0,2-2-90,8-4 135,-6 3 0,0 0 45,7-4-90,-5 3 0,1-1 0,4-1 0,-4 2 0,0 0 683,4-3-728,-3 3 0,0 0 45,4-2 0,-7 5 0,0 0-90,6-3 135,-6 4 0,1 0-45,7-5 0,-3 3 0,0 0 0,4-3 0,-11 9 0,-2 2 0,14-10 0,-1-1 0,-5 5 0,-1 1 0,-3 3 0,4-3 0,3-3 0,-4 4 0,0-1 0,7-6 0,-10 9 0,1-1 0,-2 2 0,-1 0 0,10-7 0,2-2 0,1-2 45,-2 4 0,-2 1-135,-8 10 90,1-2 0,-2 6 0,21-22-90,-15 17 90,16-17 90,-6 7-180,9-11 90,-8 16 0,7-12 0,-7 11 0,8-12 0,1-3 0,-6 14 0,2-3 0,-3 9 0,-1 1 0,4-7-89,-1 0 178,4-7-89,-2 5 0,2-7 0,-7 16 0,8-17 0,-10 20 0,8-20 0,-8 20 0,7-18 0,-13 25 90,1-6-90,0-1 0,-4 6 0,7-10 0,1-5 0,-6 14 0,13-25 0,-9 17 0,11-19 0,-11 17 0,4-7-90,0 1 180,-3 3-180,11-15 90,-10 15 0,3-5 0,0 0 0,-2 5 0,9-15 0,-10 17 0,10-15 90,-11 16 90,3-4-90,2-3-90,-8 11 90,13-20-90,-5 8 0,1-2 0,3-6 90,-9 17-180,9-16 180,-8 15-180,9-16 180,-3 5-180,1 0 180,2-6-90,-7 13 0,3-5-90,-3 4 90,3-4 0,3-4 90,3-6-180,0 0 180,0 0-90,-2 3 0,1-2 0,-2 4 0,1-4 0,2 0 0,-2 0 0,2-1 180,0 0 0,0-1-270,-5-9 90,5-2-90,-6-15 0,7 6-90,-1-6 90,2 7-90,0-1 90,0-1-89,-2-6 89,2 3 90,-2-4-90,1-2 90,-1-1 0,1 0-90,1 2-90,1 6 90,0-1 0,1 0 90,1 0-90,0-1 90,0-8 0,2-1 0,0-1-90,-1 2 180,1 0-90,-1 4 0,1-5 0,0 6 0,-1 0 0,1-1 0,0-10 0,0 12 0,1-17 0,-2 22 0,1-19 0,-1 18 0,2-26 90,-2 25-90,2-26 0,-3 25 0,2-22 0,-2 22 0,2-9 0,0 1 0,-1 3 45,2-9 0,0 0-45,-1 8 0,3-26 0,-3 29 45,2-4 0,0-2-45,3-24 0,0 1 0,0 6 90,-3 16-90,-1 6 45,2-4 0,-1-1-45,0 2 0,1-5 0,0-1 0,0 8 45,0-3 0,0 0-45,-1 3 0,2-3 0,0 0 0,1-6 0,0 5 0,-1 0 0,2-4 0,-2 4 0,1 2 0,0 1 0,0-4 0,2 1 90,-2 2-90,4-8 0,1 1 0,-2 5 45,2-6 0,0 1-45,-1 7 44,3-7 1,0 0-45,-1 5 45,2-6 0,1 1-45,-2 6 0,2-5 0,1 1 0,-1 2 45,2-4 0,1-1-45,-2 5 45,6-10 0,1 0-45,-3 7 45,6-8 0,-1 0-45,-5 9 30,-3 5 0,4-5 0,-1 2 15,5-7 0,0 1-242,1 0 1,0-2 226,-5 8 0,2-1 0,-4 4-30,6-6 0,4-4 0,0 1 0,-2 2-480,-7 7 1,0 1 479,1 0 0,0 0 0,0 0 0,6-6 0,-1-1 0,0 1 0,0 2 45,5-8 0,1 0-45,-2 1 30,-9 10 0,3-5 0,-3 5-30,3-5 0,2-1 0,-1-1 0,-4 4 45,3-3 0,0 0-45,-4 3 0,5-6 0,0-1 0,-5 6-45,3-5 0,-1 1 45,-6 8 0,2-5 0,2-3-45,-6 6 0,0 1 45,0 0 0,0 0 0,2-8 0,-2 4 0,-4 6 175,2-7 1,1-3-176,-5 7 0,1 0 590,-1 0 1,1 0-546,0-8 0,0 4-45,-3 5 45,1-3 0,0 0 45,-1 3-90,1-3 0,-1 0 90,0 3-135,1-6 0,1-1 135,-3 6-90,3-9 0,-1 0-90,-2 9 135,1-4 0,-1-3 45,-1 7 0,-1 0-90,4-20 45,-3 11 0,0 3-45,-1 5 134,0-6 1,1-4 0,-1 9 0,-1 1-90,1-1 0,-1-1-1651,2-10 0,0 4 1606,-2 8 0,0-1 0,0 0 0,-1 6 0,1-6 0,-1 0-90,0 1 90,0-7 0,1 1-90,-2 7 90,0-7 0,0-1 90,-1 6-90,1-21 0,-3 10 90,1 13 0,-1 0-90,-1-19 45,0 12 0,0 2-45,0 8 0,0-3 0,-1 0 0,1 4 0,-3-11 90,2 8-90,0 6 0,0-4 0,-2-6-90,-1-9 90,0 4 1638,1 7 0,1 0-1612,-2-2-26,1 4 0,0-1-90,0 1 90,-6-11 0,8 24 0,-4-9-45,-5-6 0,0 0 135,3 6-90,-5-9 0,1 2-90,8 18 180,-2-4-180,3 5 90,-5-9 0,3 7 90,-6-13-180,6 13 180,-6-12-90,7 13 90,-10-15 0,4 7-180,-4-8 180,3 4-90,4 7 0,2 1 0,2 5 0,-2-5 0,2 3 0,-2-3-90,2 4 0,0 1 0,1 1 180,0-1-90,0 0-360,0 0 360,4 10 0,1 2-90,5 18 0,-2-6 180,0 7-180,1 4 90,-3-7 0,3 25 0,-2-23 0,-1 6 0,0-1 0,-1-4 0,1 23 180,-2-21-360,0 2 90,-4-13-89,1-20 179,-2-6-180,2-9 90,0-11 90,-2-16 0,2 6 0,0 11 0,1 2 0,0 8 0,-3-25 0,3 28 90,-3-18-90,3 18 90,-2-13-90,2 13 0,-1-9 90,2 14 89,2-3 1,5 13-90,2 2 0,4 7 0,8 7-90,10 7 0,-4-3 90,12 10-90,-23-16 0,24 15 0,-24-15 180,19 9-90,-22-13 0,7 3 0,-8-4 90,2-1-90,-1-1-180,1-2-3148,4-6-39,-5-1 2971,1-4 1,-9 5 0,-3 0 0</inkml:trace>
  <inkml:trace contextRef="#ctx0" brushRef="#br1" timeOffset="-92606.73">10219 15672 16438,'-4'3'3276,"1"2"-706,-1 24-2480,2-10 90,-2 18-90,2-16-90,-1 11 90,1-1-90,0-11 90,-1 20 0,3-25-90,-2 11-180,1-12-899,0 2-2198,1-2 2184,-1-20 1,-1-5 0</inkml:trace>
  <inkml:trace contextRef="#ctx0" brushRef="#br1" timeOffset="-92091.73">10235 15588 8342,'1'-13'3276,"-1"1"0,-5-4-923,-7 3-914,-19 8-899,8 12 0,-1 4-360,-17 9 119,16 1 1,-3 6 0,3 1-30,5 0 0,1 1 0,0 1-414,-1-3 1,-1 1 0,2 2 233,-1 9 0,1 3 0,5-7 90,2 9-45,6 1 0,3 0-45,7-9-45,8 2 0,4-2-45,3-8-1639,17 0 1,4-3 735,-2-10 633,-7-9 0,6 0 0,-4-4-184,12-6 214,-13-4 0,5-2 1,-5 0 149,13-9-90,-16 3 0,4-3 0,-6 2 90,5-9 0,-2-12 0,-3-1 0,-11 6 60,-9 4 0,-1-7 0,-5 1-15,-14-7 0,-5 2 0,7 0 0,-3 1-680,-5 8 1,-4 0-1,2 6 186,-6 0-1100,-5 5 1,-3 4 1501,-6 13 1,-7 0 0,15 14-1</inkml:trace>
  <inkml:trace contextRef="#ctx0" brushRef="#br1" timeOffset="-90016.73">12837 12850 11221,'-15'-13'3276,"-3"-6"-256,5 1-2570,8-11-270,17 2-180,3 7 90,18 7-90,-19 12 90,24 14-90,-20 20 89,3-3-89,-19 0 0,-4 0 0,-5-2 45,-7 8 0,-5 2 45,2-11 0,-1-2-90,0 3 0,0-1 135,-5-4 0,3-4-45,5-9 0,-16 2-180,17-18-90,-1-8-359,16-9-271,10 1 360,11 10 360,-5 10-90,1 7 180,-6 5-449,7 4 359,-6-3-450,18 8 270,-19-12 90,10 2 90,-7-6-90,15-6 180,-9-1-45,4-7 0,-2-2 45,-6-1 0,3-6 0,-1-5 0,-9 0 0,-3 0 90,9-19 360,-14-3 0,-6 1-90,-4 8-61,-1 7 1,-2-4 0,-3 3 15,-9-1 0,-2 2-270,5 1 0,-1 2 45,-13 0 0,0 8-90,8 11 45,-15 14 0,-2 6 45,7 8-1183,3 4 1,-4 8 0,6-2 1034,11-7 1,2 4 124,-3 7 0,-2 8 1,0 1-1,5-6-211,3-4 0,3 1 211,1 2 1,-2 6-1,2 0 1,3-8-68,4 16 60,5-16 0,1 3 0,3-5-60,7 8 0,8-3 0,3-2-90,5-8 0,-6-9 0,2-2-315,8-8 1,0-4 44,11 0-678,-8-6 1,6-3 0,-5 0 902,-10-1 1,0-2-46,14-8 0,6-4 0,-7 1 1116,-14 6 1,-1-3-1057,13-13 0,3-7 0,-7 5 75,-14 11 0,-4-2-15,6-11 0,1-5 0,-6 5 60,-6-7-45,-8-5 0,-5 0-45,-9 8-120,-6 10 0,-5-3 1,0 6-241,-10-2-1189,-11 4 1,0 5-1471,11 15 3065,7 2 0,2 2 0,-3 5 1,1 2-1</inkml:trace>
  <inkml:trace contextRef="#ctx0" brushRef="#br1" timeOffset="-10942.73">8970 10623 12840,'3'-3'3276,"2"3"-1875,13-6-1761,-1 5 0,-2 1 91,0 1 89,-4 2 0,-2 1 90,-1 4 90,-4 2 0,-5 6 90,-7 4 0,-5 2 0,-1-1 90,2-6-270,16-7-180,2-6 0,12-5-90,-4 0-270,1 1 1,0 1 179,0 1 90,0 3 1,-1 1 179,-2 3 0,1 6 270,-4 4 269,-6 9-269,-5-8 180,-15 10 0,-9-10-270,2 2-180,-19-3 0,26-12-1079,-29 1 629,27-5-2647,-23-3 3039,25-2 1,0 0-1,10 2 1</inkml:trace>
  <inkml:trace contextRef="#ctx0" brushRef="#br1" timeOffset="-10426.73">9065 10511 7263,'-10'-8'3276,"-3"1"0,-14 2-2902,10 3 615,-24 7-719,23 0 90,-8 8 0,-1 3-270,4 1 90,-5 9 0,2 2-1,7-1 91,0 7 0,3 1-90,4-3 90,4 4 0,1 0-180,6-6 0,1 15 269,16-4-269,-3-16 0,7 1 0,3-2-90,2-6 0,6-3 0,2-3-180,13-7 90,-4-5 0,1-3-122,-17 1 0,-1-3 167,22-10 0,-3-2 45,-8-1-45,2-6 0,-2 0 45,-12 3 0,-2-8 0,-2-2-90,-11 7-45,-4-7 1,-4 0-46,-9 5-45,-8-3 0,-2 1 135,-4 4-810,-9 0 1,-2 2 0,6 8-740,-5 3 1,2 2 818,10 7 1,-4 0 0,17 2 0</inkml:trace>
  <inkml:trace contextRef="#ctx0" brushRef="#br1" timeOffset="-9126.73">9228 8974 13649,'-4'9'2249,"-4"6"-1080,-5 8-629,-3 1 0,-1 1-540,-3 5 45,5-9 0,0-1 45,3-2-90,2-5 0,-2 4 89,5-5-178,4-2 89,6-4-90,14-4 0,14-7-180,11-5-1369,-17 5 1,0 0 353,6-2-244,12 0-360,-20 4 0,4-1-1388,-7 0 3084,-11-2 1,-3 3-1,-4-1 1</inkml:trace>
  <inkml:trace contextRef="#ctx0" brushRef="#br1" timeOffset="-8872.73">9274 8988 13559,'-10'8'2339,"1"1"-1889,7 8-91,-1 8-269,2-7 180,-2 19-180,1-20 0,0 10-90,-1 0-180,1-10-719,-1 13-271,1-13-269,1 2 1439,-1-3 0,2-8 0,0-3 0</inkml:trace>
  <inkml:trace contextRef="#ctx0" brushRef="#br1" timeOffset="-8424.73">9179 8814 7713,'-35'-8'3276,"10"4"-616,-16 7-2300,20 3-1999,-9 6 1,-1 4 694,4 1 1132,-7 11 0,2 1 172,7 2 0,1 7 0,1 2-180,7-2 318,7-8 0,0 6 0,6-1-318,13 14 0,4-2-439,-8-5 1,3 0 288,7-9 0,4-1 0,-1-7 2329,12-1-2539,9-5 0,8-4 0,-14-12 0,0-4 1,1 0 803,13 5 1,1-3-685,-3-10 0,2-5 0,-7-1 60,-15 5 0,-2-3-30,14-10 0,4-5 0,-5-3 30,-16 4 0,-4-2 0,1 1 0,5 1 0,0 0 0,-6-2-30,-7-8 0,-6-3 0,-5 7 30,-11-9 0,-4 14 0,-5-3 0,0 4 0,3 10 0,-4 2-210,-18-4 0,-9 1 0,5 3-105,13 8 1,-1 3-451,-3 1 0,-6 1 1,0 2-1,6 1-359,7 2 0,1 3 1124,-22 7 0,3 2 0,8 5 0,15-6 0,0 0 0</inkml:trace>
  <inkml:trace contextRef="#ctx0" brushRef="#br2" timeOffset="105344.27">10789 8749 9602,'-18'-5'3276,"16"1"0,0-4-3472,24-4 1,25-3 0,11-1 0,0 1 0,-15 3-300,-8 1 1,0 0-33,7-1 0,12-5 1,2 0-1,-8 3 1,-16 5 526,-15 4 0,-8 2 0,-3 2 0</inkml:trace>
  <inkml:trace contextRef="#ctx0" brushRef="#br2" timeOffset="105959.27">10997 8716 10141,'5'-9'3276,"0"1"-885,1 9-1851,-1 2-1,-1 19-359,-3-8 180,-1 30-270,-1-25 0,-2 28-90,3-29-180,-2 23-989,3-14-270,0 3-1838,2-8 3129,7-17 0,-6 0 0,5-7 1</inkml:trace>
  <inkml:trace contextRef="#ctx0" brushRef="#br2" timeOffset="106343.27">11179 8827 14819,'-3'14'1169,"1"-1"-989,1 2-90,2 0-90,2 1 0,4-1 0,2-1-180,1-4 90,4-2 0,-1-4-90,14-4-180,-1-7-359,1-10-1,-16-9 540,-8 6-629,-19-8 89,7 19-449,-11-7-1080,8 11 2249,-3 1 0,7 1 0,1 2 0</inkml:trace>
  <inkml:trace contextRef="#ctx0" brushRef="#br2" timeOffset="107042.27">11347 8675 12930,'16'0'3148,"-3"3"-2339,-6 7-89,2 12-3997,-3-7 2572,1 8 795,-4-11 860,-1 0-860,1 0-90,-1 0 90,0 0-90,-1 0-360,2 5 244,1 12-1683,-1-8-1478,4 5 2792,1-19 0,-4-3 0,3-4 0</inkml:trace>
  <inkml:trace contextRef="#ctx0" brushRef="#br2" timeOffset="107395.27">11614 8705 9602,'-8'-1'3276,"2"4"-886,-8 7-2120,-2 7-90,-2 1-180,0 0 90,1 0-180,8-9 0,2-2 90,9-3 90,3 1 0,6-2 90,6 5-90,-1 4-90,7 6-90,-7-5 0,0 0-360,-9-8-269,4 2-1980,8 1 2699,5-2 0,-7-1 0,-3-5 0</inkml:trace>
  <inkml:trace contextRef="#ctx0" brushRef="#br2" timeOffset="107776.27">11757 8833 12840,'5'-9'2248,"1"-1"-2068,1 3-90,0-3-90,-2 2 90,1-8-90,-3 4-90,0-6 0,-5 6 90,-2 1-90,-3 7 0,-4 11 180,-2 16 0,5 10-90,4 8-449,12-5-451,0-12-89,5-6-1620,4-13 1350,-3-4-180,6-5 1169,-7-4 270,-2-1 0,-4 3 0,-5 2 0</inkml:trace>
  <inkml:trace contextRef="#ctx0" brushRef="#br2" timeOffset="108175.27">11905 8791 7803,'3'-10'3276,"1"0"-1695,1 7-1131,1 6 719,3 12-180,2 7-89,1 3 1528,0-1-2158,-4-8-1079,-4-19-361,-3-16 451,-1-4 179,1-11 270,1 21-180,4-14 361,0 14-1,4-3 0,0 8 180,4 4 449,4 8-359,-1 3 90,4 8-90,-7 0-90,1 2-90,-2 3-180,-5-6-450,0 2-1618,-3-4-1029,-1 0 2702,-3-1 0,0-4 0,-2-3 0</inkml:trace>
  <inkml:trace contextRef="#ctx0" brushRef="#br2" timeOffset="149825.26">18343 8655 14099,'-3'-9'3276,"1"18"0,0-4 0,1 17-1950,1 0-1326,0-3-360,-1 8-810,-1 5 91,1-6-180,-2 9-2018,0 0 887,1-8 2390,-1 0 0,-1 0 0,0 3 0,-1 14 0</inkml:trace>
  <inkml:trace contextRef="#ctx0" brushRef="#br2" timeOffset="150574.26">18251 9365 20395,'1'17'1889,"-2"7"-1709,-1 1-180,-5 9 0,0 3-540,-2 3-420,1-9 1,0 5 0,-1-1-680,-3 8 1,0-2 1091,2-5 1,1-1 0,-2 3 0,1-4 0,2-6 0</inkml:trace>
  <inkml:trace contextRef="#ctx0" brushRef="#br2" timeOffset="151358.26">18083 10288 12300,'1'-11'3276,"1"0"0,2 12-24,-1 4-3072,0 8 0,-3 3 0,-1 9 0,-2-2-360,-2 7 0,-1 1-360,-1 5-553,-2-2 1,-2 6 0,2-5-2185,-4 9 2184,2-9 1,-2 5 0,2-7 436,0 0 1,2-5-1,1-2 1,0-3 0</inkml:trace>
  <inkml:trace contextRef="#ctx0" brushRef="#br2" timeOffset="152192.26">17897 11283 9602,'2'-14'3276,"2"-3"0,-1 4 0,1-1-332,2 11-2044,-6 25-720,2-1-90,-7 12 0,-2 3-180,-2 0-1003,1-3 1,-3 7 0,2-6-2185,-4 12 2184,3-12 1,-2 5 0,2-6-2185,-1 3 2859,2-4 0,-1-1 0,1-2 1,-2 6-1</inkml:trace>
  <inkml:trace contextRef="#ctx0" brushRef="#br2" timeOffset="152925.26">17754 12199 10681,'3'-9'3276,"-2"18"0,-3 2 0,-6 33-241,1-12-3755,-6 11 0,0 2-333,1-4-40,1-9 1,-1 6 0,1-6-668,-1 5 1760,-3 3 0,1 0 0,2-6 0,3-8 0,0 0 0</inkml:trace>
  <inkml:trace contextRef="#ctx0" brushRef="#br2" timeOffset="153592.26">17563 13054 13829,'-3'3'3276,"0"-1"0,-5 29-1912,3-13-1949,-2 6 0,-2 2-314,0 2-740,-5 5 1,0 1-1639,-1-2 1638,4-6 1,-1-2 818,-2 2 1,0 0 0,0 0 0</inkml:trace>
  <inkml:trace contextRef="#ctx0" brushRef="#br2" timeOffset="154198.26">17445 13594 14729,'-6'4'3276,"3"-2"-616,-11 30-2660,2-8 0,0 2-360,-8 15-764,0-1 0,0-2-136,3-6 1260,-5 7 0,0-1 0,4-7 0,3-5 0,0 0 0</inkml:trace>
  <inkml:trace contextRef="#ctx0" brushRef="#br2" timeOffset="155695.26">18324 8614 7892,'3'-13'3276,"0"1"0,1-6 0,-1 5-1050,-1-5-2046,-9 19-1,-13 23-179,2 0 45,-3 9 0,0 1-45,0-1-180,3-5 0,-2 5 1,2-5-91,-5 8-270,-1 2 0,0-1-2338,2-1-399,0-2 348,18-21 2299,6-15-629,20-26 1169,-11 10 90,2-5 0,1-1 360,4-8-1,-2 4 1,-1 1-90,1-5 90,-3 8 0,-1 2-91,-2 3-89,4-8 90,-4 9 0,-3 5-180,2-3 450,1-2-360,-3 7 629,7-12 91,-2 5 179,4-5-539,-3 5 89,-2 5 271,-4 5 359,0 1-449,2 4-181,-1 3 1,3 12-450,-5 0 539,9 28-449,6 4-180,-1 0-405,-3-15 1,-1-2-226,-2-7-1099,4 2 1,1-1-212,-4-6 1850,20 14 0,-27-23 0,6 1 0</inkml:trace>
  <inkml:trace contextRef="#ctx0" brushRef="#br2" timeOffset="168643.27">12336 8461 9961,'-4'-10'3276,"1"0"0,1 19 0,1-4-1590,3 40-1686,-1-24 90,2 19 0,-1-13-90,1-6 90,0 6 0,1-1-90,-1-7-90,4 21 0,-4-22-180,3 13-270,-4-17-2338,1-1 2878,-2 1 0,0-8 0,-1 0 0</inkml:trace>
  <inkml:trace contextRef="#ctx0" brushRef="#br2" timeOffset="169791.27">12184 8532 11490,'-1'11'3276,"6"-6"0,1-3-2722,6-8-194,5-13-270,-7 7 0,10-17-90,-13 18-360,3-11-359,-5 7-2558,2-9 3106,-4 7 1,0 2 0,-3 9 0</inkml:trace>
  <inkml:trace contextRef="#ctx0" brushRef="#br2" timeOffset="170558.27">12293 8910 20036,'10'-5'269,"18"-3"-448,-12 5-2160,31-6-938,-21 2 2499,10-1 1,-19 3 0,-9 4-1</inkml:trace>
  <inkml:trace contextRef="#ctx0" brushRef="#br2" timeOffset="173524.27">15828 5088 20395,'0'-12'1529,"-2"1"-1349,-9-7-270,1 5-359,-19-15 179,12 13-450,-13-7 1,-4 1 179,4 3-809,-12-3 0,-1 2-1,8 8-289,-4 1 1,0 1 982,4 3 1,7 3-1,0 0 1,-3 1 0</inkml:trace>
  <inkml:trace contextRef="#ctx0" brushRef="#br2" timeOffset="174076.27">15056 4828 14189,'-8'-12'3276,"0"0"-795,3 3-2301,-3-1-1,0 2-89,-7-1-180,2 3-630,-14-2 1,-4 1 90,-5 0-464,1 2 1,-8 0 0,4 1-547,10 2 1,0 1 1257,-12-1 0,-4 1 1,4 0-1,6 1 1,2 0-1,-12 0 1,0 0-1</inkml:trace>
  <inkml:trace contextRef="#ctx0" brushRef="#br2" timeOffset="174713.27">14076 4648 15718,'-6'-8'3276,"-1"0"-2504,-7 6-592,-5 0-90,-7 1-1215,-6 0 1,-2 1 494,-12 0 99,9 0 0,-3 0-414,-5 2 1,-3 0 944,5-1 0,-4 1 0,2-1 0,5 1 0,2 0 0,-2-1 0,-2 1 0,0 0 0,0 0 0</inkml:trace>
  <inkml:trace contextRef="#ctx0" brushRef="#br2" timeOffset="175410.27">12889 4555 19496,'-21'-6'809,"-15"1"-899,14 4 1,-13-1-181,8 3 0,0 0-180,-11 0-643,3 1 1,-6 1 0,4 0-275,9-1 1,-2 1 616,-15 2 1,-7 1 0,5-1 254,15-1 0,-1 1-325,-6 1 1,-7 2 0,-1-1 0,8 0 387,4-2 1,2 1 0,-6 0-1,-3 2 1,6-2 0,-10 2 0</inkml:trace>
  <inkml:trace contextRef="#ctx0" brushRef="#br2" timeOffset="176124.27">11665 4596 15088,'-16'1'1889,"0"0"-1439,-18 7-630,11-4-180,-9 4 1,-2 0 179,-2 0-90,0 0 0,-8 2 0,5-1-912,12-3 1,-2 1 521,-15 3 0,-8 2 1,8-2 344,16-3 0,1-1-778,-13 4 1,-6 0 0,6-1 798,11-3 1,2 0 0,-16 3 0,1-1-1,-4 0 1</inkml:trace>
  <inkml:trace contextRef="#ctx0" brushRef="#br2" timeOffset="176786.27">10648 4727 17967,'-17'-4'1079,"-12"3"-1079,10 3-450,-5 4 1,-1 0-181,-3 2-270,-3 2 1,-7 2 0,3-1 124,9-3 0,0 1 85,-18 5 1,-6 3-1,6-2 240,16-6 1,1 1-644,-11 2 1,-5 3 0,6-2 631,-10 2 1,11-3-1,1 0 1,1-2-1</inkml:trace>
  <inkml:trace contextRef="#ctx0" brushRef="#br2" timeOffset="177475.27">9643 4785 10951,'-5'-8'3276,"-4"3"-1515,-4 4-1581,-29 12-90,18-3-270,-8 4 0,-7 3-780,4 0 1,-1 0 0,-3 1 139,5-2 1,-2 0 0,1 0 0,-1 0-274,-8 4 1,1 0 0,0-1 868,1-1 0,-1-1 1,7-2-1,-8 2 0,15-5 1,1 0-1</inkml:trace>
  <inkml:trace contextRef="#ctx0" brushRef="#br2" timeOffset="178161.27">8711 4936 16348,'-17'2'719,"2"0"-719,1 3-90,-8 3-90,3 0-315,-8 3 1,-2 2-46,-7 2-553,7-3 1,-5 3 0,3-2-280,7-3 0,1-1 922,-12 6 0,-2 0 450,2-1 0,2-1 0,-9 3 0,11-4 0,0 0 0</inkml:trace>
  <inkml:trace contextRef="#ctx0" brushRef="#br2" timeOffset="179725.27">7961 5060 6004,'-8'6'0</inkml:trace>
  <inkml:trace contextRef="#ctx0" brushRef="#br2" timeOffset="180892.27">7993 4989 10231,'5'-10'3276,"-1"0"0,-4 9-833,-6 10-2353,-3 6-90,-4 8-388,2-4 388,-2 2 90,0 0 0,-2 2-90,-3 6 58,4-7 1,-1 1-14,0-1 0,1-1-45,-3 6-45,-1-1 0,1-1 45,5-7-360,-12 16 181,14-20-271,-2 4-180,4-8 450,6-9 180,11-10 271,5-3-271,25-5 0,-16 11 0,2 3 0,1 0 0,-5 3 0,6-1 0,1 1 0,-2 1 0,10 1 0,1 0 0,-5 0-90,5 0 0,0 1 0,-10-1 0,0-1 0,0 1 90,-7 0-450,29 1 91,-29-2-991,11 1-1927,-16-1 3196,-2-1 1,-4 0 0,-3-1 0</inkml:trace>
  <inkml:trace contextRef="#ctx0" brushRef="#br2" timeOffset="185827.27">10333 5156 10231,'-12'3'3276,"10"-4"0,13-4-1822,12-3-1364,6-1-270,19-4 0,-21 6-630,9-2 1,0 0 359,-8 2-315,3 0 1,-2 1-495,-11 2-1,11-2-2017,-16 4 3264,0 2 0,-6 0 1,-3 1-1</inkml:trace>
  <inkml:trace contextRef="#ctx0" brushRef="#br2" timeOffset="186109.27">10543 5148 8612,'-13'-2'3276,"1"3"0,3 3 0,3 4-2580,1 6 24,0 16-541,2-4 1,0 1-90,-2 14-1335,0 8 1245,3-31-90,0 0-857,0 13 587,0-12-2917,0 24 3151,1-20 1,1 1 0,-1-12 0</inkml:trace>
  <inkml:trace contextRef="#ctx0" brushRef="#br2" timeOffset="186543.27">10617 5343 12480,'2'-11'2968,"3"2"-2788,4 2 0,3 5-180,5 6 90,-6 2-90,6 7 0,-9-4 0,3 4 90,0 7 90,-2-1 180,1 8-91,-5-10 91,-2 3 270,-1-7-1,0 3-1348,0-13-990,3-28 1349,-2 5-315,3-5 1,0 0 134,0 8-179,3-9-2558,1 6 3084,-1 5 0,-2 1 1,-2 7-1</inkml:trace>
  <inkml:trace contextRef="#ctx0" brushRef="#br2" timeOffset="187008.27">10876 5305 12840,'4'11'3276,"0"1"-2415,-3 3-591,0 3 0,-1-2 180,0 7-360,0-9 269,3 20-269,-1-18 90,4 14-90,5-14 0,-1-5-90,13-7 0,-11-7-90,9-14 0,-14 7-269,5-17 269,-9 13-270,2-18 270,-4 13-270,0-7-360,-1 8 181,0 3 539,4 10 0,0 4 90,2 11 90,-1 3-90,0 11-450,2 4-1439,3 5-990,3-6 1080,1-11-809,2-10 2518,-1-8 0,-7 0 0,-1-1 0</inkml:trace>
  <inkml:trace contextRef="#ctx0" brushRef="#br2" timeOffset="187327.27">11187 5401 6723,'9'-31'3276,"-2"8"0,-3 0-203,0 5-2264,-2 5-629,-4 10-180,1 11 0,-1 9 90,3 3-90,4-5 0,9 10 0,-4-9-90,13 13 90,-14-18-90,12 17-180,-12-7 0,-4 11 181,-5-12-631,-17 3 360,7-16-1889,-15 6 271,9-11-1299,-11-6 3106,14-2 1,1-2 0,10 3 0</inkml:trace>
  <inkml:trace contextRef="#ctx0" brushRef="#br2" timeOffset="187542.27">11360 5161 7803,'12'-17'3276,"4"-2"0,-2 1-1643,1 1-194,-1 12-719,-2 26-540,-1-5-225,-6 12 0,-3 2-135,0-3-270,1 6 0,0 1 90,0-4-1279,2 7 1,0 0-905,0-9 904,0 2 1,0-1-1639,-2-12 3015,2 11 1,-4-22 0,0 2 0</inkml:trace>
  <inkml:trace contextRef="#ctx0" brushRef="#br2" timeOffset="187727.27">11337 5345 8342,'-1'-10'3276,"3"0"-75,4 1-2302,15-4-1079,15-2-180,-3 0-854,-1 4 0,-2 0-1035,-1 2 2249,-2 0 0,0 1 0,0 0 0,8-3 0</inkml:trace>
  <inkml:trace contextRef="#ctx0" brushRef="#br2" timeOffset="188546.27">11982 5265 10051,'2'-12'3276,"3"2"0,2 4-2632,8 9-554,-4 2 0,10 16-90,-11-8 90,12 30-90,-14-24 270,6 27 90,-11-29 449,3 19-89,-5-22-1350,0-12 360,0-6-809,1-34 719,0 20-719,4-26 629,-2 25-2827,8-23 258,-7 28 3019,6-12 0,-8 22 0,1-2 0</inkml:trace>
  <inkml:trace contextRef="#ctx0" brushRef="#br2" timeOffset="188894.27">12259 5325 8072,'9'5'3276,"1"-7"0,3-4-743,-1-6-2623,-3 3-180,2-5 180,-4 3 180,-7 3 0,-3 7 0,-8 9 540,-2 13-540,5-6 180,-1 13-180,8-10 90,5 12-180,0-11 90,9 6-180,-5-17-180,4 1-1439,4-5 719,4-2-2287,15-6 0,-9-2 2838,4-5 1,-11 0 0,0 0 0</inkml:trace>
  <inkml:trace contextRef="#ctx0" brushRef="#br2" timeOffset="189109.27">12594 5027 9512,'-7'5'3276,"5"15"0,-2 2-744,6 23-2442,-2-25-45,1 8 0,-1 0-225,0-4-495,0 4 1,0-1-45,0-8-2430,0 22-128,1-26 3264,1 12 0,4-12 1,1 4-1</inkml:trace>
  <inkml:trace contextRef="#ctx0" brushRef="#br2" timeOffset="189709.27">12772 5330 9961,'-2'-14'3276,"-4"4"0,-5 6-1103,-1 5-1453,-6 14-450,9-5 180,-4 15-361,10-11 1,3 7 0,5-7 0,6-2-180,4-4 0,4-4 0,1-4-179,6-5 89,-9 0-630,10-11 540,-18 7-269,5-7-1,-10 4-360,-1-8 91,-2 3-91,-1-4 1890,-3 18 179,15 19-449,5-3-630,11 8 0,2-20 0,-12-4-450,16-13 90,-13 2-180,14-18 90,-18-12 360,-6 10-45,-9 4 1,-3-1 44,-10-17 0,2 7 0,-4 4 0,4 40 0,5 20 0,-1-1-270,7 10 0,3 1 0,0-7-135,0 7 0,2-1-44,-3-9-1190,2 2 1,-2 0 1265,-1-3 0,1 3 1,-3-17-1</inkml:trace>
  <inkml:trace contextRef="#ctx0" brushRef="#br2" timeOffset="190008.27">12910 5309 11041,'-5'-13'3238,"8"0"-2429,25-3-629,-4 4 45,8 0 0,1 1-135,-5 3 45,5-1 0,1 0 45,9 3 44,-15 4 1,0 3 405,16 11-540,-16 1 90,-14 17-180,-10-16-720,1 18-1528,-4-2 269,0-1-1298,-1 0 2769,-2-14 1,2-7-1,-1-3 1</inkml:trace>
  <inkml:trace contextRef="#ctx0" brushRef="#br2" timeOffset="190193.27">13335 5131 7982,'0'-13'3276,"1"-3"0,0-9-1372,0 4-2534,1-3 630,-1 9 0,0 8 0,0 1 0</inkml:trace>
  <inkml:trace contextRef="#ctx0" brushRef="#br2" timeOffset="190576.27">13412 5203 9332,'2'11'3276,"-1"1"0,-3 3-2003,1 1-463,0 3 89,3 11-629,1-12 270,7 14-450,-3-21 270,12 7-450,-4-11 0,8 0 0,-4-7-90,-1-4 90,-2-3-450,-1-8 450,-6-1-809,-6-13 539,-4 11-540,-12-18 631,6 21-2880,-13-19 3149,6 18 0,1-1 0,4 10 0</inkml:trace>
  <inkml:trace contextRef="#ctx0" brushRef="#br2" timeOffset="191008.27">13632 5225 8432,'11'5'3276,"-2"1"-885,2 10-952,-1 6 360,0 8-899,-4-5 359,-3-3-270,-4-8-809,-2-3-809,-2-6-91,1-8-269,3-13 449,3-1 90,4-4-269,3-2 539,-1 5-90,4-6 0,6-3 270,-6 10 0,7-6 270,1 9 269,2 6-359,1 1 270,2 15 0,-1 5-360,-7-1 0,21 16-90,-24-6 0,-5-8-1979,7 21-1298,-11-10 2769,2 3 1,-6-11-1,-1-11 1</inkml:trace>
  <inkml:trace contextRef="#ctx0" brushRef="#br2" timeOffset="191895.27">14179 5212 9242,'7'-8'3276,"0"0"-1335,-1 0-502,1 0 180,-2 0-809,-9 1-631,0 5 1,-10 3-90,-3 12-180,5-1-90,-3 7 1,10-6-91,6 10-360,13 5 0,14 8 451,-5-10-136,-3-8 0,-2-2 135,-5-5 90,12 12 90,-16-12 180,1 3 0,-6-1 180,-10 6-270,0-7 0,-19 9-180,12-13-540,-21 7 270,19-9-2698,-19 1 3058,14-12 0,3 5 0,6-7 0</inkml:trace>
  <inkml:trace contextRef="#ctx0" brushRef="#br2" timeOffset="192497.27">14438 5102 8432,'12'-11'3276,"-2"0"0,1-1-833,-4 3-1633,1 7-361,-6 8 1,0 14-270,-4-1 270,-3 23-270,2-19-1,-1 10 1,0 1-90,1-4 45,-1 5 0,0-1-45,2-10 0,0 1 0,1 2-180,0 2-899,4 8 359,4-20 270,5-12-1169,11-23 1349,-9 6-90,8-12-89,-8 6 269,-4 4-270,8-9 810,-4 6 179,4 3 1,-3 14-270,-3 12-180,-3 4-91,0-2 1,0-5-90,9-3-539,2-5-541,19-11 811,-16 2-271,14-14 450,-26 12 0,6-3-270,-4 2 270,-4 4 180,5 8 0,-10 6-180,-1 12-719,-6 3-1,0-1-359,1 2-360,2-6 1529,0-3 0,1-6 0,-1-3 0</inkml:trace>
  <inkml:trace contextRef="#ctx0" brushRef="#br2" timeOffset="192660.27">14891 5223 7713,'0'-14'3276,"-1"-3"0,0-7-2273,1-2-3611,1 2 2608,1 6 0,-1 11 0,1 4 0</inkml:trace>
  <inkml:trace contextRef="#ctx0" brushRef="#br2" timeOffset="193142.27">15058 5218 9512,'-2'12'3276,"0"1"0,-1 0-2273,0-1-373,-2 9-360,3-6-1909,-3 13 1,1 1 1383,0 3 345,-1 13 0,0 0 694,1-6-739,1 4 0,-1 0-45,2-7-90,-1 5 0,0 1-809,-3 8 719,3-22 0,0-1-270,-4 5 0,-2-32-539,-2-29 719,0 1-495,5-17 1,2-2 314,3 5 90,0 9 0,2-5 1,3 1-136,10-8 0,2 2 450,-6 8 0,2 1 75,4 3 0,4 0 0,-2 7 3246,4 3-3057,3 1 1,1 3-40,-4 5 382,23-5 337,-18 18-359,-1 1 0,-11 15-360,-14-4 269,-19 21-449,7-18-225,-6 3 1,0 1-226,2-6-2827,-19 14 0,21-18 3251,-7 4 1,15-11-1,1-1 1</inkml:trace>
  <inkml:trace contextRef="#ctx0" brushRef="#br2" timeOffset="204163.27">16843 8230 15628,'2'10'720,"-1"1"-540,-1 0-90,0 1-1,-1 2 1,-1-1 0,1 1 0,-1-2 0,1 1-90,-1 0 90,0 0-90,0 1 0,0-1 0,-1 1 90,0-1-180,-2 6 90,0-5 0,-3 11 90,2-11-90,-1 4-90,1-5 90,0-1 0,0 0 0,1 0 0,-1-1 0,1 1 0,-1 0 0,1-1 0,-1 0 0,1 0 0,0 0 0,0-1 0,0 0 0,0-1 0,0 0 0,1-1 0,-1 1 0,0-1 0,0 1 0,-1 0 0,0 1 0,-1-1 0,0-1 0,-1 1 0,1-1 0,-2 0 0,2 0 0,0-1 0,0-1 0,1 1-90,-4 3-90,-1 2 0,-2 3 180,2-3 0,2-2 0,2-2 0,1 0-89,0-1 89,0 1 0,1 0 0,-4 4 0,1 1 0,-4 5 0,-1 2 89,1-3-89,-4 5-89,2-4 89,1-1 0,-6 7 0,10-13 0,-12 15 89,0-1-89,5-6 0,-10 10 0,17-20 0,-3 6 0,2-5 0,3-2 0,-10 10 0,1-1 0,-7 9 0,-2 2 0,3-6 0,2-1 0,1-4 0,9-7 0,-8 6 0,-1 2 0,-4 4 0,-5 5 0,8-8 0,-1 0 0,10-9 0,-7 5 0,9-8 0,-11 9 0,11-8 0,-16 11 0,13-10 0,-8 5 0,6-4 0,2-2 0,-3 2 0,-2 1 0,4-3 0,-3 2 0,-8 3 0,9-4 0,-21 10 0,20-10 0,-22 11 0,20-12 0,-8 6 90,-2-2-90,10-3 0,-10 4-90,5-4 180,5-2-180,-4 2 90,-16 5 0,7-4 0,-2 0 0,8-1 0,1-1-333,-7 1 0,4-1 333,10-3 0,-6 1 0,-2 1 0,0-1 0,2 1 0,7-3 0,0 1 90,-7 0-90,4 1 0,-12 2 0,13-4 0,-15 4 0,14-3 0,-8 2 0,9-3 0,-1 1 0,-1 0 0,-10 2 0,6-1 0,-7 1 0,-1 0 0,8-1 0,-18 3 0,7-1 0,1 0 0,-8 1 0,7-1-729,1-1 729,2 1 0,10-3 324,0 0-324,0 0 0,-19 4 0,14-3 0,-14 4 0,12-4 0,6-1 0,-4 1 0,-9 2 0,13-4 756,-12 4-756,9-2 0,-9 2 0,6-2 315,-4 2-315,9-2 0,-2 0 0,1 0 0,-5 1 0,12-3 0,-11 3 0,7-1 0,1-1 0,-13 3 0,10-2 0,-1 1 0,-11 2 0,-2 1 0,6-2 0,-1 1 0,-2 0 0,-2 0 0,-8 2 0,3-1 0,17-4 0,-1 0 0,-8 2 0,-5 1 0,6-1 0,-7 1-214,7-1 0,-1 0 214,-14 2 0,10-1 0,3-2 0,1 1-2951,1-1 2951,4-1 0,-1 1-716,-17 3 716,16-4 132,4 0 1,-4 0-133,-13 3 0,2 0 0,17-4 0,-1 1 0,-12 2 0,-5 1 0,6-1-1162,-9 2 1206,14-3 1,0 0-45,7-1 0,1-1 2257,-16 4-2302,9-2 1,0 0 44,-11 2 998,-5 2-998,2-1 0,16-3-1363,-4 1 0,1 0 1273,3-1 90,2 0 0,-1 0 498,-9 3-408,0-1-90,-9 3-90,19-4 90,-20 4-168,9-2 213,8-2 0,-1 0-45,-10 2-579,-6 2 579,22-6 0,-12 3 0,10-2 0,-10 2 0,-1 0 90,8-2-90,5-1 0,1 0-90,-7 1 90,-6 2 0,11-2 0,-11 2 0,8-2 0,-10 3 0,0 0 0,8-2 0,-9 2 0,11-2 2124,-11 3-2124,10-3 0,-10 3 0,13-3 0,-1 0 0,-12 3 0,11-2 0,-8 2 0,1 0 0,8-3 0,0 1 0,-1 0 0,-1 0 0,-16 5 0,12-3 0,8-2 0,-8 2 811,-7 3-811,14-5 0,0 1 0,-20 6 0,23-7 0,1-1 0,-4 1 234,6-1-234,-21 7-90,20-6 0,-18 5 0,11-3 1006,2-1-916,-9 4 0,7-3-90,-9 4 76,8-3 14,2-1 0,0 0 0,6-2 0,-6 3 0,9-4 0,-18 8-90,13-6 90,-13 5 0,9-3 0,7-3 0,-7 3 0,-9 4-658,14-6 658,-14 5-90,10-3 180,6-3-180,-22 10 90,20-9 0,-11 5 90,1 0-90,3-2 0,-11 6 0,14-7 0,4-2 0,-7 4 0,11-5 0,-24 11 0,24-12 0,-22 11-90,23-11 90,-9 4 0,7-4 0,5-1 0,-4 1 0,0 0 0,6-2 680,-5 1-680,-4 2 0,7-2 0,-7 3 0,10-4 0,-7 2 710,6-2-710,-18 8 0,15-6 0,-10 4 0,6-3 0,4-1 0,-29 12 0,23-9-45,-7 2 0,0 0 135,6-2-90,-5 1 0,1 0 0,2 0 0,-14 5 0,9-3-90,6-4 90,-7 4 0,-11 5 90,15-6-90,-15 7 0,11-5 0,8-3-90,-8 2 180,-8 5-90,14-6 0,-3 1 0,0 0-90,3-2 90,-6 4 0,0 0 0,4-3 0,-3 2 0,0 1 0,7-4 0,-2 1 0,1 1 0,2-3-45,1 2 0,-1-1 135,3-2-90,-7 6 0,6-4 0,5-3 0,-10 7 0,11-7 0,-5 3 0,7-3 0,-12 7 0,9-5 0,-7 4 0,5-3 0,4-3 0,-3 2 0,-4 4 0,8-6 0,-12 12 0,14-13 0,-5 5 0,4-3 0,4-3 0,-13 10 0,12-8 0,-11 8 0,9-8 0,-8 8 0,0 0 0,-6 6 0,1 0 0,5-5 0,2 0 0,5-6 0,1 0 0,1 1 0,0 0 0,0 0 0,-3 6 0,-2 2 0,-6 5 0,5-5 0,0-1 0,3-2 0,1-3 0,1-1 0,-3 3-90,5-7 90,-3 4 0,-2 2 90,-3 3-90,0 0 0,-14 14 0,17-18 0,-11 11 0,9-10 0,3-2 0,-19 20 0,16-17 0,-2 2 0,0 0 0,6-6 0,-18 21 0,19-20 0,-15 17-90,9-8 90,1-2 0,1 0 90,3-4-180,-4 6 90,2-3 0,-5 7 90,12-16-180,-9 11 90,8-12 0,-7 11 0,-1 1 0,4-7 45,-6 9 0,1 0-45,8-12 0,-11 16 0,11-17 0,-6 11 0,2-4 0,2 0 0,0-2 0,1-1-90,3-5 270,-1 3-180,2-3 0,6-8-90,4-7 0,6-7 90,4-5-90,4-2 90,-2 4 0,5-4 0,-11 10-90,9-9 90,-11 11 0,6-5-90,1 0 90,-6 4 0,5-4-90,-3 4 90,-4 2 0,11-7-90,-10 6 90,17-11 0,-15 11 0,16-10 0,-16 11 0,17-9 0,-15 8 0,20-10 0,-17 9 0,9-4 0,2-1 0,-10 5 0,21-10 0,-20 11 0,26-12 0,-26 12 0,28-11 0,-29 11 0,25-9 0,-22 9 0,4-2 0,2 0 0,-3 0 0,16-5 0,2 0 0,-13 5 45,3-1 0,1-1-45,-3 2 0,9-2 0,1-1 0,-6 2 0,-4 2 0,1-1 0,8-2 0,-9 2 0,1 0 0,1 0-90,-1 0 90,11-3 0,0 0 0,-8 2-45,7-1 0,-1 1-882,-9 1 837,16-4 90,-12 3 90,-7 3-180,6-2 90,1-1 90,-8 2-90,5-1 0,1-1-90,-2 0 135,6-1 0,0-1-45,-9 3 0,2-1 0,1 0 0,-4 2 45,5-3 0,0 1-45,-6 1 0,3 0 0,-1-1 0,-8 4-444,21-8 354,-25 8 180,22-9-90,-23 10-183,18-8 183,-21 8 0,13-7-90,0-1 90,-1 1 1038,3-1-1038,-4 2 482,0 0-482,5-1 214,-7 1-214,-2 3 0,-7 2 0,6-1 0,1-1 0,4-1 0,-2 0 0,1-1 0,-6 2 0,1 0-90,-3 0 180,-2 2-90,8-4 0,-3 3 0,1-2 0,-2 2 0,2 0 0,-4 1 0,5-1 0,-5 2 0,7-1 0,3-1-3277,11-2 3162,-11 2-125,12-1 240,-21 5 0,27-5 0,-22 4 0,29-4 0,-28 5 0,26-3 0,-25 3 0,11-1 0,1 0 0,13-2 0,3 1-387,-22 2 1,0 0 386,2-1 2086,19-2-2086,-23 3-45,10-2 0,1 0 45,-6 1 45,7-1 0,1 0-45,-9 0 144,8 1 0,4-2-144,-8 2 0,-1 1-140,0-1 0,1 0 140,9-1 0,-3 1 1051,-8 1-1096,6-1 0,-1 0 45,-5 1 0,18-3 0,-12 2 911,-8 0-911,11 0 0,1 0 0,-4 0-715,4-1 0,-1 1 715,-13 2-1302,6-2 1,1 1 1211,-2 0 90,5-1 0,0 1 0,-9 0 0,7 0 0,0 0 90,-4 0-135,4 0 0,1 0 135,-8 0-90,8 0 0,0 0 0,-5 1 0,5-1 0,0 0 0,-8 1-971,2-1 1,1 1 970,-5 0 0,5 0 0,-1 0 0,-3 0-144,8 0 0,0-1 144,-6 2 0,6-2 0,0 1 0,-8 1 672,3-1 1,1 0-673,6 1 0,-10 0 0,-1 0 0,9 0 0,-9 1 0,-1-1 0,2 1 0,5 0 0,5-1 0,-5 2 0,-1-1 0,-2 0 0,-1 1 1232,9-1 0,-2 2-1232,11 0 0,-6-1 0,0 1 0,-18-1 1950,-6 0-1950,25 1 0,-22-1 0,27 2 0,-29-2 0,25 2 0,-25-2 0,18 1 0,-21-1 852,19 1-852,-2 1 0,-5 0 0,-1-1-90,7 2 90,4 1 90,-17-2 0,14 2-90,-11-3 0,17 4 0,-24-4 0,19 3 0,-19-2-3277,19 4 3162,-19-4-66,19 5 181,-19-4 0,26 6 0,-25-5 0,8 2 0,0 1 0,-7-2 0,21 7 0,-24-7 0,22 9 0,6 3 0,-5-2 0,-12-5 0,-1 0 0,13 7 0,-5-4 0,-8-3 0,-1 0 0,-4-2 3276,9 4-3249,-6-2-27,-5-3 0,29 12 0,-24-11 0,6 4 0,-1-1 0,-6-3 90,5 3 0,2 1 0,16 8-90,-1-1 0,-16-6 0,-1-2 0,-6-2 0,11 5 0,1 0 0,9 5 0,-5-2 0,-10-5 0,-1 0 0,-5-3-45,5 4 0,1 1 45,-4-3 0,3 3 0,0 0 0,-5-3 0,11 6 0,-7-4 0,-5-3 45,6 2 0,0 1-45,-1-1 0,6 3 0,-1-1 0,-6-3 0,4 3 0,-1-1 0,-2-2 0,8 5 0,-1 1 0,-5-4 0,3 4 0,2 1 0,-8-4 0,-1 0 0,17 12 0,-11-7 0,-3-1 0,-5-4 0,10 10 0,-1-1 0,-10-8 0,10 7 0,-6-4 0,-6-4 0,19 16 0,-18-14 0,11 8 0,-1 2 0,-9-10 0,1 3 0,0 0 0,-2-3-45,2 3 0,-1-1 135,-2-2-135,5 5 0,1 0 135,-5-4-90,4 4 0,0 0 0,-6-6 0,2 3 0,1 0 0,-4-3 0,4 4 0,3 3 0,10 13 0,1-1 0,-6-5-90,-11-13 90,-5-4 0,17 21 0,-15-19 0,17 23 0,-20-25 0,14 18 0,-14-18 90,14 22-90,-14-22 0,12 19 0,-15-21 180,10 15-180,-9-15 90,12 17-90,-12-16 0,7 8 0,-5-7 0,-3-4 0,8 10 90,-7-10 0,7 9 0,-6-7 180,8 8-91,-1-1-89,3 2-180,-5-6 90,-4-4 90,-2-2 360,-2-1 360,2 0 449,-2-1-1889,1-4-2248,-3-5-399,0-6 2457,-4-3 1,0 6 0,-1 1 0</inkml:trace>
  <inkml:trace contextRef="#ctx0" brushRef="#br2" timeOffset="204811.27">15885 14377 15448,'-5'-11'3276,"7"4"-1245,9 4-1941,13 6 90,0 3-90,9 2-90,-9-1-90,15 8 90,-19-7-135,7 5 0,0 1 45,-7-4 0,14 11-359,-13-7-1,-9-6 0,7 7-2827,-6-5 2457,-1-8 1,-4 3 0,-4-8 0</inkml:trace>
  <inkml:trace contextRef="#ctx0" brushRef="#br2" timeOffset="205193.27">16330 13984 9422,'1'-16'3276,"0"2"0,0 1-834,2 12-2262,-3 6 450,-1 23-540,-2-5-1606,-1 4 0,0 0 1606,-1 2-45,-1 5 0,0 3 90,0 2 0,1-1-180,0-8 0,1 1 45,-2 11 0,2 0-900,1 2 91,0-5-2468,1 6 3241,1-30 1,1 3 0,-1-13-1</inkml:trace>
  <inkml:trace contextRef="#ctx0" brushRef="#br2" timeOffset="208608.27">10871 11819 6993,'0'-13'3276,"2"-1"-346,1 2-1850,1 0 179,0 2 0,0 0 271,0 1 1258,1-1-2248,-2 10-271,-4 12-179,0 2 180,-7 15-225,0-4 0,0 1-45,-2 6-1639,0 2 1,0-2 174,4-12-1813,-7 26 0,8-29 0,-5 14 3046,7-19 0,1-3 0,0-4 0</inkml:trace>
  <inkml:trace contextRef="#ctx0" brushRef="#br2" timeOffset="209177.27">10627 12026 8522,'-12'-4'3276,"0"-1"0,2 1-1822,9-2-1364,4 1-1,20-4-89,-5 3-360,7-2 1,4-1-1280,0 0 1,-1 0 546,0 1 0,1-1-221,9-3 1,-4 1 1042,-9 3-233,1 0 0,-2 1 503,-6 2 720,15-5-181,-18 6 2737,3-1-2178,-6 4 1489,-10 10-1777,-8 15-630,-3-4 269,-8 19-359,10-25 180,-4 18-180,7-18 872,-2 17-1232,10-13-180,1 1 1,8-9-361,17-17 720,-12 1-90,19-16 90,-24 12 270,9-15-180,-15 14 180,4-15-180,-10 12 90,-1-5-180,-4 6-180,-4 4-270,-2 2-2068,-8 4 2608,1 6 0,4-2 0,4 3 0</inkml:trace>
  <inkml:trace contextRef="#ctx0" brushRef="#br2" timeOffset="210191.27">11373 11762 11131,'8'-14'3276,"-1"2"0,0 10 0,-3 5-2670,1 9-426,-6 1 179,-7 28-359,2-19-180,-4 11 1,-1 4-811,1-11 1,1-2 584,0 2 0,-1 0-1234,0 1 1,0-3-1381,5-9 3019,-3 9 0,7-18 0,0 0 0</inkml:trace>
  <inkml:trace contextRef="#ctx0" brushRef="#br2" timeOffset="210544.27">11537 11868 9602,'-1'-8'3276,"-4"6"-886,-11 6-2210,4 4 180,-15 11-180,15-9-180,-8 6 180,3-2-180,7-5-90,-7 6-180,9-8-270,-1 2 540,7-2 270,7-3 90,6 1 180,6 2-271,0 4-269,-1 3 0,3 9-629,-4-5-91,3 3-539,-5-7-450,-2-5-1568,0-2 2837,4-4 0,-8-2 0,2-1 0</inkml:trace>
  <inkml:trace contextRef="#ctx0" brushRef="#br2" timeOffset="210894.27">11636 12049 16168,'13'-5'539,"-2"-1"-988,11-10 269,-11 7-180,10-11 270,-13 8 0,4-7 270,-3-2 0,-3 2 540,-3 1-361,-10 13 181,-4 11-360,1 2-90,0 8 90,5-2-90,1-2-360,-1 17-1259,4-4-1748,3 9 0,5-14 3116,8-11 1,1-11-1,3-4 1</inkml:trace>
  <inkml:trace contextRef="#ctx0" brushRef="#br2" timeOffset="211293.27">11859 11938 12660,'10'7'3276,"0"7"-1605,-7 5-862,-1 1 181,0 0-900,-1-8-630,2-8 180,0-6-899,7-18 809,-3 6-719,17-23 899,-13 22-90,20-20 270,-18 24 0,6-5-89,-4 8 89,-4 3 180,15-1 359,-3 11-269,1-2 630,2 20-540,-18-12-1,5 14 1,-9-8-809,0 12-451,-2-8-719,-2 5-1568,-2-12 2499,-1-1 1,2-7 0,-1-1 0</inkml:trace>
  <inkml:trace contextRef="#ctx0" brushRef="#br2" timeOffset="211978.27">12576 11804 8882,'-18'0'3276,"0"0"0,1-1-1013,2-1-2173,5-2-180,7-2-90,5-1 90,9 0-180,7-1-90,-1 2 1,7 0-1,-5 3 90,7 5 270,-6 7 360,-5 10-180,-9-2 629,-23 21-269,1-16-930,-8 9 660,6-11 270,-8 6-450,12-12 0,-12 12-90,15-15 0,0 1 0,3-1 0,7-3-90,10-1 659,4-2-659,7-2-269,4 1 89,-5 0-90,6 3-180,-9-2-899,5 3-720,-1 0-1118,4 1 2544,-2-5 1,-10-2 0,-3-3 0</inkml:trace>
  <inkml:trace contextRef="#ctx0" brushRef="#br2" timeOffset="-181131.46">7243 6339 20036,'12'9'449,"0"1"-449,-4-5 90,2 1 0,2 1-90,2 1 0,4 3 0,-4-2 0,-1 0 0,-4-2 0,2 0 0,0 2 0,6 5 0,-5-4 0,5 5 90,-7-5-180,2 1 90,1 0 0,-4-2 0,3 2 0,-2-1-90,5 5-90,3 5 180,-5-6-90,1 2 0,-2-3 90,-2-1 0,6 6 0,-7-6 0,8 6 0,-8-8 0,17 17 0,-14-16 0,18 19 0,-18-18 0,6 5 0,-4-1 0,-3-5 0,4 5 0,5 4 0,-7-7-45,4 5 1,1 1 44,-4-3 0,15 17 0,-17-19 0,11 15 0,-11-13 0,7 8 0,-3 1 0,-5-9 0,14 26 0,-14-24 0,8 19 0,-11-21 0,1 3 0,-3-5 0,4 5 0,-4-4 0,8 16 0,-7-15 0,11 26 0,-11-24 0,5 12 0,-3-5 89,2 9-89,-2-5-89,2 14 178,-7-27-178,1 9 89,-1 1 0,0 3 0,0 0 0,-1-3 0,-1 7 0,-1-15 0,0 15 0,-1-18 0,0-1 0,0 1 0,-1 6 0,1-4 0,-2 5 0,-1 8 0,0-11 0,-4 26 0,3-26 0,-6 26 0,5-25 0,-2 6 0,-1 0 0,2-5 0,-1 5 0,0-1 0,2-6 89,-3 10-89,3-7 0,0-6-89,-5 25 89,5-21 0,-4 21 0,2-12 0,-1 3-446,1-2 446,2-8 0,-3 7 0,4-10 0,-3 6 0,-1 1 0,-5 17 0,0 0 0,5-16 0,1-2 0,1-5 0,-2 5 0,0 0 0,2-4 0,-7 23 0,8-26 0,-9 25 0,7-21-90,-3 8 0,0-1 90,2-6-45,-1 1 0,0 0-45,2-4 90,-3 6-90,1-2 90,2-5-90,-9 26 90,8-23 0,-6 17 0,2-6-180,-6 12 180,4-7 133,3-9 0,0-1-223,-7 16 90,-1 1-465,9-20 1,0-2 464,0 1 0,0-1 0,-3 7 0,4-11-293,-9 23 293,9-23-90,-3 9 0,2-7 90,3-4 0,-2 4-90,-4 8 90,5-11-45,-2 5 0,-2 2 45,-4 10 0,-3 4 0,4-9-90,-2 2 90,6-11 0,-2 2 0,-1 1 0,2-3 0,-3 2 0,0 1 90,2-4 641,-8 12-731,0-1 0,7-10 0,-1 1 0,0 1 0,2-4 0,-2 3 0,1 0 0,0-3 0,-3 5 0,0 1 0,3-4 0,-4 4 0,1-1 0,3-5 0,-3 4 0,-1 1 90,4-4-90,-4 3 0,1-1 0,5-5 0,-5 5 0,0 0-90,3-4 90,-4 5 0,1 0 0,3-5 0,-2 2 0,0 1 0,1-3 45,-1 3 0,-1 0-45,-4 5 0,-9 12-1050,10-13 1140,1-2-180,-7 9 90,10-12-267,-2 3 0,-1 1 267,-3 3 0,6-7 0,1 0 90,-4 5-180,1-3 180,-3 6-180,7-11 180,-15 21-180,17-23 90,-15 19 0,15-19 0,-6 7 0,1 0 0,5-7 0,-14 17 0,15-18 0,-19 23 0,18-23 0,-17 22 0,18-23 0,-13 16 0,14-16 90,-16 20-180,15-21 180,-13 18-180,16-20 90,-10 14 0,10-15 0,-12 18 0,12-17 0,-10 16 0,11-16 0,-9 13 0,8-13 1112,-3 6-1112,-1 1 0,4-5 0,-12 14 0,11-13 0,-12 14 0,12-14 0,-11 14 0,12-14 0,-15 19 0,14-18 0,-13 20 0,14-22 0,-9 16 0,10-16 603,-3 6-603,0 1 0,3-7 0,-6 16 0,6-16 0,-7 17 0,8-16 0,-4 6 0,0 1 0,3-7 0,-7 16 0,7-17 0,-7 16 0,8-17 0,-10 20 0,10-19 0,-9 18 0,9-18 0,-7 15 0,7-16 0,-10 21 0,9-19 0,-8 19 0,9-19 0,-7 14 0,7-16 0,-8 19 0,2-5 0,0 0 0,-2 5 0,9-19 0,-8 18 0,7-16 0,-6 15 0,3-6 0,-5 12 0,0 0 0,-1 2 0,3-7 0,4-8 0,1-3 0,3-7 0,-1 1 0,2-1 0,-1-1 0,0 0 0,0 2 0,1-1 0,-1 3 0,0-1 0,1-1 0,0-1 270,1 0-270,1-11 90,1-3-90,1-9 0,1-1 0,0 1 0,1-2 0,1 0 0,3-9 0,2-3 0,-1 4 0,3-6 0,-7 16 0,8-18 0,-6 17 0,7-19 0,-8 20 0,7-17 0,-8 16 0,4-7 0,0 0 0,-3 7 0,7-16 0,-7 17 0,8-17 0,-7 15 0,12-22 0,-10 20 0,11-23 0,-11 24 0,10-19 0,-9 19-3277,15-27 3162,-14 24-112,3-3 1,0-1 226,-3 5 0,6-9 0,-4 6 0,-1 3 0,2-4 0,1-2 0,-2 6 3167,2-5-3167,4-6 0,-6 9 678,6-9-678,-4 6 0,-3 6 0,4-6 0,-1 0 0,-3 6-1309,4-6 1309,-4 6-243,4-5 243,-3 4 0,15-23 0,-13 21 0,13-20 0,-15 22 0,3-4 0,6-8 0,-8 11 0,3-2 0,-1-1 0,-1 3 0,2-3 0,2-2 0,9-9 0,0-1 0,4-4-90,-19 23 1363,19-21-1273,-4 7 0,0-1 189,-3 5-189,-7 8 90,-5 4-180,5-3 90,5-6 0,-7 8 0,18-16 0,-18 16-45,4-4 0,0 0 45,7-6 0,3-4-45,-9 9 0,-3 1 45,-1 3-45,3-4 0,1-1 45,-5 5 0,7-7 0,-1 0 0,-3 5 0,1-2 0,0 0 0,-4 5 0,4-6 0,6-2 0,-9 6 0,21-17 0,-19 17 0,7-6 0,3-1 0,7-6 0,-13 10 0,2-1 0,2-1 0,0 0 0,11-8 0,-16 12 0,1 0 0,11-8 0,-2 1 0,-6 5-589,4-2 1,-1 0 588,-8 6 0,5-4 0,2 0 0,0 0 0,6-5 0,0 1 0,-6 4 0,7-4 0,2-2 45,-9 7 0,-1 0-45,1 0 0,1-1-644,3-2 0,-2 2 644,-7 4-400,3-1 0,0-1 400,-4 2 0,8-4 0,0 0 0,-5 3-45,5-3 0,0 0 45,-7 5 187,3-2 0,0 0-97,-3 2-90,12-7 90,-7 5-90,-7 4 45,10-6 0,2 0-45,-4 1 0,5-1 0,0-1 0,-8 6 0,9-5 0,-9 6 0,-2 1 0,9-4 0,3-1 0,0 1 1119,-5 2-1119,7-2 0,2-1 0,-13 7 0,-2-1-144,6-1 1,-2 0 143,13-3 0,-16 6 0,-1 0 0,3-1 0,2 0 0,-1 0 592,-7 2-592,5-1 0,1 0 0,-3 0 0,11-2 0,-1 1 0,-9 2 0,1-1 0,0 1-298,-5 1 298,6-1 0,8-3 0,12-1 0,-6 0 0,1 0 0,-15 4 1417,-8 2-1507,30-7 90,-26 6 0,4-1 0,1 0 0,-8 1 0,24-6 0,-25 6 0,10-2-90,-3 0 90,-10 3 0,18-5 90,-20 5-180,8-2 438,0-1-348,7-1 0,-3 1 0,10-3 0,-23 6 0,17-4 0,-16 5 90,17-5-180,-16 4 90,26-6 0,-22 6 0,29-6 0,-29 5 0,12-1 0,3-1 0,-12 3 0,5-1 0,1-1 0,-2 2 0,5-2 0,0 0 0,-3 2 0,16-3 0,-4 1 0,-14 3 0,3-1 0,-1 1 0,-3 0 0,3 0 0,0 1 0,-4 0 0,8 0 0,0 0 0,-5 1 0,5-1 0,0 0 0,-6 1 0,22-2 0,-14 1-90,-1 0 90,-8 1 0,0 0 0,2-1 0,3 1 0,0-1 0,-4 1 0,4-1 0,-1 1 0,-3-1 0,8 0 0,-1 0 0,-5 0-45,7-1 1,-1 1 44,-8-1 0,3 0 0,1 0 0,-4 0-135,9-1 0,0 0 45,-5 0-45,6-1 0,0-1 45,-8 2 0,3-1 0,0 0 90,-3 0-45,3-1 0,0 1 45,-3 0 0,13-2 0,2 0 0,-16 2-45,5 0 0,0 0 45,-4-1-45,4 1 0,0-1 45,-3 1-45,9-3 0,0 1 45,-6 0 0,6-2 0,1 0 0,-10 2-45,11-3 0,0-1 45,-8 2 0,9-1 0,4-3 0,-8 2 0,-1 1-847,-3 0 0,-1 1 847,3-1 0,-1 0 0,-7 1 0,1 0-51,7-3 1,3-1 50,-1 0 0,1 0 0,10-4 0,-4 0 0,1 0 0,-7 2 0,-1 0-965,-5 2 965,-7 3 0,0 0 0,13-6 0,-10 4 0,2-1 0,0 0 0,1-1 45,7-4 0,1 0-45,-8 4 0,5-4 0,0 0 0,-10 5 0,3-3 0,0 0 0,-4 2 0,5-4 0,1 0 0,-7 3 0,18-12 0,-18 11 0,-6 4-549,17-13 639,-18 12 1057,19-15-1147,-15 11 90,13-12-90,-14 13 90,12-12 0,-19 16 90,22-18-90,-22 17 90,20-17-90,-22 19 0,12-13 0,-14 14 99,13-15-99,-5 3-90,0 2 0,2-6 90,-12 16-90,10-14 90,-9 12-90,5-5 90,1-3-90,-5 7 0,13-16 0,-12 16 1078,6-7-1078,-3 4 0,-2 3 90,17-19-90,-13 17 45,2-4 0,1 1-45,-4 3 90,19-18-90,-18 18 0,4-4 0,0 0 0,-4 4 0,4-3 0,-1 0 0,-4 5 90,16-17-90,-17 18 0,17-20 0,-18 20 0,13-16 0,-17 19 0,14-14 0,-14 14 0,12-13 0,-12 14 620,7-7-620,-5 5 274,3-3-274,0 1 0,4-5 0,0-1-90,4-3 90,-4 4 0,-2 2 0,-4 4 0,7-4 0,0 1 0,5-4 0,-2 3 0,-5 4 0,-2 3-90,-1-1 180,-2 4-90,3-2 630,-4 3 359,0 0-4266,-1-1 2612,-10-4 0,3 6 0,-9-3 1</inkml:trace>
  <inkml:trace contextRef="#ctx0" brushRef="#br2" timeOffset="-180382.46">14978 7297 9602,'-14'-3'3276,"0"1"0,2-1-474,0 0-1902,1 0-720,15 4-90,1 0-1,17 3-358,16 2 179,-15-2-180,5 0 0,-1-1 90,-9 0 0,14 0-270,-13-1 91,9-1 359,-4 0-90,3 0 90,-12-2 0,1 0 0,-2-1 0,3-3-90,-4 2 180,0 3-90,-10 5 90,-4 6-90,-10 14 269,-4 10-179,2-3 90,2-4 0,0-1-90,2-2 0,-6 15 0,3-6 0,4-8 90,-3 6 0,1 1-180,1-3 90,-1 5 0,1 0 0,2-10-90,-2 12 0,1-7-90,4-12-90,-4 9-900,3-10-2197,-2 4 3241,-3 0 1,4-5 0,1-8 0</inkml:trace>
  <inkml:trace contextRef="#ctx0" brushRef="#br3" timeOffset="-149869.46">10768 13491 17607,'-11'1'1439,"-2"4"-1259,0 3 540,-16 20-540,13-13-1,-14 20-89,18-20-90,0 3 180,2 5-90,5-8-90,-1 10 0,9-11 0,5 0-180,6-4-90,16-7 91,-9-4-271,20-8 360,-26 3-270,15-11 90,-21 9-629,7-13 449,-12 8 0,-2-6-179,-5 5-181,-5 3-359,-1 2-1350,-3 3-758,-2 3 2949,0 3 1,4 1-1,3 1 1</inkml:trace>
  <inkml:trace contextRef="#ctx0" brushRef="#br3" timeOffset="-149133.46">10965 13549 14459,'7'7'1979,"-6"17"-1889,-4-6-1729,-3 12 1,-1 1-386,0-5 2025,-2 8 1,-1 1-2,3-9-173,-2 1 0,1 0-187,1-5-1439,-7 18-1349,5-19 4929,1-9-3130,6-23 989,3-8 180,4-11 0,1-2 360,-1 3 359,3-7 1,1 0-90,-1 9 179,2-1 1,2 0-270,-1 5 224,5-3 1,1 2-495,-2 7 135,5 0 0,1 1-135,-1 10 1528,11-2-1528,-8 18 1345,-6 8-1075,-5 13-180,-10-7 270,-17 11-360,6-22 90,-18 15-91,16-19 91,-12 6-180,10-9-90,-2 1-719,-1-3-2468,4-4 2769,8-2 1,0 0-1,7-1 1</inkml:trace>
  <inkml:trace contextRef="#ctx0" brushRef="#br3" timeOffset="-148438.46">11151 13759 15088,'13'-2'810,"9"-5"-720,1-2-90,-1-1 0,2-4-90,-10 0 90,0 0-90,-6 0 180,-13 9 270,-18 15-270,7 0 90,-20 21-90,24-16-1,-15 26-89,17-23-89,-6 26-361,14-26-450,3 7-2377,31-14 0,-14-8 2860,21-4 1,-22-5-1,1-2 1</inkml:trace>
  <inkml:trace contextRef="#ctx0" brushRef="#br3" timeOffset="-148036.46">11461 13725 10861,'-4'21'2698,"-2"7"-2068,-4 10-450,3-10 539,-1 4 541,3-13-1530,-1 0-2159,14-28 1890,-5 4-181,16-30 450,-11 21-360,16-18 540,-13 18 450,19-15 540,-13 23 179,8 4-359,-5 17-450,-4 9-180,-6 0-90,-4-2-540,-5-2-1349,-1-6-1388,-2 4 2837,-1-9 0,1-2 0,-1-4 0</inkml:trace>
  <inkml:trace contextRef="#ctx0" brushRef="#br3" timeOffset="-147187.46">11808 13729 16258,'0'22'1529,"0"-6"-1169,-7 14-270,3-15 89,-8 27-179,6-24-269,-7 23-1,8-27-1349,-4 10 180,4-11 1439,-1 1 0,3-6 0,1-4 0</inkml:trace>
  <inkml:trace contextRef="#ctx0" brushRef="#br3" timeOffset="-146953.46">11917 13769 11760,'11'4'2249,"-2"4"-2069,-9 5-90,-1 1 270,-4 17-360,3-12-540,-4 27 180,4-28-1259,-1 14 180,1-14-720,1 3 2159,-1-5 0,2-7 0,0-3 0</inkml:trace>
  <inkml:trace contextRef="#ctx0" brushRef="#br3" timeOffset="-146714.46">11912 13862 8522,'2'-14'3276,"4"-5"-1335,5 0-1581,14-5-360,-8 9 0,11 2-90,-13 9-90,4 0-360,-2 3-809,4 5-540,-3 4 540,-2 3 1349,-7 0 0,-6-5 0,-1-2 0</inkml:trace>
  <inkml:trace contextRef="#ctx0" brushRef="#br3" timeOffset="-146186.46">12009 13821 10951,'3'-11'2878,"1"1"-2698,5 3-90,3 4-90,10 4 0,5 7 0,-5-1-90,8 13 90,-20-10-90,9 16 90,-14-15-90,0 18 90,-5-16 90,-12 24-90,-15-7 0,3 1 0,1-13 0,-1-4 0,3-4-45,-5-1 0,-1-1-1574,-4-4-989,-10-1 2608,19-7 0,12 1 0,5-1 0</inkml:trace>
  <inkml:trace contextRef="#ctx0" brushRef="#br3" timeOffset="-144599.46">12591 13869 13289,'-1'-10'3059,"-3"6"-2610,-12 10-269,3 4 450,-23 21-450,16-13-90,-5 7 0,-1 0 0,6-4-90,0 3 0,1-1 90,4-4-405,0 4 0,3 0-495,4-6-269,-2 15-270,12-19-360,11 3 809,-1-7-2377,21-3 3017,-14-7 0,14-2 0,-11-1 0</inkml:trace>
  <inkml:trace contextRef="#ctx0" brushRef="#br3" timeOffset="-144270.46">12679 14077 8972,'8'-9'3276,"-6"0"-795,-5 7-1852,-15 8-449,7 2 90,-13 14-180,15-12 180,-8 14-180,11-9 0,0 5-90,7-5 90,14 1-450,10-8-2917,13-5 2532,-9-5 475,8-13-179,-19-2-181,-3-9-539,-21-4-630,-13 9 1799,-10 5 0,8 13 0,4 4 0</inkml:trace>
  <inkml:trace contextRef="#ctx0" brushRef="#br3" timeOffset="-143319.46">12901 14070 12300,'1'11'1079,"-2"2"-629,-4 1-180,0-1 180,-3 5-180,2-6-91,-1 3 541,-3 4-540,4-7 360,-8 13-91,4-8-89,0 0-450,1-3-180,9-12-179,2-4 179,6-8-1349,14-24 1349,-8 13 45,0 0 0,0 0 135,-2 6-360,12-14 360,-11 17-269,19-13 269,-8 19 90,8 5 180,-8 17-180,-9 4 90,-7 5-90,-6-7 0,-2 0 0,-1-1-270,-2 4-990,0-6 1260,-2 3 0,4-12 0,-1-1 0</inkml:trace>
  <inkml:trace contextRef="#ctx0" brushRef="#br3" timeOffset="-142803.46">13195 14128 7982,'4'10'3239,"-2"2"-2430,-4 5-179,-2 5-360,-2-2-1,-1 0 1,0-8 180,-2 3-90,1-5-270,-3 3-450,3-12 90,5-5-719,5-13 629,5 1-360,12-16 540,-8 16-89,17-18 179,-15 20-90,22-13 360,-10 19 359,10 4 91,-10 18-450,-11 6 0,-9 10-90,-8 1 0,-1-8-90,-5 8-90,4-18-360,-2 5-1799,2-7 2249,-1-1 0,4-6 0,-1 0 0</inkml:trace>
  <inkml:trace contextRef="#ctx0" brushRef="#br3" timeOffset="-142437.46">13443 14269 10771,'17'8'3148,"2"-4"-2968,-4-5 0,2-2-90,-1-3-90,5-4-90,-8 2-90,9-9 0,-13 7 90,3-7 0,-8 5 0,-6 2 180,-5 3 180,-12 11-180,5 2 180,-15 16-270,17-10 180,-14 19-180,15-17-270,-8 22-1619,13-13-1388,5 8 2837,8-13 0,2-9 0,-3-7 0</inkml:trace>
  <inkml:trace contextRef="#ctx0" brushRef="#br3" timeOffset="-141901.46">13797 14168 10681,'-3'9'3276,"-3"8"-1901,-2 8 0,0 2-1375,-3 8 45,0-3 0,1 0-854,-6 12-451,4-15 1,1 0-720,-3 8 1979,0-3 0,11-27 0,-2 4 0</inkml:trace>
  <inkml:trace contextRef="#ctx0" brushRef="#br3" timeOffset="-141687.46">13613 14352 7263,'-1'-17'3276,"5"-1"0,19-4-473,17 3-2893,-3 5-315,-6 7 0,-3 1-135,-4 1-944,6-1 0,0 1 1484,3-1 0,2 1 0,-19 2 0</inkml:trace>
  <inkml:trace contextRef="#ctx0" brushRef="#br3" timeOffset="-130952.46">10055 10398 16887,'-3'-16'1170,"1"-5"-361,2 1-629,-1 0-180,-5 4 0,-4 10 0,-11 13-90,5 0 90,-13 16 0,17-11 0,-14 16 0,17-15 0,-5 7-180,7-7 90,3 0-90,1 3-89,5-2-91,9 1 180,-1-6-720,19 3 721,-15-8-451,23 6 540,-23-6-360,17 5 360,-19-4 450,12 12 180,-18 2-270,2 0 539,-18 13-539,1-18 270,-17 22-360,12-21-1,-10 10 181,-8 1-270,14-13-90,-19 13-180,23-19-2428,-18 3 1798,14-10-1978,-9-3 2788,14-14 0,8-1 0,3-6 0</inkml:trace>
  <inkml:trace contextRef="#ctx0" brushRef="#br3" timeOffset="-130432.46">10273 10608 9691,'3'11'3276,"0"-2"0,0-8 0,-1-3-2849,0-20-427,-1 7-90,1-31 0,-2 25 45,1-8 0,-1-2 0,1 6 0,0 0 45,0-19-135,1 15 0,0 3 45,0 9 0,6-1 90,-1 21 0,8 21 0,-6-7-180,7 22 0,-9-22-539,9 18 269,-8-19-2827,7 16 913,-9-19-874,6 12 630,-5-14 2608,1 4 0,-4-8 0,-2-3 0</inkml:trace>
  <inkml:trace contextRef="#ctx0" brushRef="#br3" timeOffset="-130231.46">10239 10567 9691,'-13'-2'3276,"6"-7"0,18-7-2991,-1 1-1635,28-10 361,-20 15 989,6-3 0,0-1 0,-2 2 0,15-8 0</inkml:trace>
  <inkml:trace contextRef="#ctx0" brushRef="#br3" timeOffset="-129469.46">10539 10259 10321,'-1'-12'3276,"-2"10"-255,1 4-2752,0 14 91,4 12-270,-1-9 0,6 23 0,-3-18 0,3 6 0,-3-10-1169,-1-7 539,-3-11-450,-3-20 810,0 1 1,-4-23 89,4 23 0,-1-8 0,1 1 0,1 2 0,0-5 90,1 7-90,2 4 90,4 6 0,2 7 0,2 6 0,1 6 0,4 9 90,-4-6 0,3 5 0,-3-6 0,-2-2 0,9 9 0,-8-8 0,15 8-1,-13-12 1,20 2-90,-17-8 0,18-5 0,-19 0 90,11-12-180,-14 8 90,4-7 0,-4-2 0,-5 6 90,2-15 0,-6 4-90,-2-5 0,0 4 0,2 9 0,5 15 90,1 4 90,4 16-90,-5-7 90,5 22-180,-4-7 90,2 5-180,-4-9-270,1-1-539,-3-10-2378,4 16 2949,-3-16 0,0 1 1,-2-9-1</inkml:trace>
  <inkml:trace contextRef="#ctx0" brushRef="#br3" timeOffset="-128803.46">11041 10076 9332,'1'6'3276,"0"1"0,-1 24-204,-1-12-2802,-1 11-180,1-15 270,-1 31-360,2-26 90,-1 25-90,2-31 180,1 15-90,0-11 179,2 12 181,-1-13 180,1 3-1,-2-8-808,1 0 89,-1-1 90,3-9-450,5-6 90,13-14 180,-4 4-449,15-4 359,-20 12-1799,23-7 360,-23 8-900,16-5-668,-16 6 2567,1-2 0,-7 4 0,-2-1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E526C-1F66-A343-BA82-5CB8405C81AD}" type="datetimeFigureOut">
              <a:rPr lang="en-US" smtClean="0"/>
              <a:t>8/24/24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8921A-9167-1B43-96F5-5A94B9FF053E}" type="slidenum">
              <a:rPr lang="en-US" smtClean="0"/>
              <a:t>‹#›</a:t>
            </a:fld>
            <a:endParaRPr lang="en-US"/>
          </a:p>
        </p:txBody>
      </p:sp>
    </p:spTree>
    <p:extLst>
      <p:ext uri="{BB962C8B-B14F-4D97-AF65-F5344CB8AC3E}">
        <p14:creationId xmlns:p14="http://schemas.microsoft.com/office/powerpoint/2010/main" val="191811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B6E1B-A30A-3F4C-9CDC-3563261FCA63}" type="slidenum">
              <a:rPr lang="en-US" smtClean="0"/>
              <a:t>4</a:t>
            </a:fld>
            <a:endParaRPr lang="en-US"/>
          </a:p>
        </p:txBody>
      </p:sp>
    </p:spTree>
    <p:extLst>
      <p:ext uri="{BB962C8B-B14F-4D97-AF65-F5344CB8AC3E}">
        <p14:creationId xmlns:p14="http://schemas.microsoft.com/office/powerpoint/2010/main" val="253094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15</a:t>
            </a:fld>
            <a:endParaRPr lang="en-US"/>
          </a:p>
        </p:txBody>
      </p:sp>
    </p:spTree>
    <p:extLst>
      <p:ext uri="{BB962C8B-B14F-4D97-AF65-F5344CB8AC3E}">
        <p14:creationId xmlns:p14="http://schemas.microsoft.com/office/powerpoint/2010/main" val="40849138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17</a:t>
            </a:fld>
            <a:endParaRPr lang="en-US"/>
          </a:p>
        </p:txBody>
      </p:sp>
    </p:spTree>
    <p:extLst>
      <p:ext uri="{BB962C8B-B14F-4D97-AF65-F5344CB8AC3E}">
        <p14:creationId xmlns:p14="http://schemas.microsoft.com/office/powerpoint/2010/main" val="811633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18</a:t>
            </a:fld>
            <a:endParaRPr lang="en-US"/>
          </a:p>
        </p:txBody>
      </p:sp>
    </p:spTree>
    <p:extLst>
      <p:ext uri="{BB962C8B-B14F-4D97-AF65-F5344CB8AC3E}">
        <p14:creationId xmlns:p14="http://schemas.microsoft.com/office/powerpoint/2010/main" val="1764633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19</a:t>
            </a:fld>
            <a:endParaRPr lang="en-US"/>
          </a:p>
        </p:txBody>
      </p:sp>
    </p:spTree>
    <p:extLst>
      <p:ext uri="{BB962C8B-B14F-4D97-AF65-F5344CB8AC3E}">
        <p14:creationId xmlns:p14="http://schemas.microsoft.com/office/powerpoint/2010/main" val="3528975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p>
        </p:txBody>
      </p:sp>
      <p:sp>
        <p:nvSpPr>
          <p:cNvPr id="4" name="Slide Number Placeholder 3"/>
          <p:cNvSpPr>
            <a:spLocks noGrp="1"/>
          </p:cNvSpPr>
          <p:nvPr>
            <p:ph type="sldNum" sz="quarter" idx="5"/>
          </p:nvPr>
        </p:nvSpPr>
        <p:spPr/>
        <p:txBody>
          <a:bodyPr/>
          <a:lstStyle/>
          <a:p>
            <a:fld id="{0A38921A-9167-1B43-96F5-5A94B9FF053E}" type="slidenum">
              <a:rPr lang="en-US" smtClean="0"/>
              <a:t>20</a:t>
            </a:fld>
            <a:endParaRPr lang="en-US"/>
          </a:p>
        </p:txBody>
      </p:sp>
    </p:spTree>
    <p:extLst>
      <p:ext uri="{BB962C8B-B14F-4D97-AF65-F5344CB8AC3E}">
        <p14:creationId xmlns:p14="http://schemas.microsoft.com/office/powerpoint/2010/main" val="9253220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21</a:t>
            </a:fld>
            <a:endParaRPr lang="en-US"/>
          </a:p>
        </p:txBody>
      </p:sp>
    </p:spTree>
    <p:extLst>
      <p:ext uri="{BB962C8B-B14F-4D97-AF65-F5344CB8AC3E}">
        <p14:creationId xmlns:p14="http://schemas.microsoft.com/office/powerpoint/2010/main" val="1795850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22</a:t>
            </a:fld>
            <a:endParaRPr lang="en-US"/>
          </a:p>
        </p:txBody>
      </p:sp>
    </p:spTree>
    <p:extLst>
      <p:ext uri="{BB962C8B-B14F-4D97-AF65-F5344CB8AC3E}">
        <p14:creationId xmlns:p14="http://schemas.microsoft.com/office/powerpoint/2010/main" val="23135791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23</a:t>
            </a:fld>
            <a:endParaRPr lang="en-US"/>
          </a:p>
        </p:txBody>
      </p:sp>
    </p:spTree>
    <p:extLst>
      <p:ext uri="{BB962C8B-B14F-4D97-AF65-F5344CB8AC3E}">
        <p14:creationId xmlns:p14="http://schemas.microsoft.com/office/powerpoint/2010/main" val="23404671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24</a:t>
            </a:fld>
            <a:endParaRPr lang="en-US"/>
          </a:p>
        </p:txBody>
      </p:sp>
    </p:spTree>
    <p:extLst>
      <p:ext uri="{BB962C8B-B14F-4D97-AF65-F5344CB8AC3E}">
        <p14:creationId xmlns:p14="http://schemas.microsoft.com/office/powerpoint/2010/main" val="1973794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25</a:t>
            </a:fld>
            <a:endParaRPr lang="en-US"/>
          </a:p>
        </p:txBody>
      </p:sp>
    </p:spTree>
    <p:extLst>
      <p:ext uri="{BB962C8B-B14F-4D97-AF65-F5344CB8AC3E}">
        <p14:creationId xmlns:p14="http://schemas.microsoft.com/office/powerpoint/2010/main" val="38014549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7</a:t>
            </a:fld>
            <a:endParaRPr lang="en-US"/>
          </a:p>
        </p:txBody>
      </p:sp>
    </p:spTree>
    <p:extLst>
      <p:ext uri="{BB962C8B-B14F-4D97-AF65-F5344CB8AC3E}">
        <p14:creationId xmlns:p14="http://schemas.microsoft.com/office/powerpoint/2010/main" val="974311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26</a:t>
            </a:fld>
            <a:endParaRPr lang="en-US"/>
          </a:p>
        </p:txBody>
      </p:sp>
    </p:spTree>
    <p:extLst>
      <p:ext uri="{BB962C8B-B14F-4D97-AF65-F5344CB8AC3E}">
        <p14:creationId xmlns:p14="http://schemas.microsoft.com/office/powerpoint/2010/main" val="31507636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27</a:t>
            </a:fld>
            <a:endParaRPr lang="en-US"/>
          </a:p>
        </p:txBody>
      </p:sp>
    </p:spTree>
    <p:extLst>
      <p:ext uri="{BB962C8B-B14F-4D97-AF65-F5344CB8AC3E}">
        <p14:creationId xmlns:p14="http://schemas.microsoft.com/office/powerpoint/2010/main" val="8611493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i="0" dirty="0">
              <a:solidFill>
                <a:srgbClr val="000000"/>
              </a:solidFill>
              <a:effectLst/>
              <a:highlight>
                <a:srgbClr val="FFFFFF"/>
              </a:highlight>
              <a:latin typeface="Graphik Web"/>
            </a:endParaRPr>
          </a:p>
        </p:txBody>
      </p:sp>
      <p:sp>
        <p:nvSpPr>
          <p:cNvPr id="4" name="Slide Number Placeholder 3"/>
          <p:cNvSpPr>
            <a:spLocks noGrp="1"/>
          </p:cNvSpPr>
          <p:nvPr>
            <p:ph type="sldNum" sz="quarter" idx="5"/>
          </p:nvPr>
        </p:nvSpPr>
        <p:spPr/>
        <p:txBody>
          <a:bodyPr/>
          <a:lstStyle/>
          <a:p>
            <a:fld id="{0A38921A-9167-1B43-96F5-5A94B9FF053E}" type="slidenum">
              <a:rPr lang="en-US" smtClean="0"/>
              <a:t>28</a:t>
            </a:fld>
            <a:endParaRPr lang="en-US"/>
          </a:p>
        </p:txBody>
      </p:sp>
    </p:spTree>
    <p:extLst>
      <p:ext uri="{BB962C8B-B14F-4D97-AF65-F5344CB8AC3E}">
        <p14:creationId xmlns:p14="http://schemas.microsoft.com/office/powerpoint/2010/main" val="907457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i="0" dirty="0">
              <a:solidFill>
                <a:srgbClr val="000000"/>
              </a:solidFill>
              <a:effectLst/>
              <a:highlight>
                <a:srgbClr val="FFFFFF"/>
              </a:highlight>
              <a:latin typeface="Graphik Web"/>
            </a:endParaRPr>
          </a:p>
        </p:txBody>
      </p:sp>
      <p:sp>
        <p:nvSpPr>
          <p:cNvPr id="4" name="Slide Number Placeholder 3"/>
          <p:cNvSpPr>
            <a:spLocks noGrp="1"/>
          </p:cNvSpPr>
          <p:nvPr>
            <p:ph type="sldNum" sz="quarter" idx="5"/>
          </p:nvPr>
        </p:nvSpPr>
        <p:spPr/>
        <p:txBody>
          <a:bodyPr/>
          <a:lstStyle/>
          <a:p>
            <a:fld id="{0A38921A-9167-1B43-96F5-5A94B9FF053E}" type="slidenum">
              <a:rPr lang="en-US" smtClean="0"/>
              <a:t>29</a:t>
            </a:fld>
            <a:endParaRPr lang="en-US"/>
          </a:p>
        </p:txBody>
      </p:sp>
    </p:spTree>
    <p:extLst>
      <p:ext uri="{BB962C8B-B14F-4D97-AF65-F5344CB8AC3E}">
        <p14:creationId xmlns:p14="http://schemas.microsoft.com/office/powerpoint/2010/main" val="19208856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30</a:t>
            </a:fld>
            <a:endParaRPr lang="en-US"/>
          </a:p>
        </p:txBody>
      </p:sp>
    </p:spTree>
    <p:extLst>
      <p:ext uri="{BB962C8B-B14F-4D97-AF65-F5344CB8AC3E}">
        <p14:creationId xmlns:p14="http://schemas.microsoft.com/office/powerpoint/2010/main" val="33651041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31</a:t>
            </a:fld>
            <a:endParaRPr lang="en-US"/>
          </a:p>
        </p:txBody>
      </p:sp>
    </p:spTree>
    <p:extLst>
      <p:ext uri="{BB962C8B-B14F-4D97-AF65-F5344CB8AC3E}">
        <p14:creationId xmlns:p14="http://schemas.microsoft.com/office/powerpoint/2010/main" val="3419321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32</a:t>
            </a:fld>
            <a:endParaRPr lang="en-US"/>
          </a:p>
        </p:txBody>
      </p:sp>
    </p:spTree>
    <p:extLst>
      <p:ext uri="{BB962C8B-B14F-4D97-AF65-F5344CB8AC3E}">
        <p14:creationId xmlns:p14="http://schemas.microsoft.com/office/powerpoint/2010/main" val="33384232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8</a:t>
            </a:fld>
            <a:endParaRPr lang="en-US"/>
          </a:p>
        </p:txBody>
      </p:sp>
    </p:spTree>
    <p:extLst>
      <p:ext uri="{BB962C8B-B14F-4D97-AF65-F5344CB8AC3E}">
        <p14:creationId xmlns:p14="http://schemas.microsoft.com/office/powerpoint/2010/main" val="2898799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9</a:t>
            </a:fld>
            <a:endParaRPr lang="en-US"/>
          </a:p>
        </p:txBody>
      </p:sp>
    </p:spTree>
    <p:extLst>
      <p:ext uri="{BB962C8B-B14F-4D97-AF65-F5344CB8AC3E}">
        <p14:creationId xmlns:p14="http://schemas.microsoft.com/office/powerpoint/2010/main" val="7059667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10</a:t>
            </a:fld>
            <a:endParaRPr lang="en-US"/>
          </a:p>
        </p:txBody>
      </p:sp>
    </p:spTree>
    <p:extLst>
      <p:ext uri="{BB962C8B-B14F-4D97-AF65-F5344CB8AC3E}">
        <p14:creationId xmlns:p14="http://schemas.microsoft.com/office/powerpoint/2010/main" val="2725382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11</a:t>
            </a:fld>
            <a:endParaRPr lang="en-US"/>
          </a:p>
        </p:txBody>
      </p:sp>
    </p:spTree>
    <p:extLst>
      <p:ext uri="{BB962C8B-B14F-4D97-AF65-F5344CB8AC3E}">
        <p14:creationId xmlns:p14="http://schemas.microsoft.com/office/powerpoint/2010/main" val="3380479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12</a:t>
            </a:fld>
            <a:endParaRPr lang="en-US"/>
          </a:p>
        </p:txBody>
      </p:sp>
    </p:spTree>
    <p:extLst>
      <p:ext uri="{BB962C8B-B14F-4D97-AF65-F5344CB8AC3E}">
        <p14:creationId xmlns:p14="http://schemas.microsoft.com/office/powerpoint/2010/main" val="5177700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13</a:t>
            </a:fld>
            <a:endParaRPr lang="en-US"/>
          </a:p>
        </p:txBody>
      </p:sp>
    </p:spTree>
    <p:extLst>
      <p:ext uri="{BB962C8B-B14F-4D97-AF65-F5344CB8AC3E}">
        <p14:creationId xmlns:p14="http://schemas.microsoft.com/office/powerpoint/2010/main" val="2380793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14</a:t>
            </a:fld>
            <a:endParaRPr lang="en-US"/>
          </a:p>
        </p:txBody>
      </p:sp>
    </p:spTree>
    <p:extLst>
      <p:ext uri="{BB962C8B-B14F-4D97-AF65-F5344CB8AC3E}">
        <p14:creationId xmlns:p14="http://schemas.microsoft.com/office/powerpoint/2010/main" val="32524630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ED84-4A42-64DE-D25E-6FDD6C064E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F4527D-5E21-9929-A6A8-4420028F7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89C6D01-C143-A91D-EAEB-A41EAB83986A}"/>
              </a:ext>
            </a:extLst>
          </p:cNvPr>
          <p:cNvSpPr>
            <a:spLocks noGrp="1"/>
          </p:cNvSpPr>
          <p:nvPr>
            <p:ph type="dt" sz="half" idx="10"/>
          </p:nvPr>
        </p:nvSpPr>
        <p:spPr/>
        <p:txBody>
          <a:bodyPr/>
          <a:lstStyle/>
          <a:p>
            <a:fld id="{EB96466D-07AF-CA41-9389-6F1EDF81BB8F}" type="datetimeFigureOut">
              <a:rPr lang="en-US" smtClean="0"/>
              <a:t>8/24/24</a:t>
            </a:fld>
            <a:endParaRPr lang="en-US"/>
          </a:p>
        </p:txBody>
      </p:sp>
      <p:sp>
        <p:nvSpPr>
          <p:cNvPr id="5" name="Footer Placeholder 4">
            <a:extLst>
              <a:ext uri="{FF2B5EF4-FFF2-40B4-BE49-F238E27FC236}">
                <a16:creationId xmlns:a16="http://schemas.microsoft.com/office/drawing/2014/main" id="{F8D4CC0F-F0EC-4CDF-0AA0-2144FAAA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E50B9-4097-D59C-4A95-C2E9FB69845A}"/>
              </a:ext>
            </a:extLst>
          </p:cNvPr>
          <p:cNvSpPr>
            <a:spLocks noGrp="1"/>
          </p:cNvSpPr>
          <p:nvPr>
            <p:ph type="sldNum" sz="quarter" idx="12"/>
          </p:nvPr>
        </p:nvSpPr>
        <p:spPr/>
        <p:txBody>
          <a:bodyPr/>
          <a:lstStyle/>
          <a:p>
            <a:fld id="{595FACCC-CD9D-D443-8FB4-7D3E76C3625C}" type="slidenum">
              <a:rPr lang="en-US" smtClean="0"/>
              <a:t>‹#›</a:t>
            </a:fld>
            <a:endParaRPr lang="en-US"/>
          </a:p>
        </p:txBody>
      </p:sp>
    </p:spTree>
    <p:extLst>
      <p:ext uri="{BB962C8B-B14F-4D97-AF65-F5344CB8AC3E}">
        <p14:creationId xmlns:p14="http://schemas.microsoft.com/office/powerpoint/2010/main" val="186849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D922BE12-9582-5E36-9A46-E6B1A71374AD}"/>
              </a:ext>
            </a:extLst>
          </p:cNvPr>
          <p:cNvGrpSpPr>
            <a:grpSpLocks/>
          </p:cNvGrpSpPr>
          <p:nvPr userDrawn="1"/>
        </p:nvGrpSpPr>
        <p:grpSpPr bwMode="auto">
          <a:xfrm>
            <a:off x="0" y="1295400"/>
            <a:ext cx="9347200" cy="46038"/>
            <a:chOff x="1905000" y="6553200"/>
            <a:chExt cx="7010400" cy="45719"/>
          </a:xfrm>
        </p:grpSpPr>
        <p:sp>
          <p:nvSpPr>
            <p:cNvPr id="5" name="Rectangle 4">
              <a:extLst>
                <a:ext uri="{FF2B5EF4-FFF2-40B4-BE49-F238E27FC236}">
                  <a16:creationId xmlns:a16="http://schemas.microsoft.com/office/drawing/2014/main" id="{1AE3572E-FE64-41B7-3339-60BF32D81F3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86B9EE53-4488-BC98-9F5D-7AD70D718A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21AABAAD-1718-5D4C-8A6D-44BCFBFE665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13">
            <a:extLst>
              <a:ext uri="{FF2B5EF4-FFF2-40B4-BE49-F238E27FC236}">
                <a16:creationId xmlns:a16="http://schemas.microsoft.com/office/drawing/2014/main" id="{FAF22554-4316-51B4-B78C-7231D9658C26}"/>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1C832A28-6E69-AE65-A696-EDD695DEC90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FBC91FD1-B387-5702-11A6-E6065DE81D0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D214263A-11FE-E266-797C-E722093E272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3" name="Picture 14" descr="Picture 7.png">
            <a:extLst>
              <a:ext uri="{FF2B5EF4-FFF2-40B4-BE49-F238E27FC236}">
                <a16:creationId xmlns:a16="http://schemas.microsoft.com/office/drawing/2014/main" id="{29FF1D89-B1E6-4696-0D15-C0B6793134A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E1236296-772C-0C4E-3E8A-4BD67A548EF8}"/>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7339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16C2C08E-F8BC-8441-972A-99C6A6CC83AE}"/>
              </a:ext>
            </a:extLst>
          </p:cNvPr>
          <p:cNvGrpSpPr>
            <a:grpSpLocks/>
          </p:cNvGrpSpPr>
          <p:nvPr userDrawn="1"/>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949C1C83-CE3B-EAEB-8729-E5745E7DB7A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4304A50B-CE9B-6751-3440-7CDA65CFBB9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BA3822F8-5159-60E7-038E-FFF65D41AA8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0">
            <a:extLst>
              <a:ext uri="{FF2B5EF4-FFF2-40B4-BE49-F238E27FC236}">
                <a16:creationId xmlns:a16="http://schemas.microsoft.com/office/drawing/2014/main" id="{1B3F91F1-60D1-946F-3F83-B0F44DE272A0}"/>
              </a:ext>
            </a:extLst>
          </p:cNvPr>
          <p:cNvGrpSpPr>
            <a:grpSpLocks/>
          </p:cNvGrpSpPr>
          <p:nvPr userDrawn="1"/>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31846AA8-11C2-0910-554F-4AC1637DF5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04821928-913E-ED36-48A0-C8D3E871CB2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5A1176E7-50AF-2B0F-3DB6-AFBA7219FEE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4" name="Picture 14" descr="Picture 7.png">
            <a:extLst>
              <a:ext uri="{FF2B5EF4-FFF2-40B4-BE49-F238E27FC236}">
                <a16:creationId xmlns:a16="http://schemas.microsoft.com/office/drawing/2014/main" id="{7AAEE034-EDDD-3765-4A0C-B4E15E4C1BD3}"/>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4D9A58DD-D40C-695C-1AC0-391ABA125950}"/>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2389717" y="5407025"/>
            <a:ext cx="73152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53818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1D018482-9950-2A51-1719-0F2FD5B9BEC6}"/>
              </a:ext>
            </a:extLst>
          </p:cNvPr>
          <p:cNvGrpSpPr>
            <a:grpSpLocks/>
          </p:cNvGrpSpPr>
          <p:nvPr userDrawn="1"/>
        </p:nvGrpSpPr>
        <p:grpSpPr bwMode="auto">
          <a:xfrm>
            <a:off x="0" y="1295400"/>
            <a:ext cx="9347200" cy="46038"/>
            <a:chOff x="1905000" y="6553200"/>
            <a:chExt cx="7010400" cy="45719"/>
          </a:xfrm>
        </p:grpSpPr>
        <p:sp>
          <p:nvSpPr>
            <p:cNvPr id="4" name="Rectangle 3">
              <a:extLst>
                <a:ext uri="{FF2B5EF4-FFF2-40B4-BE49-F238E27FC236}">
                  <a16:creationId xmlns:a16="http://schemas.microsoft.com/office/drawing/2014/main" id="{3FC449A6-67D7-10A8-154F-E7B6F4B1E58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08A21BD9-4C28-7BC2-2FD5-6F81D6C70A5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3E422922-BB0E-2A51-63B9-513D4BE0D5A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7" name="Group 24">
            <a:extLst>
              <a:ext uri="{FF2B5EF4-FFF2-40B4-BE49-F238E27FC236}">
                <a16:creationId xmlns:a16="http://schemas.microsoft.com/office/drawing/2014/main" id="{7C94BC88-F64D-448F-39CB-6F95929E8213}"/>
              </a:ext>
            </a:extLst>
          </p:cNvPr>
          <p:cNvGrpSpPr>
            <a:grpSpLocks/>
          </p:cNvGrpSpPr>
          <p:nvPr userDrawn="1"/>
        </p:nvGrpSpPr>
        <p:grpSpPr bwMode="auto">
          <a:xfrm>
            <a:off x="2844800" y="6553200"/>
            <a:ext cx="9347200" cy="46038"/>
            <a:chOff x="1905000" y="6553200"/>
            <a:chExt cx="7010400" cy="45719"/>
          </a:xfrm>
        </p:grpSpPr>
        <p:sp>
          <p:nvSpPr>
            <p:cNvPr id="8" name="Rectangle 7">
              <a:extLst>
                <a:ext uri="{FF2B5EF4-FFF2-40B4-BE49-F238E27FC236}">
                  <a16:creationId xmlns:a16="http://schemas.microsoft.com/office/drawing/2014/main" id="{24A445AA-F10C-7044-1B18-96DF59CAFF1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D1DCB8F9-A0F8-17CA-B373-182FC621C51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888F9BFF-9542-2533-011F-C00D31EDF47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1" name="Picture 14" descr="Picture 7.png">
            <a:extLst>
              <a:ext uri="{FF2B5EF4-FFF2-40B4-BE49-F238E27FC236}">
                <a16:creationId xmlns:a16="http://schemas.microsoft.com/office/drawing/2014/main" id="{5E2E40C8-248E-5616-2A5C-703BC6A7757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3A24457A-A21B-9EF5-D7D9-DFECFCCEFD75}"/>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22440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E18E98F-DBE7-3232-E8C1-CEC312216C1F}"/>
              </a:ext>
            </a:extLst>
          </p:cNvPr>
          <p:cNvGrpSpPr>
            <a:grpSpLocks/>
          </p:cNvGrpSpPr>
          <p:nvPr userDrawn="1"/>
        </p:nvGrpSpPr>
        <p:grpSpPr bwMode="auto">
          <a:xfrm rot="5400000">
            <a:off x="7538509" y="2560109"/>
            <a:ext cx="5181600" cy="61383"/>
            <a:chOff x="1905000" y="6553200"/>
            <a:chExt cx="7010400" cy="45719"/>
          </a:xfrm>
        </p:grpSpPr>
        <p:sp>
          <p:nvSpPr>
            <p:cNvPr id="4" name="Rectangle 3">
              <a:extLst>
                <a:ext uri="{FF2B5EF4-FFF2-40B4-BE49-F238E27FC236}">
                  <a16:creationId xmlns:a16="http://schemas.microsoft.com/office/drawing/2014/main" id="{2B94A8C7-A1D5-4E5B-5587-55EB871E8A0D}"/>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200684CD-3CEC-D089-0BB7-89A4E328CE0E}"/>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9DB583A9-DE58-C34E-6E8F-B88FA7364296}"/>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8" name="Picture 10" descr="Picture 7.png">
            <a:extLst>
              <a:ext uri="{FF2B5EF4-FFF2-40B4-BE49-F238E27FC236}">
                <a16:creationId xmlns:a16="http://schemas.microsoft.com/office/drawing/2014/main" id="{36FBDF4F-9404-DC71-098B-BC0D05EE0153}"/>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10583" y="381001"/>
            <a:ext cx="922868"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01C5E13-F747-B231-7E70-1DBA3704988D}"/>
              </a:ext>
            </a:extLst>
          </p:cNvPr>
          <p:cNvSpPr txBox="1"/>
          <p:nvPr userDrawn="1"/>
        </p:nvSpPr>
        <p:spPr>
          <a:xfrm rot="5400000">
            <a:off x="-2748491" y="3808884"/>
            <a:ext cx="5867400" cy="230832"/>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625600" y="38100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8191500" y="2552700"/>
            <a:ext cx="5867400" cy="1524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6052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2_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2024/8/24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85645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1" y="3750945"/>
            <a:ext cx="9848089"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1" y="4610030"/>
            <a:ext cx="7321550" cy="647555"/>
          </a:xfrm>
        </p:spPr>
        <p:txBody>
          <a:bodyPr>
            <a:normAutofit/>
          </a:bodyPr>
          <a:lstStyle>
            <a:lvl1pPr marL="0" indent="0">
              <a:buNone/>
              <a:defRPr sz="1801">
                <a:solidFill>
                  <a:schemeClr val="tx1"/>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362993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6" y="258447"/>
            <a:ext cx="11506836"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338456" y="1048386"/>
            <a:ext cx="11506836" cy="5128895"/>
          </a:xfrm>
        </p:spPr>
        <p:txBody>
          <a:bodyPr>
            <a:normAutofit/>
          </a:bodyPr>
          <a:lstStyle>
            <a:lvl1pPr>
              <a:defRPr sz="2000">
                <a:solidFill>
                  <a:schemeClr val="tx1">
                    <a:lumMod val="75000"/>
                    <a:lumOff val="25000"/>
                  </a:schemeClr>
                </a:solidFill>
              </a:defRPr>
            </a:lvl1pPr>
            <a:lvl2pPr>
              <a:defRPr sz="1801">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2024/8/24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4915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4A3D69-4841-F691-A822-A6153CF4D43D}"/>
              </a:ext>
            </a:extLst>
          </p:cNvPr>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Arial" pitchFamily="34" charset="0"/>
              <a:cs typeface="Arial" pitchFamily="34" charset="0"/>
            </a:endParaRPr>
          </a:p>
        </p:txBody>
      </p:sp>
      <p:sp>
        <p:nvSpPr>
          <p:cNvPr id="3" name="Rectangle 2">
            <a:extLst>
              <a:ext uri="{FF2B5EF4-FFF2-40B4-BE49-F238E27FC236}">
                <a16:creationId xmlns:a16="http://schemas.microsoft.com/office/drawing/2014/main" id="{CF4B86B3-32A2-5224-9AAF-62DD0758B94F}"/>
              </a:ext>
            </a:extLst>
          </p:cNvPr>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Rectangle 3">
            <a:extLst>
              <a:ext uri="{FF2B5EF4-FFF2-40B4-BE49-F238E27FC236}">
                <a16:creationId xmlns:a16="http://schemas.microsoft.com/office/drawing/2014/main" id="{DB84F80A-81BD-405B-D16D-E09E780FBB7B}"/>
              </a:ext>
            </a:extLst>
          </p:cNvPr>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B4F7F278-1D7A-80F5-B17F-1CCBFA5EC4FE}"/>
              </a:ext>
            </a:extLst>
          </p:cNvPr>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6" name="Picture 10" descr="BITS_university_logo_whitevert.png">
            <a:extLst>
              <a:ext uri="{FF2B5EF4-FFF2-40B4-BE49-F238E27FC236}">
                <a16:creationId xmlns:a16="http://schemas.microsoft.com/office/drawing/2014/main" id="{3707F097-5E52-E513-D251-FDE22683B0B9}"/>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1D7F50B-FEF2-AC6F-6FE5-28CC782A4921}"/>
              </a:ext>
            </a:extLst>
          </p:cNvPr>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547573AB-6B8C-D35D-6FCC-1993A9E4C8F0}"/>
              </a:ext>
            </a:extLst>
          </p:cNvPr>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0602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B88D8A-D8BF-E4E6-A856-5D4AC7D1C7C9}"/>
              </a:ext>
            </a:extLst>
          </p:cNvPr>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4" name="Rectangle 3">
            <a:extLst>
              <a:ext uri="{FF2B5EF4-FFF2-40B4-BE49-F238E27FC236}">
                <a16:creationId xmlns:a16="http://schemas.microsoft.com/office/drawing/2014/main" id="{22AB191D-E6CD-D370-7040-74DF014B3794}"/>
              </a:ext>
            </a:extLst>
          </p:cNvPr>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53F41A23-0180-1ECD-DBCA-E729544A483D}"/>
              </a:ext>
            </a:extLst>
          </p:cNvPr>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6E233892-C779-6E23-3FAC-33755B7E33CB}"/>
              </a:ext>
            </a:extLst>
          </p:cNvPr>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8" name="Picture 10" descr="BITS_university_logo_whitevert.png">
            <a:extLst>
              <a:ext uri="{FF2B5EF4-FFF2-40B4-BE49-F238E27FC236}">
                <a16:creationId xmlns:a16="http://schemas.microsoft.com/office/drawing/2014/main" id="{CAD7B431-7504-C77B-A3A1-6E1931C2CC8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065D9AA-326B-0966-6E34-F4E808C41BD8}"/>
              </a:ext>
            </a:extLst>
          </p:cNvPr>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B8A2227C-C31A-23CE-825D-BB61E8A61948}"/>
              </a:ext>
            </a:extLst>
          </p:cNvPr>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7509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E4146A5F-3536-D7A4-8A8F-066BF120DA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657B03-5702-A80F-652E-0C70AEA97428}"/>
              </a:ext>
            </a:extLst>
          </p:cNvPr>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4" name="Picture 8" descr="Picture 7.png">
            <a:extLst>
              <a:ext uri="{FF2B5EF4-FFF2-40B4-BE49-F238E27FC236}">
                <a16:creationId xmlns:a16="http://schemas.microsoft.com/office/drawing/2014/main" id="{47B7CC06-AFAA-B8B2-6C43-DEC8A562F3A8}"/>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563EDFA-F09F-8AB4-973D-93E6C1B25111}"/>
              </a:ext>
            </a:extLst>
          </p:cNvPr>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EED8A7B6-D25A-36C3-4191-115CAA485BC6}"/>
              </a:ext>
            </a:extLst>
          </p:cNvPr>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1D42998E-D8B6-AB53-58D0-1494DDE37FCB}"/>
              </a:ext>
            </a:extLst>
          </p:cNvPr>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62D6A800-CA5D-42E9-1666-B94274787DF6}"/>
              </a:ext>
            </a:extLst>
          </p:cNvPr>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7980F198-3D3E-2EF0-12E2-0B34F5CF764D}"/>
              </a:ext>
            </a:extLst>
          </p:cNvPr>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096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39AE5-382D-22E2-9EF7-58D346A76C94}"/>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4" name="Group 11">
            <a:extLst>
              <a:ext uri="{FF2B5EF4-FFF2-40B4-BE49-F238E27FC236}">
                <a16:creationId xmlns:a16="http://schemas.microsoft.com/office/drawing/2014/main" id="{6A99812D-E000-8BD9-382D-032177299B79}"/>
              </a:ext>
            </a:extLst>
          </p:cNvPr>
          <p:cNvGrpSpPr>
            <a:grpSpLocks/>
          </p:cNvGrpSpPr>
          <p:nvPr userDrawn="1"/>
        </p:nvGrpSpPr>
        <p:grpSpPr bwMode="auto">
          <a:xfrm>
            <a:off x="2779184" y="6550026"/>
            <a:ext cx="9412816" cy="49213"/>
            <a:chOff x="2083888" y="6550671"/>
            <a:chExt cx="7060112" cy="48665"/>
          </a:xfrm>
        </p:grpSpPr>
        <p:sp>
          <p:nvSpPr>
            <p:cNvPr id="5" name="Rectangle 4">
              <a:extLst>
                <a:ext uri="{FF2B5EF4-FFF2-40B4-BE49-F238E27FC236}">
                  <a16:creationId xmlns:a16="http://schemas.microsoft.com/office/drawing/2014/main" id="{B87CE080-8A18-5F6A-E2C4-FFFF1898A2BC}"/>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C89C3056-00A4-DBCA-958E-32146AE615BF}"/>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3C57CD1D-B87A-BA51-CA6E-209D29B5595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8" name="Picture 11" descr="Picture 7.png">
            <a:extLst>
              <a:ext uri="{FF2B5EF4-FFF2-40B4-BE49-F238E27FC236}">
                <a16:creationId xmlns:a16="http://schemas.microsoft.com/office/drawing/2014/main" id="{6F9DB59C-2E8C-0E35-46D2-BDA20065C01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46CBBA99-EEF0-73F1-8D33-0D717C2FB88E}"/>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5B64D6CA-D530-F611-1EB1-D9255C68855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9D1FC07A-26A5-FBE4-E665-D7C76F76AE2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56C09276-DE25-5AD5-EBF5-6C285505971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3" name="Group 22">
            <a:extLst>
              <a:ext uri="{FF2B5EF4-FFF2-40B4-BE49-F238E27FC236}">
                <a16:creationId xmlns:a16="http://schemas.microsoft.com/office/drawing/2014/main" id="{3148767E-079D-6D1A-2814-83B91C3C8CB7}"/>
              </a:ext>
            </a:extLst>
          </p:cNvPr>
          <p:cNvGrpSpPr>
            <a:grpSpLocks/>
          </p:cNvGrpSpPr>
          <p:nvPr userDrawn="1"/>
        </p:nvGrpSpPr>
        <p:grpSpPr bwMode="auto">
          <a:xfrm>
            <a:off x="0" y="1295400"/>
            <a:ext cx="9347200" cy="46038"/>
            <a:chOff x="1905000" y="6553200"/>
            <a:chExt cx="7010400" cy="45719"/>
          </a:xfrm>
        </p:grpSpPr>
        <p:sp>
          <p:nvSpPr>
            <p:cNvPr id="14" name="Rectangle 13">
              <a:extLst>
                <a:ext uri="{FF2B5EF4-FFF2-40B4-BE49-F238E27FC236}">
                  <a16:creationId xmlns:a16="http://schemas.microsoft.com/office/drawing/2014/main" id="{1036EA4F-5E0C-B72F-F161-C867756FB11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6824A0FA-7E45-B907-BBB5-58DDC1CB080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a:extLst>
                <a:ext uri="{FF2B5EF4-FFF2-40B4-BE49-F238E27FC236}">
                  <a16:creationId xmlns:a16="http://schemas.microsoft.com/office/drawing/2014/main" id="{8D498C4D-7B54-B9CC-5122-E26078BC53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326965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625E-E5D8-69C3-CE02-5DAF9D7C06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A6356EF-2481-7382-E05C-46AFF153292A}"/>
              </a:ext>
            </a:extLst>
          </p:cNvPr>
          <p:cNvSpPr>
            <a:spLocks noGrp="1"/>
          </p:cNvSpPr>
          <p:nvPr>
            <p:ph type="dt" sz="half" idx="10"/>
          </p:nvPr>
        </p:nvSpPr>
        <p:spPr/>
        <p:txBody>
          <a:bodyPr/>
          <a:lstStyle/>
          <a:p>
            <a:pPr>
              <a:defRPr/>
            </a:pPr>
            <a:fld id="{574D89A2-E891-4143-9EB2-B2E94B1A3AE2}" type="datetimeFigureOut">
              <a:rPr lang="en-US" smtClean="0"/>
              <a:pPr>
                <a:defRPr/>
              </a:pPr>
              <a:t>8/24/24</a:t>
            </a:fld>
            <a:endParaRPr lang="en-US"/>
          </a:p>
        </p:txBody>
      </p:sp>
      <p:sp>
        <p:nvSpPr>
          <p:cNvPr id="4" name="Footer Placeholder 3">
            <a:extLst>
              <a:ext uri="{FF2B5EF4-FFF2-40B4-BE49-F238E27FC236}">
                <a16:creationId xmlns:a16="http://schemas.microsoft.com/office/drawing/2014/main" id="{A0AAF371-138E-4901-B1E8-3D2C97D18B6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DDCE2E95-9EEB-60AC-E577-3C37B7AF8109}"/>
              </a:ext>
            </a:extLst>
          </p:cNvPr>
          <p:cNvSpPr>
            <a:spLocks noGrp="1"/>
          </p:cNvSpPr>
          <p:nvPr>
            <p:ph type="sldNum" sz="quarter" idx="12"/>
          </p:nvPr>
        </p:nvSpPr>
        <p:spPr/>
        <p:txBody>
          <a:bodyPr/>
          <a:lstStyle/>
          <a:p>
            <a:fld id="{F90E45C6-92C6-184F-A5FA-1BB0AE63A2A7}" type="slidenum">
              <a:rPr lang="en-US" altLang="en-US" smtClean="0"/>
              <a:pPr/>
              <a:t>‹#›</a:t>
            </a:fld>
            <a:endParaRPr lang="en-US" altLang="en-US"/>
          </a:p>
        </p:txBody>
      </p:sp>
      <p:grpSp>
        <p:nvGrpSpPr>
          <p:cNvPr id="6" name="Group 18">
            <a:extLst>
              <a:ext uri="{FF2B5EF4-FFF2-40B4-BE49-F238E27FC236}">
                <a16:creationId xmlns:a16="http://schemas.microsoft.com/office/drawing/2014/main" id="{87018F8A-054D-7AF2-00CF-072D22E0A553}"/>
              </a:ext>
            </a:extLst>
          </p:cNvPr>
          <p:cNvGrpSpPr>
            <a:grpSpLocks/>
          </p:cNvGrpSpPr>
          <p:nvPr userDrawn="1"/>
        </p:nvGrpSpPr>
        <p:grpSpPr bwMode="auto">
          <a:xfrm>
            <a:off x="2844800" y="6553200"/>
            <a:ext cx="9347200" cy="46038"/>
            <a:chOff x="1905000" y="6553200"/>
            <a:chExt cx="7010400" cy="45719"/>
          </a:xfrm>
        </p:grpSpPr>
        <p:sp>
          <p:nvSpPr>
            <p:cNvPr id="7" name="Rectangle 6">
              <a:extLst>
                <a:ext uri="{FF2B5EF4-FFF2-40B4-BE49-F238E27FC236}">
                  <a16:creationId xmlns:a16="http://schemas.microsoft.com/office/drawing/2014/main" id="{64595F08-2264-C58E-6292-EC288BD0F5C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960CD7BA-3CDF-9DCC-4C51-11DA47C8B49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F6FAA5F-EC6C-5EFB-6E99-FA60B16DFE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0" name="TextBox 9">
            <a:extLst>
              <a:ext uri="{FF2B5EF4-FFF2-40B4-BE49-F238E27FC236}">
                <a16:creationId xmlns:a16="http://schemas.microsoft.com/office/drawing/2014/main" id="{C729BD68-2DCA-F088-7DE7-89E2EAF714B0}"/>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11" name="Picture 11" descr="Picture 7.png">
            <a:extLst>
              <a:ext uri="{FF2B5EF4-FFF2-40B4-BE49-F238E27FC236}">
                <a16:creationId xmlns:a16="http://schemas.microsoft.com/office/drawing/2014/main" id="{C79D63CF-106D-A6E7-5F9D-466013674F8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22">
            <a:extLst>
              <a:ext uri="{FF2B5EF4-FFF2-40B4-BE49-F238E27FC236}">
                <a16:creationId xmlns:a16="http://schemas.microsoft.com/office/drawing/2014/main" id="{DEACE02F-67FD-14FE-95EE-64899CC6EAE1}"/>
              </a:ext>
            </a:extLst>
          </p:cNvPr>
          <p:cNvGrpSpPr>
            <a:grpSpLocks/>
          </p:cNvGrpSpPr>
          <p:nvPr userDrawn="1"/>
        </p:nvGrpSpPr>
        <p:grpSpPr bwMode="auto">
          <a:xfrm>
            <a:off x="0" y="1295400"/>
            <a:ext cx="9347200" cy="46038"/>
            <a:chOff x="1905000" y="6553200"/>
            <a:chExt cx="7010400" cy="45719"/>
          </a:xfrm>
        </p:grpSpPr>
        <p:sp>
          <p:nvSpPr>
            <p:cNvPr id="13" name="Rectangle 12">
              <a:extLst>
                <a:ext uri="{FF2B5EF4-FFF2-40B4-BE49-F238E27FC236}">
                  <a16:creationId xmlns:a16="http://schemas.microsoft.com/office/drawing/2014/main" id="{43E39647-B02E-FE0C-F188-AC6AA1D602D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E8E891AE-19C1-71EB-30FF-68CFB39D6B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42E24FC5-7A18-1847-8A1A-650C3ED32A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Tree>
    <p:extLst>
      <p:ext uri="{BB962C8B-B14F-4D97-AF65-F5344CB8AC3E}">
        <p14:creationId xmlns:p14="http://schemas.microsoft.com/office/powerpoint/2010/main" val="61185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12A6136E-7DE3-52BD-5F7C-0E5ACDF38C3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77137701-8DF7-8E72-301A-58FA19D4E510}"/>
              </a:ext>
            </a:extLst>
          </p:cNvPr>
          <p:cNvGrpSpPr>
            <a:grpSpLocks/>
          </p:cNvGrpSpPr>
          <p:nvPr userDrawn="1"/>
        </p:nvGrpSpPr>
        <p:grpSpPr bwMode="auto">
          <a:xfrm>
            <a:off x="0" y="1295400"/>
            <a:ext cx="9347200" cy="46038"/>
            <a:chOff x="1905000" y="6553200"/>
            <a:chExt cx="7010400" cy="45719"/>
          </a:xfrm>
        </p:grpSpPr>
        <p:sp>
          <p:nvSpPr>
            <p:cNvPr id="6" name="Rectangle 5">
              <a:extLst>
                <a:ext uri="{FF2B5EF4-FFF2-40B4-BE49-F238E27FC236}">
                  <a16:creationId xmlns:a16="http://schemas.microsoft.com/office/drawing/2014/main" id="{5023DDEF-501D-810F-A956-18FA5F35F0F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EAC3CEAD-E519-8FC7-7640-37D1E54EB59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242817A9-BEBE-6ECF-FAF1-3E4496BB1B7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28">
            <a:extLst>
              <a:ext uri="{FF2B5EF4-FFF2-40B4-BE49-F238E27FC236}">
                <a16:creationId xmlns:a16="http://schemas.microsoft.com/office/drawing/2014/main" id="{597F8BE5-C9B7-7200-3061-1FAB36CC3152}"/>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EA326E9A-5A07-ACA3-16BC-89E87D2FFEE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DE37DAB1-86F7-D630-1D57-211D4AE9898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22149CF1-7E7A-68E6-DBDD-11B19B1A52C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3" name="TextBox 12">
            <a:extLst>
              <a:ext uri="{FF2B5EF4-FFF2-40B4-BE49-F238E27FC236}">
                <a16:creationId xmlns:a16="http://schemas.microsoft.com/office/drawing/2014/main" id="{2CC207C3-4598-5B1C-3FB7-8986CBBE1726}"/>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2582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8E5CC2DE-3785-DD05-730E-865F4A52F71A}"/>
              </a:ext>
            </a:extLst>
          </p:cNvPr>
          <p:cNvGrpSpPr>
            <a:grpSpLocks/>
          </p:cNvGrpSpPr>
          <p:nvPr userDrawn="1"/>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4BEBC16A-AE1D-C59B-F899-DE1A449D4F0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8CCB5858-A62A-50FF-9A39-42252FE7D42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B330F86D-AB55-03CA-BDBB-5FDDA8B89E7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1" name="Group 15">
            <a:extLst>
              <a:ext uri="{FF2B5EF4-FFF2-40B4-BE49-F238E27FC236}">
                <a16:creationId xmlns:a16="http://schemas.microsoft.com/office/drawing/2014/main" id="{EC8851F6-B1BD-AC56-FDF6-E3ABCA90EBA0}"/>
              </a:ext>
            </a:extLst>
          </p:cNvPr>
          <p:cNvGrpSpPr>
            <a:grpSpLocks/>
          </p:cNvGrpSpPr>
          <p:nvPr userDrawn="1"/>
        </p:nvGrpSpPr>
        <p:grpSpPr bwMode="auto">
          <a:xfrm>
            <a:off x="2844800" y="6553200"/>
            <a:ext cx="9347200" cy="46038"/>
            <a:chOff x="1905000" y="6553200"/>
            <a:chExt cx="7010400" cy="45719"/>
          </a:xfrm>
        </p:grpSpPr>
        <p:sp>
          <p:nvSpPr>
            <p:cNvPr id="12" name="Rectangle 11">
              <a:extLst>
                <a:ext uri="{FF2B5EF4-FFF2-40B4-BE49-F238E27FC236}">
                  <a16:creationId xmlns:a16="http://schemas.microsoft.com/office/drawing/2014/main" id="{9FC326D9-4893-288E-8C44-62D2BE4F1E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F12D7A65-5B3F-9689-FA1B-B855CD9AFDE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8EBF8385-0756-DAEF-AA07-053E5DE2466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5" name="Picture 14" descr="Picture 7.png">
            <a:extLst>
              <a:ext uri="{FF2B5EF4-FFF2-40B4-BE49-F238E27FC236}">
                <a16:creationId xmlns:a16="http://schemas.microsoft.com/office/drawing/2014/main" id="{C8CF5649-DAB7-2FDB-E6AF-6EE07D4E2C4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0597359B-8790-5696-FEFC-18658D6CDF33}"/>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62199"/>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62199"/>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056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5D2E1AEC-E51E-5849-0BF9-51F8C09587FE}"/>
              </a:ext>
            </a:extLst>
          </p:cNvPr>
          <p:cNvGrpSpPr>
            <a:grpSpLocks/>
          </p:cNvGrpSpPr>
          <p:nvPr userDrawn="1"/>
        </p:nvGrpSpPr>
        <p:grpSpPr bwMode="auto">
          <a:xfrm>
            <a:off x="0" y="1295400"/>
            <a:ext cx="9347200" cy="46038"/>
            <a:chOff x="1905000" y="6553200"/>
            <a:chExt cx="7010400" cy="45719"/>
          </a:xfrm>
        </p:grpSpPr>
        <p:sp>
          <p:nvSpPr>
            <p:cNvPr id="3" name="Rectangle 2">
              <a:extLst>
                <a:ext uri="{FF2B5EF4-FFF2-40B4-BE49-F238E27FC236}">
                  <a16:creationId xmlns:a16="http://schemas.microsoft.com/office/drawing/2014/main" id="{535B9A04-C93E-DA8E-5237-38A5887E68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Rectangle 3">
              <a:extLst>
                <a:ext uri="{FF2B5EF4-FFF2-40B4-BE49-F238E27FC236}">
                  <a16:creationId xmlns:a16="http://schemas.microsoft.com/office/drawing/2014/main" id="{7F65ABA1-08C6-B54E-4C2E-BE9D9ACCFB9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1420ED57-4A0C-4EA9-957D-6BA9E40D8D8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7" name="Group 10">
            <a:extLst>
              <a:ext uri="{FF2B5EF4-FFF2-40B4-BE49-F238E27FC236}">
                <a16:creationId xmlns:a16="http://schemas.microsoft.com/office/drawing/2014/main" id="{4A270F2F-54C7-8C84-DB26-6790B74EAA9E}"/>
              </a:ext>
            </a:extLst>
          </p:cNvPr>
          <p:cNvGrpSpPr>
            <a:grpSpLocks/>
          </p:cNvGrpSpPr>
          <p:nvPr userDrawn="1"/>
        </p:nvGrpSpPr>
        <p:grpSpPr bwMode="auto">
          <a:xfrm>
            <a:off x="2844800" y="6553200"/>
            <a:ext cx="9347200" cy="46038"/>
            <a:chOff x="1905000" y="6553200"/>
            <a:chExt cx="7010400" cy="45719"/>
          </a:xfrm>
        </p:grpSpPr>
        <p:sp>
          <p:nvSpPr>
            <p:cNvPr id="8" name="Rectangle 7">
              <a:extLst>
                <a:ext uri="{FF2B5EF4-FFF2-40B4-BE49-F238E27FC236}">
                  <a16:creationId xmlns:a16="http://schemas.microsoft.com/office/drawing/2014/main" id="{152C0699-5BA5-4022-A2EE-D85A5DCD9AB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3751828-E80D-D255-A7FD-31080306AC9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1ACAFEEE-5EE0-35B5-9AD7-9CD94BB7D3B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1" name="Picture 14" descr="Picture 7.png">
            <a:extLst>
              <a:ext uri="{FF2B5EF4-FFF2-40B4-BE49-F238E27FC236}">
                <a16:creationId xmlns:a16="http://schemas.microsoft.com/office/drawing/2014/main" id="{D7E7E696-B548-9917-BD08-376D82BD53C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142D825-A84A-4126-13FD-7635412249D9}"/>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30293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4B5A23-769F-26AD-4B5E-304939B41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5FC5E5-E07F-54C5-CFB7-EC6CBFA65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AB0F8-2CBC-53D7-8480-E490706EE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96466D-07AF-CA41-9389-6F1EDF81BB8F}" type="datetimeFigureOut">
              <a:rPr lang="en-US" smtClean="0"/>
              <a:t>8/24/24</a:t>
            </a:fld>
            <a:endParaRPr lang="en-US"/>
          </a:p>
        </p:txBody>
      </p:sp>
      <p:sp>
        <p:nvSpPr>
          <p:cNvPr id="5" name="Footer Placeholder 4">
            <a:extLst>
              <a:ext uri="{FF2B5EF4-FFF2-40B4-BE49-F238E27FC236}">
                <a16:creationId xmlns:a16="http://schemas.microsoft.com/office/drawing/2014/main" id="{1E2EA19A-935E-2509-68C3-0AAFBA78E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D9B26F-7D59-D499-0AC0-7C2BFD668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5FACCC-CD9D-D443-8FB4-7D3E76C3625C}" type="slidenum">
              <a:rPr lang="en-US" smtClean="0"/>
              <a:t>‹#›</a:t>
            </a:fld>
            <a:endParaRPr lang="en-US"/>
          </a:p>
        </p:txBody>
      </p:sp>
    </p:spTree>
    <p:extLst>
      <p:ext uri="{BB962C8B-B14F-4D97-AF65-F5344CB8AC3E}">
        <p14:creationId xmlns:p14="http://schemas.microsoft.com/office/powerpoint/2010/main" val="21948099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www.microsoft.com/en-in/security/business/security-101/what-is-security-assertion-markup-language-saml" TargetMode="External"/><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s.google.com/identity/protocols/oauth2"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hyperlink" Target="https://oauth.net/2/"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evelopers.google.com/identity/openid-connect/openid-connect"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hyperlink" Target="https://developers.google.com/identity/gsi/web/guides/overview"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64508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Types of Federation</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626574" cy="5058854"/>
          </a:xfrm>
        </p:spPr>
        <p:txBody>
          <a:bodyPr>
            <a:normAutofit lnSpcReduction="10000"/>
          </a:bodyPr>
          <a:lstStyle/>
          <a:p>
            <a:r>
              <a:rPr lang="en-IN" b="1" dirty="0"/>
              <a:t>1. Web-Based Federation</a:t>
            </a:r>
            <a:endParaRPr lang="en-IN" dirty="0"/>
          </a:p>
          <a:p>
            <a:r>
              <a:rPr lang="en-IN" dirty="0"/>
              <a:t>This type of federation, also known as social login or identity federation for consumer-facing applications, allows users to leverage their existing accounts from popular social media platforms (like Google, Facebook, or Twitter) or other web-based identity providers to log in to third-party websites or applications.</a:t>
            </a:r>
          </a:p>
          <a:p>
            <a:pPr>
              <a:buFont typeface="Arial" panose="020B0604020202020204" pitchFamily="34" charset="0"/>
              <a:buChar char="•"/>
            </a:pPr>
            <a:r>
              <a:rPr lang="en-IN" b="1" dirty="0"/>
              <a:t>How it Works:</a:t>
            </a:r>
            <a:r>
              <a:rPr lang="en-IN" dirty="0"/>
              <a:t> </a:t>
            </a:r>
          </a:p>
          <a:p>
            <a:pPr marL="742950" lvl="1" indent="-285750">
              <a:buFont typeface="Arial" panose="020B0604020202020204" pitchFamily="34" charset="0"/>
              <a:buChar char="•"/>
            </a:pPr>
            <a:r>
              <a:rPr lang="en-IN" dirty="0"/>
              <a:t>The user initiates the login process on the third-party website or application.</a:t>
            </a:r>
          </a:p>
          <a:p>
            <a:pPr marL="742950" lvl="1" indent="-285750">
              <a:buFont typeface="Arial" panose="020B0604020202020204" pitchFamily="34" charset="0"/>
              <a:buChar char="•"/>
            </a:pPr>
            <a:r>
              <a:rPr lang="en-IN" dirty="0"/>
              <a:t>They are redirected to the chosen identity provider's login page.</a:t>
            </a:r>
          </a:p>
          <a:p>
            <a:pPr marL="742950" lvl="1" indent="-285750">
              <a:buFont typeface="Arial" panose="020B0604020202020204" pitchFamily="34" charset="0"/>
              <a:buChar char="•"/>
            </a:pPr>
            <a:r>
              <a:rPr lang="en-IN" dirty="0"/>
              <a:t>After successful authentication with the identity provider, the user is granted access to the third-party service.</a:t>
            </a:r>
          </a:p>
          <a:p>
            <a:pPr>
              <a:buFont typeface="Arial" panose="020B0604020202020204" pitchFamily="34" charset="0"/>
              <a:buChar char="•"/>
            </a:pPr>
            <a:r>
              <a:rPr lang="en-IN" b="1" dirty="0"/>
              <a:t>Benefits:</a:t>
            </a:r>
            <a:r>
              <a:rPr lang="en-IN" dirty="0"/>
              <a:t> </a:t>
            </a:r>
          </a:p>
          <a:p>
            <a:pPr marL="742950" lvl="1" indent="-285750">
              <a:buFont typeface="Arial" panose="020B0604020202020204" pitchFamily="34" charset="0"/>
              <a:buChar char="•"/>
            </a:pPr>
            <a:r>
              <a:rPr lang="en-IN" b="1" dirty="0"/>
              <a:t>Streamlined User Onboarding:</a:t>
            </a:r>
            <a:r>
              <a:rPr lang="en-IN" dirty="0"/>
              <a:t> Eliminates the need for users to create new accounts, reducing friction and increasing conversion rates.</a:t>
            </a:r>
          </a:p>
          <a:p>
            <a:pPr marL="742950" lvl="1" indent="-285750">
              <a:buFont typeface="Arial" panose="020B0604020202020204" pitchFamily="34" charset="0"/>
              <a:buChar char="•"/>
            </a:pPr>
            <a:r>
              <a:rPr lang="en-IN" b="1" dirty="0"/>
              <a:t>Enhanced User Experience:</a:t>
            </a:r>
            <a:r>
              <a:rPr lang="en-IN" dirty="0"/>
              <a:t> Offers a familiar and convenient login experience, leveraging the trust users have in their existing accounts.</a:t>
            </a:r>
          </a:p>
          <a:p>
            <a:pPr marL="742950" lvl="1" indent="-285750">
              <a:buFont typeface="Arial" panose="020B0604020202020204" pitchFamily="34" charset="0"/>
              <a:buChar char="•"/>
            </a:pPr>
            <a:r>
              <a:rPr lang="en-IN" b="1" dirty="0"/>
              <a:t>Reduced Password Fatigue:</a:t>
            </a:r>
            <a:r>
              <a:rPr lang="en-IN" dirty="0"/>
              <a:t> Minimizes the number of passwords users need to remember, contributing to better security practices.</a:t>
            </a:r>
          </a:p>
        </p:txBody>
      </p:sp>
    </p:spTree>
    <p:extLst>
      <p:ext uri="{BB962C8B-B14F-4D97-AF65-F5344CB8AC3E}">
        <p14:creationId xmlns:p14="http://schemas.microsoft.com/office/powerpoint/2010/main" val="17971503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Types of Federation</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626574" cy="5058854"/>
          </a:xfrm>
        </p:spPr>
        <p:txBody>
          <a:bodyPr>
            <a:normAutofit/>
          </a:bodyPr>
          <a:lstStyle/>
          <a:p>
            <a:r>
              <a:rPr lang="en-IN" b="1" dirty="0"/>
              <a:t>2. Enterprise Federation</a:t>
            </a:r>
            <a:endParaRPr lang="en-IN" dirty="0"/>
          </a:p>
          <a:p>
            <a:r>
              <a:rPr lang="en-IN" dirty="0"/>
              <a:t>This type of federation focuses on enabling seamless access to resources and applications across different departments, business units, or even partner organizations within an enterprise ecosystem.</a:t>
            </a:r>
          </a:p>
          <a:p>
            <a:pPr>
              <a:buFont typeface="Arial" panose="020B0604020202020204" pitchFamily="34" charset="0"/>
              <a:buChar char="•"/>
            </a:pPr>
            <a:r>
              <a:rPr lang="en-IN" b="1" dirty="0"/>
              <a:t>How it Works:</a:t>
            </a:r>
            <a:r>
              <a:rPr lang="en-IN" dirty="0"/>
              <a:t> </a:t>
            </a:r>
          </a:p>
          <a:p>
            <a:pPr marL="742950" lvl="1" indent="-285750">
              <a:buFont typeface="Arial" panose="020B0604020202020204" pitchFamily="34" charset="0"/>
              <a:buChar char="•"/>
            </a:pPr>
            <a:r>
              <a:rPr lang="en-IN" dirty="0"/>
              <a:t>A central identity provider (IdP) manages user identities and access privileges within the enterprise.</a:t>
            </a:r>
          </a:p>
          <a:p>
            <a:pPr marL="742950" lvl="1" indent="-285750">
              <a:buFont typeface="Arial" panose="020B0604020202020204" pitchFamily="34" charset="0"/>
              <a:buChar char="•"/>
            </a:pPr>
            <a:r>
              <a:rPr lang="en-IN" dirty="0"/>
              <a:t>Various internal applications and services are configured to trust the IdP.</a:t>
            </a:r>
          </a:p>
          <a:p>
            <a:pPr marL="742950" lvl="1" indent="-285750">
              <a:buFont typeface="Arial" panose="020B0604020202020204" pitchFamily="34" charset="0"/>
              <a:buChar char="•"/>
            </a:pPr>
            <a:r>
              <a:rPr lang="en-IN" dirty="0"/>
              <a:t>Employees can use their enterprise credentials to access authorized resources across the organization.</a:t>
            </a:r>
          </a:p>
          <a:p>
            <a:pPr>
              <a:buFont typeface="Arial" panose="020B0604020202020204" pitchFamily="34" charset="0"/>
              <a:buChar char="•"/>
            </a:pPr>
            <a:r>
              <a:rPr lang="en-IN" b="1" dirty="0"/>
              <a:t>Benefits:</a:t>
            </a:r>
            <a:r>
              <a:rPr lang="en-IN" dirty="0"/>
              <a:t> </a:t>
            </a:r>
          </a:p>
          <a:p>
            <a:pPr marL="742950" lvl="1" indent="-285750">
              <a:buFont typeface="Arial" panose="020B0604020202020204" pitchFamily="34" charset="0"/>
              <a:buChar char="•"/>
            </a:pPr>
            <a:r>
              <a:rPr lang="en-IN" b="1" dirty="0"/>
              <a:t>Centralized Identity Management:</a:t>
            </a:r>
            <a:r>
              <a:rPr lang="en-IN" dirty="0"/>
              <a:t> Simplifies user provisioning, de-provisioning, and access control across the enterprise.</a:t>
            </a:r>
          </a:p>
          <a:p>
            <a:pPr marL="742950" lvl="1" indent="-285750">
              <a:buFont typeface="Arial" panose="020B0604020202020204" pitchFamily="34" charset="0"/>
              <a:buChar char="•"/>
            </a:pPr>
            <a:r>
              <a:rPr lang="en-IN" b="1" dirty="0"/>
              <a:t>Improved Productivity:</a:t>
            </a:r>
            <a:r>
              <a:rPr lang="en-IN" dirty="0"/>
              <a:t> Employees can seamlessly access the resources they need without multiple logins, enhancing efficiency.</a:t>
            </a:r>
          </a:p>
          <a:p>
            <a:pPr marL="742950" lvl="1" indent="-285750">
              <a:buFont typeface="Arial" panose="020B0604020202020204" pitchFamily="34" charset="0"/>
              <a:buChar char="•"/>
            </a:pPr>
            <a:r>
              <a:rPr lang="en-IN" b="1" dirty="0"/>
              <a:t>Enhanced Security:</a:t>
            </a:r>
            <a:r>
              <a:rPr lang="en-IN" dirty="0"/>
              <a:t> Centralized access control and strong authentication mechanisms help protect sensitive enterprise data.</a:t>
            </a:r>
          </a:p>
        </p:txBody>
      </p:sp>
    </p:spTree>
    <p:extLst>
      <p:ext uri="{BB962C8B-B14F-4D97-AF65-F5344CB8AC3E}">
        <p14:creationId xmlns:p14="http://schemas.microsoft.com/office/powerpoint/2010/main" val="1936813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Types of Federation</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626574" cy="5058854"/>
          </a:xfrm>
        </p:spPr>
        <p:txBody>
          <a:bodyPr>
            <a:normAutofit fontScale="92500"/>
          </a:bodyPr>
          <a:lstStyle/>
          <a:p>
            <a:r>
              <a:rPr lang="en-IN" b="1" dirty="0"/>
              <a:t>3. Cross-Domain Federation</a:t>
            </a:r>
            <a:endParaRPr lang="en-IN" dirty="0"/>
          </a:p>
          <a:p>
            <a:r>
              <a:rPr lang="en-IN" dirty="0"/>
              <a:t>This advanced form of federation extends identity management and access control across different security domains or even separate organizations. It enables secure collaboration and resource sharing while maintaining control over sensitive data.</a:t>
            </a:r>
          </a:p>
          <a:p>
            <a:pPr>
              <a:buFont typeface="Arial" panose="020B0604020202020204" pitchFamily="34" charset="0"/>
              <a:buChar char="•"/>
            </a:pPr>
            <a:r>
              <a:rPr lang="en-IN" b="1" dirty="0"/>
              <a:t>How it Works:</a:t>
            </a:r>
            <a:r>
              <a:rPr lang="en-IN" dirty="0"/>
              <a:t> </a:t>
            </a:r>
          </a:p>
          <a:p>
            <a:pPr marL="742950" lvl="1" indent="-285750">
              <a:buFont typeface="Arial" panose="020B0604020202020204" pitchFamily="34" charset="0"/>
              <a:buChar char="•"/>
            </a:pPr>
            <a:r>
              <a:rPr lang="en-IN" dirty="0"/>
              <a:t>Multiple organizations establish trust relationships and agree on common identity standards and protocols.</a:t>
            </a:r>
          </a:p>
          <a:p>
            <a:pPr marL="742950" lvl="1" indent="-285750">
              <a:buFont typeface="Arial" panose="020B0604020202020204" pitchFamily="34" charset="0"/>
              <a:buChar char="•"/>
            </a:pPr>
            <a:r>
              <a:rPr lang="en-IN" dirty="0"/>
              <a:t>Users from one organization can access resources in another organization's domain after authenticating with their own IdP.</a:t>
            </a:r>
          </a:p>
          <a:p>
            <a:pPr marL="742950" lvl="1" indent="-285750">
              <a:buFont typeface="Arial" panose="020B0604020202020204" pitchFamily="34" charset="0"/>
              <a:buChar char="•"/>
            </a:pPr>
            <a:r>
              <a:rPr lang="en-IN" dirty="0"/>
              <a:t>Access control policies ensure that users only have access to authorized resources in the partner organization's domain.</a:t>
            </a:r>
          </a:p>
          <a:p>
            <a:pPr>
              <a:buFont typeface="Arial" panose="020B0604020202020204" pitchFamily="34" charset="0"/>
              <a:buChar char="•"/>
            </a:pPr>
            <a:r>
              <a:rPr lang="en-IN" b="1" dirty="0"/>
              <a:t>Benefits:</a:t>
            </a:r>
            <a:r>
              <a:rPr lang="en-IN" dirty="0"/>
              <a:t> </a:t>
            </a:r>
          </a:p>
          <a:p>
            <a:pPr marL="742950" lvl="1" indent="-285750">
              <a:buFont typeface="Arial" panose="020B0604020202020204" pitchFamily="34" charset="0"/>
              <a:buChar char="•"/>
            </a:pPr>
            <a:r>
              <a:rPr lang="en-IN" b="1" dirty="0"/>
              <a:t>Secure Collaboration:</a:t>
            </a:r>
            <a:r>
              <a:rPr lang="en-IN" dirty="0"/>
              <a:t> Facilitates seamless and secure collaboration between organizations, enabling efficient information sharing and joint projects.</a:t>
            </a:r>
          </a:p>
          <a:p>
            <a:pPr marL="742950" lvl="1" indent="-285750">
              <a:buFont typeface="Arial" panose="020B0604020202020204" pitchFamily="34" charset="0"/>
              <a:buChar char="•"/>
            </a:pPr>
            <a:r>
              <a:rPr lang="en-IN" b="1" dirty="0"/>
              <a:t>Streamlined Business Processes:</a:t>
            </a:r>
            <a:r>
              <a:rPr lang="en-IN" dirty="0"/>
              <a:t> Simplifies cross-organizational workflows, such as supply chain management or partner portals.</a:t>
            </a:r>
          </a:p>
          <a:p>
            <a:pPr marL="742950" lvl="1" indent="-285750">
              <a:buFont typeface="Arial" panose="020B0604020202020204" pitchFamily="34" charset="0"/>
              <a:buChar char="•"/>
            </a:pPr>
            <a:r>
              <a:rPr lang="en-IN" b="1" dirty="0"/>
              <a:t>Enhanced Security:</a:t>
            </a:r>
            <a:r>
              <a:rPr lang="en-IN" dirty="0"/>
              <a:t> Maintains control over sensitive data by enforcing access policies even when sharing resources across domains.</a:t>
            </a:r>
          </a:p>
        </p:txBody>
      </p:sp>
    </p:spTree>
    <p:extLst>
      <p:ext uri="{BB962C8B-B14F-4D97-AF65-F5344CB8AC3E}">
        <p14:creationId xmlns:p14="http://schemas.microsoft.com/office/powerpoint/2010/main" val="2511852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a:t>Federation Protocols and Technologies</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a:bodyPr>
          <a:lstStyle/>
          <a:p>
            <a:r>
              <a:rPr lang="en-IN" b="1" dirty="0"/>
              <a:t>1. Security Assertion Markup Language (SAML)</a:t>
            </a:r>
            <a:endParaRPr lang="en-IN" dirty="0"/>
          </a:p>
          <a:p>
            <a:pPr>
              <a:buFont typeface="Arial" panose="020B0604020202020204" pitchFamily="34" charset="0"/>
              <a:buChar char="•"/>
            </a:pPr>
            <a:r>
              <a:rPr lang="en-IN" b="1" dirty="0"/>
              <a:t>What it is:</a:t>
            </a:r>
            <a:r>
              <a:rPr lang="en-IN" dirty="0"/>
              <a:t> An XML-based standard that defines a framework for exchanging authentication and authorization information between an IdP and an SP.</a:t>
            </a:r>
          </a:p>
          <a:p>
            <a:pPr>
              <a:buFont typeface="Arial" panose="020B0604020202020204" pitchFamily="34" charset="0"/>
              <a:buChar char="•"/>
            </a:pPr>
            <a:r>
              <a:rPr lang="en-IN" b="1" dirty="0"/>
              <a:t>How it Works:</a:t>
            </a:r>
            <a:r>
              <a:rPr lang="en-IN" dirty="0"/>
              <a:t> </a:t>
            </a:r>
          </a:p>
          <a:p>
            <a:pPr marL="742950" lvl="1" indent="-285750">
              <a:buFont typeface="Arial" panose="020B0604020202020204" pitchFamily="34" charset="0"/>
              <a:buChar char="•"/>
            </a:pPr>
            <a:r>
              <a:rPr lang="en-IN" dirty="0"/>
              <a:t>The user attempts to access a protected resource on the SP.</a:t>
            </a:r>
          </a:p>
          <a:p>
            <a:pPr marL="742950" lvl="1" indent="-285750">
              <a:buFont typeface="Arial" panose="020B0604020202020204" pitchFamily="34" charset="0"/>
              <a:buChar char="•"/>
            </a:pPr>
            <a:r>
              <a:rPr lang="en-IN" dirty="0"/>
              <a:t>The SP redirects the user to the IdP for authentication.</a:t>
            </a:r>
          </a:p>
          <a:p>
            <a:pPr marL="742950" lvl="1" indent="-285750">
              <a:buFont typeface="Arial" panose="020B0604020202020204" pitchFamily="34" charset="0"/>
              <a:buChar char="•"/>
            </a:pPr>
            <a:r>
              <a:rPr lang="en-IN" dirty="0"/>
              <a:t>The IdP authenticates the user and generates a SAML assertion containing information about the user's identity and attributes.</a:t>
            </a:r>
          </a:p>
          <a:p>
            <a:pPr marL="742950" lvl="1" indent="-285750">
              <a:buFont typeface="Arial" panose="020B0604020202020204" pitchFamily="34" charset="0"/>
              <a:buChar char="•"/>
            </a:pPr>
            <a:r>
              <a:rPr lang="en-IN" dirty="0"/>
              <a:t>The IdP sends the SAML assertion back to the SP.</a:t>
            </a:r>
          </a:p>
          <a:p>
            <a:pPr marL="742950" lvl="1" indent="-285750">
              <a:buFont typeface="Arial" panose="020B0604020202020204" pitchFamily="34" charset="0"/>
              <a:buChar char="•"/>
            </a:pPr>
            <a:r>
              <a:rPr lang="en-IN" dirty="0"/>
              <a:t>The SP validates the assertion and grants the user access to the requested resource based on the information in the assertion.</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Links:</a:t>
            </a:r>
          </a:p>
          <a:p>
            <a:pPr marL="742950" lvl="1" indent="-285750">
              <a:buFont typeface="Arial" panose="020B0604020202020204" pitchFamily="34" charset="0"/>
              <a:buChar char="•"/>
            </a:pPr>
            <a:r>
              <a:rPr lang="en-IN" dirty="0">
                <a:hlinkClick r:id="rId3"/>
              </a:rPr>
              <a:t>https://www.microsoft.com/en-in/security/business/security-101/what-is-security-assertion-markup-language-saml</a:t>
            </a:r>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4919873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Federation Protocols and Technologies</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533963" cy="5058854"/>
          </a:xfrm>
        </p:spPr>
        <p:txBody>
          <a:bodyPr>
            <a:normAutofit/>
          </a:bodyPr>
          <a:lstStyle/>
          <a:p>
            <a:r>
              <a:rPr lang="en-IN" b="1" dirty="0"/>
              <a:t>2. OAuth</a:t>
            </a:r>
            <a:endParaRPr lang="en-IN" dirty="0"/>
          </a:p>
          <a:p>
            <a:pPr>
              <a:buFont typeface="Arial" panose="020B0604020202020204" pitchFamily="34" charset="0"/>
              <a:buChar char="•"/>
            </a:pPr>
            <a:r>
              <a:rPr lang="en-IN" b="1" dirty="0"/>
              <a:t>What it is:</a:t>
            </a:r>
            <a:r>
              <a:rPr lang="en-IN" dirty="0"/>
              <a:t> An open standard for authorization that allows users to grant third-party applications limited access to their protected resources without sharing their credentials.   </a:t>
            </a:r>
          </a:p>
          <a:p>
            <a:pPr>
              <a:buFont typeface="Arial" panose="020B0604020202020204" pitchFamily="34" charset="0"/>
              <a:buChar char="•"/>
            </a:pPr>
            <a:r>
              <a:rPr lang="en-IN" b="1" dirty="0"/>
              <a:t>How it Works:</a:t>
            </a:r>
            <a:r>
              <a:rPr lang="en-IN" dirty="0"/>
              <a:t> </a:t>
            </a:r>
          </a:p>
          <a:p>
            <a:pPr marL="742950" lvl="1" indent="-285750">
              <a:buFont typeface="Arial" panose="020B0604020202020204" pitchFamily="34" charset="0"/>
              <a:buChar char="•"/>
            </a:pPr>
            <a:r>
              <a:rPr lang="en-IN" dirty="0"/>
              <a:t>The user initiates an action on a third-party application that requires access to their protected resources on another service.</a:t>
            </a:r>
          </a:p>
          <a:p>
            <a:pPr marL="742950" lvl="1" indent="-285750">
              <a:buFont typeface="Arial" panose="020B0604020202020204" pitchFamily="34" charset="0"/>
              <a:buChar char="•"/>
            </a:pPr>
            <a:r>
              <a:rPr lang="en-IN" dirty="0"/>
              <a:t>The application redirects the user to the resource owner's authorization server.</a:t>
            </a:r>
          </a:p>
          <a:p>
            <a:pPr marL="742950" lvl="1" indent="-285750">
              <a:buFont typeface="Arial" panose="020B0604020202020204" pitchFamily="34" charset="0"/>
              <a:buChar char="•"/>
            </a:pPr>
            <a:r>
              <a:rPr lang="en-IN" dirty="0"/>
              <a:t>The user authenticates and grants the application access to specific resources.</a:t>
            </a:r>
          </a:p>
          <a:p>
            <a:pPr marL="742950" lvl="1" indent="-285750">
              <a:buFont typeface="Arial" panose="020B0604020202020204" pitchFamily="34" charset="0"/>
              <a:buChar char="•"/>
            </a:pPr>
            <a:r>
              <a:rPr lang="en-IN" dirty="0"/>
              <a:t>The authorization server issues an access token to the application.</a:t>
            </a:r>
          </a:p>
          <a:p>
            <a:pPr marL="742950" lvl="1" indent="-285750">
              <a:buFont typeface="Arial" panose="020B0604020202020204" pitchFamily="34" charset="0"/>
              <a:buChar char="•"/>
            </a:pPr>
            <a:r>
              <a:rPr lang="en-IN" dirty="0"/>
              <a:t>The application uses the access token to access the authorized resources on behalf of the user.</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Links:</a:t>
            </a:r>
          </a:p>
          <a:p>
            <a:pPr marL="742950" lvl="1" indent="-285750">
              <a:buFont typeface="Arial" panose="020B0604020202020204" pitchFamily="34" charset="0"/>
              <a:buChar char="•"/>
            </a:pPr>
            <a:r>
              <a:rPr lang="en-IN" dirty="0">
                <a:hlinkClick r:id="rId3"/>
              </a:rPr>
              <a:t>https://developers.google.com/identity/protocols/oauth2</a:t>
            </a:r>
            <a:endParaRPr lang="en-IN" dirty="0"/>
          </a:p>
          <a:p>
            <a:pPr marL="742950" lvl="1" indent="-285750">
              <a:buFont typeface="Arial" panose="020B0604020202020204" pitchFamily="34" charset="0"/>
              <a:buChar char="•"/>
            </a:pPr>
            <a:r>
              <a:rPr lang="en-IN" dirty="0">
                <a:hlinkClick r:id="rId4"/>
              </a:rPr>
              <a:t>https://oauth.net/2/</a:t>
            </a:r>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2309835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Federation Protocols and Technologies</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p:txBody>
          <a:bodyPr/>
          <a:lstStyle/>
          <a:p>
            <a:r>
              <a:rPr lang="en-IN" b="1" dirty="0"/>
              <a:t>3. OpenID Connect</a:t>
            </a:r>
            <a:endParaRPr lang="en-IN" dirty="0"/>
          </a:p>
          <a:p>
            <a:pPr>
              <a:buFont typeface="Arial" panose="020B0604020202020204" pitchFamily="34" charset="0"/>
              <a:buChar char="•"/>
            </a:pPr>
            <a:r>
              <a:rPr lang="en-IN" b="1" dirty="0"/>
              <a:t>What it is:</a:t>
            </a:r>
            <a:r>
              <a:rPr lang="en-IN" dirty="0"/>
              <a:t> An identity layer built on top of the OAuth 2.0 protocol, providing a simple and secure way to verify user identity and obtain basic profile information.</a:t>
            </a:r>
          </a:p>
          <a:p>
            <a:pPr>
              <a:buFont typeface="Arial" panose="020B0604020202020204" pitchFamily="34" charset="0"/>
              <a:buChar char="•"/>
            </a:pPr>
            <a:r>
              <a:rPr lang="en-IN" b="1" dirty="0"/>
              <a:t>How it Works:</a:t>
            </a:r>
            <a:r>
              <a:rPr lang="en-IN" dirty="0"/>
              <a:t> </a:t>
            </a:r>
          </a:p>
          <a:p>
            <a:pPr marL="742950" lvl="1" indent="-285750">
              <a:buFont typeface="Arial" panose="020B0604020202020204" pitchFamily="34" charset="0"/>
              <a:buChar char="•"/>
            </a:pPr>
            <a:r>
              <a:rPr lang="en-IN" dirty="0"/>
              <a:t>Leverages OAuth's authorization framework to authenticate users and obtain an ID token.</a:t>
            </a:r>
          </a:p>
          <a:p>
            <a:pPr marL="742950" lvl="1" indent="-285750">
              <a:buFont typeface="Arial" panose="020B0604020202020204" pitchFamily="34" charset="0"/>
              <a:buChar char="•"/>
            </a:pPr>
            <a:r>
              <a:rPr lang="en-IN" dirty="0"/>
              <a:t>The ID token contains claims about the user's identity, such as their name, email address, and other profile information.</a:t>
            </a:r>
          </a:p>
          <a:p>
            <a:pPr marL="742950" lvl="1" indent="-285750">
              <a:buFont typeface="Arial" panose="020B0604020202020204" pitchFamily="34" charset="0"/>
              <a:buChar char="•"/>
            </a:pPr>
            <a:r>
              <a:rPr lang="en-IN" dirty="0"/>
              <a:t>The application can use the ID token to verify the user's identity and personalize the user experience.</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r>
              <a:rPr lang="en-IN" dirty="0"/>
              <a:t>Links: </a:t>
            </a:r>
          </a:p>
          <a:p>
            <a:pPr marL="742950" lvl="1" indent="-285750">
              <a:buFont typeface="Arial" panose="020B0604020202020204" pitchFamily="34" charset="0"/>
              <a:buChar char="•"/>
            </a:pPr>
            <a:r>
              <a:rPr lang="en-IN" dirty="0">
                <a:hlinkClick r:id="rId3"/>
              </a:rPr>
              <a:t>https://developers.google.com/identity/openid-connect/openid-connect</a:t>
            </a:r>
            <a:endParaRPr lang="en-IN" dirty="0"/>
          </a:p>
          <a:p>
            <a:pPr marL="742950" lvl="1" indent="-285750">
              <a:buFont typeface="Arial" panose="020B0604020202020204" pitchFamily="34" charset="0"/>
              <a:buChar char="•"/>
            </a:pPr>
            <a:r>
              <a:rPr lang="en-IN" dirty="0">
                <a:hlinkClick r:id="rId4"/>
              </a:rPr>
              <a:t>https://developers.google.com/identity/gsi/web/guides/overview</a:t>
            </a:r>
            <a:endParaRPr lang="en-IN" dirty="0"/>
          </a:p>
          <a:p>
            <a:pPr marL="742950" lvl="1" indent="-285750">
              <a:buFont typeface="Arial" panose="020B0604020202020204" pitchFamily="34" charset="0"/>
              <a:buChar char="•"/>
            </a:pPr>
            <a:endParaRPr lang="en-IN" dirty="0"/>
          </a:p>
        </p:txBody>
      </p:sp>
    </p:spTree>
    <p:extLst>
      <p:ext uri="{BB962C8B-B14F-4D97-AF65-F5344CB8AC3E}">
        <p14:creationId xmlns:p14="http://schemas.microsoft.com/office/powerpoint/2010/main" val="3952340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able 13">
            <a:extLst>
              <a:ext uri="{FF2B5EF4-FFF2-40B4-BE49-F238E27FC236}">
                <a16:creationId xmlns:a16="http://schemas.microsoft.com/office/drawing/2014/main" id="{CF45A272-9887-3D38-FA30-31DE1B44FC84}"/>
              </a:ext>
            </a:extLst>
          </p:cNvPr>
          <p:cNvGraphicFramePr>
            <a:graphicFrameLocks noGrp="1"/>
          </p:cNvGraphicFramePr>
          <p:nvPr>
            <p:extLst>
              <p:ext uri="{D42A27DB-BD31-4B8C-83A1-F6EECF244321}">
                <p14:modId xmlns:p14="http://schemas.microsoft.com/office/powerpoint/2010/main" val="1034962531"/>
              </p:ext>
            </p:extLst>
          </p:nvPr>
        </p:nvGraphicFramePr>
        <p:xfrm>
          <a:off x="643466" y="643466"/>
          <a:ext cx="10905066" cy="5571067"/>
        </p:xfrm>
        <a:graphic>
          <a:graphicData uri="http://schemas.openxmlformats.org/drawingml/2006/table">
            <a:tbl>
              <a:tblPr>
                <a:noFill/>
              </a:tblPr>
              <a:tblGrid>
                <a:gridCol w="2360327">
                  <a:extLst>
                    <a:ext uri="{9D8B030D-6E8A-4147-A177-3AD203B41FA5}">
                      <a16:colId xmlns:a16="http://schemas.microsoft.com/office/drawing/2014/main" val="806765385"/>
                    </a:ext>
                  </a:extLst>
                </a:gridCol>
                <a:gridCol w="2878472">
                  <a:extLst>
                    <a:ext uri="{9D8B030D-6E8A-4147-A177-3AD203B41FA5}">
                      <a16:colId xmlns:a16="http://schemas.microsoft.com/office/drawing/2014/main" val="1037561007"/>
                    </a:ext>
                  </a:extLst>
                </a:gridCol>
                <a:gridCol w="2785946">
                  <a:extLst>
                    <a:ext uri="{9D8B030D-6E8A-4147-A177-3AD203B41FA5}">
                      <a16:colId xmlns:a16="http://schemas.microsoft.com/office/drawing/2014/main" val="2638943362"/>
                    </a:ext>
                  </a:extLst>
                </a:gridCol>
                <a:gridCol w="2880321">
                  <a:extLst>
                    <a:ext uri="{9D8B030D-6E8A-4147-A177-3AD203B41FA5}">
                      <a16:colId xmlns:a16="http://schemas.microsoft.com/office/drawing/2014/main" val="3742600727"/>
                    </a:ext>
                  </a:extLst>
                </a:gridCol>
              </a:tblGrid>
              <a:tr h="456283">
                <a:tc>
                  <a:txBody>
                    <a:bodyPr/>
                    <a:lstStyle/>
                    <a:p>
                      <a:r>
                        <a:rPr lang="en-IN" sz="1400" cap="none" spc="0">
                          <a:solidFill>
                            <a:schemeClr val="tx1"/>
                          </a:solidFill>
                        </a:rPr>
                        <a:t>Feature</a:t>
                      </a:r>
                    </a:p>
                  </a:txBody>
                  <a:tcPr marL="230628" marR="119926" marT="63871" marB="63871" anchor="ctr">
                    <a:lnL w="28575" cap="flat" cmpd="sng" algn="ctr">
                      <a:noFill/>
                      <a:prstDash val="solid"/>
                    </a:lnL>
                    <a:lnR w="12700" cmpd="sng">
                      <a:noFill/>
                      <a:prstDash val="solid"/>
                    </a:lnR>
                    <a:lnT w="28575" cap="flat" cmpd="sng" algn="ctr">
                      <a:noFill/>
                      <a:prstDash val="solid"/>
                    </a:lnT>
                    <a:lnB w="12700" cmpd="sng">
                      <a:noFill/>
                      <a:prstDash val="solid"/>
                    </a:lnB>
                    <a:noFill/>
                  </a:tcPr>
                </a:tc>
                <a:tc>
                  <a:txBody>
                    <a:bodyPr/>
                    <a:lstStyle/>
                    <a:p>
                      <a:r>
                        <a:rPr lang="en-IN" sz="1400" cap="none" spc="0">
                          <a:solidFill>
                            <a:schemeClr val="tx1"/>
                          </a:solidFill>
                        </a:rPr>
                        <a:t>SAML</a:t>
                      </a:r>
                    </a:p>
                  </a:txBody>
                  <a:tcPr marL="230628" marR="119926" marT="63871" marB="63871" anchor="ctr">
                    <a:lnL w="12700" cmpd="sng">
                      <a:noFill/>
                      <a:prstDash val="solid"/>
                    </a:lnL>
                    <a:lnR w="12700" cmpd="sng">
                      <a:noFill/>
                      <a:prstDash val="solid"/>
                    </a:lnR>
                    <a:lnT w="28575" cap="flat" cmpd="sng" algn="ctr">
                      <a:noFill/>
                      <a:prstDash val="solid"/>
                    </a:lnT>
                    <a:lnB w="12700" cmpd="sng">
                      <a:noFill/>
                      <a:prstDash val="solid"/>
                    </a:lnB>
                    <a:noFill/>
                  </a:tcPr>
                </a:tc>
                <a:tc>
                  <a:txBody>
                    <a:bodyPr/>
                    <a:lstStyle/>
                    <a:p>
                      <a:r>
                        <a:rPr lang="en-IN" sz="1400" cap="none" spc="0">
                          <a:solidFill>
                            <a:schemeClr val="tx1"/>
                          </a:solidFill>
                        </a:rPr>
                        <a:t>OAuth</a:t>
                      </a:r>
                    </a:p>
                  </a:txBody>
                  <a:tcPr marL="230628" marR="119926" marT="63871" marB="63871" anchor="ctr">
                    <a:lnL w="12700" cmpd="sng">
                      <a:noFill/>
                      <a:prstDash val="solid"/>
                    </a:lnL>
                    <a:lnR w="12700" cmpd="sng">
                      <a:noFill/>
                      <a:prstDash val="solid"/>
                    </a:lnR>
                    <a:lnT w="28575" cap="flat" cmpd="sng" algn="ctr">
                      <a:noFill/>
                      <a:prstDash val="solid"/>
                    </a:lnT>
                    <a:lnB w="12700" cmpd="sng">
                      <a:noFill/>
                      <a:prstDash val="solid"/>
                    </a:lnB>
                    <a:noFill/>
                  </a:tcPr>
                </a:tc>
                <a:tc>
                  <a:txBody>
                    <a:bodyPr/>
                    <a:lstStyle/>
                    <a:p>
                      <a:r>
                        <a:rPr lang="en-IN" sz="1400" cap="none" spc="0">
                          <a:solidFill>
                            <a:schemeClr val="tx1"/>
                          </a:solidFill>
                        </a:rPr>
                        <a:t>OpenID Connect</a:t>
                      </a:r>
                    </a:p>
                  </a:txBody>
                  <a:tcPr marL="230628" marR="119926" marT="63871" marB="63871" anchor="ctr">
                    <a:lnL w="12700" cmpd="sng">
                      <a:noFill/>
                      <a:prstDash val="solid"/>
                    </a:lnL>
                    <a:lnR w="28575" cap="flat" cmpd="sng" algn="ctr">
                      <a:noFill/>
                      <a:prstDash val="solid"/>
                    </a:lnR>
                    <a:lnT w="28575" cap="flat" cmpd="sng" algn="ctr">
                      <a:noFill/>
                      <a:prstDash val="solid"/>
                    </a:lnT>
                    <a:lnB w="12700" cmpd="sng">
                      <a:noFill/>
                      <a:prstDash val="solid"/>
                    </a:lnB>
                    <a:noFill/>
                  </a:tcPr>
                </a:tc>
                <a:extLst>
                  <a:ext uri="{0D108BD9-81ED-4DB2-BD59-A6C34878D82A}">
                    <a16:rowId xmlns:a16="http://schemas.microsoft.com/office/drawing/2014/main" val="524991958"/>
                  </a:ext>
                </a:extLst>
              </a:tr>
              <a:tr h="713862">
                <a:tc>
                  <a:txBody>
                    <a:bodyPr/>
                    <a:lstStyle/>
                    <a:p>
                      <a:r>
                        <a:rPr lang="en-IN" sz="1400" b="1" cap="none" spc="0">
                          <a:solidFill>
                            <a:schemeClr val="tx1"/>
                          </a:solidFill>
                        </a:rPr>
                        <a:t>Primary Purpose</a:t>
                      </a:r>
                      <a:endParaRPr lang="en-IN" sz="1400" cap="none" spc="0">
                        <a:solidFill>
                          <a:schemeClr val="tx1"/>
                        </a:solidFill>
                      </a:endParaRPr>
                    </a:p>
                  </a:txBody>
                  <a:tcPr marL="230628" marR="119926" marT="63871" marB="63871"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Authentication &amp; Authorization</a:t>
                      </a:r>
                    </a:p>
                  </a:txBody>
                  <a:tcPr marL="230628" marR="119926" marT="63871" marB="638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Authorization</a:t>
                      </a:r>
                    </a:p>
                  </a:txBody>
                  <a:tcPr marL="230628" marR="119926" marT="63871" marB="638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Authentication &amp; Basic Profile Information</a:t>
                      </a:r>
                    </a:p>
                  </a:txBody>
                  <a:tcPr marL="230628" marR="119926" marT="63871" marB="63871"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2075041585"/>
                  </a:ext>
                </a:extLst>
              </a:tr>
              <a:tr h="713862">
                <a:tc>
                  <a:txBody>
                    <a:bodyPr/>
                    <a:lstStyle/>
                    <a:p>
                      <a:r>
                        <a:rPr lang="en-IN" sz="1400" b="1" cap="none" spc="0">
                          <a:solidFill>
                            <a:schemeClr val="tx1"/>
                          </a:solidFill>
                        </a:rPr>
                        <a:t>Data Exchange Format</a:t>
                      </a:r>
                      <a:endParaRPr lang="en-IN" sz="1400" cap="none" spc="0">
                        <a:solidFill>
                          <a:schemeClr val="tx1"/>
                        </a:solidFill>
                      </a:endParaRPr>
                    </a:p>
                  </a:txBody>
                  <a:tcPr marL="230628" marR="119926" marT="63871" marB="63871"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400" cap="none" spc="0" dirty="0">
                          <a:solidFill>
                            <a:schemeClr val="tx1"/>
                          </a:solidFill>
                        </a:rPr>
                        <a:t>XML</a:t>
                      </a:r>
                    </a:p>
                  </a:txBody>
                  <a:tcPr marL="230628" marR="119926" marT="63871" marB="638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JSON</a:t>
                      </a:r>
                    </a:p>
                  </a:txBody>
                  <a:tcPr marL="230628" marR="119926" marT="63871" marB="638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JSON (JWT)</a:t>
                      </a:r>
                    </a:p>
                  </a:txBody>
                  <a:tcPr marL="230628" marR="119926" marT="63871" marB="63871"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778809223"/>
                  </a:ext>
                </a:extLst>
              </a:tr>
              <a:tr h="1229020">
                <a:tc>
                  <a:txBody>
                    <a:bodyPr/>
                    <a:lstStyle/>
                    <a:p>
                      <a:r>
                        <a:rPr lang="en-IN" sz="1400" b="1" cap="none" spc="0">
                          <a:solidFill>
                            <a:schemeClr val="tx1"/>
                          </a:solidFill>
                        </a:rPr>
                        <a:t>Typical Use Cases</a:t>
                      </a:r>
                      <a:endParaRPr lang="en-IN" sz="1400" cap="none" spc="0">
                        <a:solidFill>
                          <a:schemeClr val="tx1"/>
                        </a:solidFill>
                      </a:endParaRPr>
                    </a:p>
                  </a:txBody>
                  <a:tcPr marL="230628" marR="119926" marT="63871" marB="63871"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Enterprise SSO, Federated access to web services</a:t>
                      </a:r>
                    </a:p>
                  </a:txBody>
                  <a:tcPr marL="230628" marR="119926" marT="63871" marB="638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Social media integrations, Cloud storage access, Third-party payment processing</a:t>
                      </a:r>
                    </a:p>
                  </a:txBody>
                  <a:tcPr marL="230628" marR="119926" marT="63871" marB="638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User registration &amp; login, Personalization, SSO</a:t>
                      </a:r>
                    </a:p>
                  </a:txBody>
                  <a:tcPr marL="230628" marR="119926" marT="63871" marB="63871"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1035081582"/>
                  </a:ext>
                </a:extLst>
              </a:tr>
              <a:tr h="1229020">
                <a:tc>
                  <a:txBody>
                    <a:bodyPr/>
                    <a:lstStyle/>
                    <a:p>
                      <a:r>
                        <a:rPr lang="en-IN" sz="1400" b="1" cap="none" spc="0">
                          <a:solidFill>
                            <a:schemeClr val="tx1"/>
                          </a:solidFill>
                        </a:rPr>
                        <a:t>Strengths</a:t>
                      </a:r>
                      <a:endParaRPr lang="en-IN" sz="1400" cap="none" spc="0">
                        <a:solidFill>
                          <a:schemeClr val="tx1"/>
                        </a:solidFill>
                      </a:endParaRPr>
                    </a:p>
                  </a:txBody>
                  <a:tcPr marL="230628" marR="119926" marT="63871" marB="63871" anchor="ctr">
                    <a:lnL w="28575" cap="flat" cmpd="sng" algn="ctr">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Strong security, Fine-grained access control, Widely used in enterprise environments</a:t>
                      </a:r>
                    </a:p>
                  </a:txBody>
                  <a:tcPr marL="230628" marR="119926" marT="63871" marB="638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Delegated authorization, Wide adoption for third-party integrations</a:t>
                      </a:r>
                    </a:p>
                  </a:txBody>
                  <a:tcPr marL="230628" marR="119926" marT="63871" marB="63871" anchor="ctr">
                    <a:lnL w="12700" cmpd="sng">
                      <a:noFill/>
                      <a:prstDash val="solid"/>
                    </a:lnL>
                    <a:lnR w="12700" cmpd="sng">
                      <a:noFill/>
                      <a:prstDash val="solid"/>
                    </a:lnR>
                    <a:lnT w="12700" cmpd="sng">
                      <a:noFill/>
                      <a:prstDash val="solid"/>
                    </a:lnT>
                    <a:lnB w="12700" cmpd="sng">
                      <a:noFill/>
                      <a:prstDash val="solid"/>
                    </a:lnB>
                    <a:noFill/>
                  </a:tcPr>
                </a:tc>
                <a:tc>
                  <a:txBody>
                    <a:bodyPr/>
                    <a:lstStyle/>
                    <a:p>
                      <a:r>
                        <a:rPr lang="en-IN" sz="1400" cap="none" spc="0">
                          <a:solidFill>
                            <a:schemeClr val="tx1"/>
                          </a:solidFill>
                        </a:rPr>
                        <a:t>Simple integration, Built on OAuth, Provides basic user information</a:t>
                      </a:r>
                    </a:p>
                  </a:txBody>
                  <a:tcPr marL="230628" marR="119926" marT="63871" marB="63871" anchor="ctr">
                    <a:lnL w="12700" cmpd="sng">
                      <a:noFill/>
                      <a:prstDash val="solid"/>
                    </a:lnL>
                    <a:lnR w="28575" cap="flat" cmpd="sng" algn="ctr">
                      <a:noFill/>
                      <a:prstDash val="solid"/>
                    </a:lnR>
                    <a:lnT w="12700" cmpd="sng">
                      <a:noFill/>
                      <a:prstDash val="solid"/>
                    </a:lnT>
                    <a:lnB w="12700" cmpd="sng">
                      <a:noFill/>
                      <a:prstDash val="solid"/>
                    </a:lnB>
                    <a:noFill/>
                  </a:tcPr>
                </a:tc>
                <a:extLst>
                  <a:ext uri="{0D108BD9-81ED-4DB2-BD59-A6C34878D82A}">
                    <a16:rowId xmlns:a16="http://schemas.microsoft.com/office/drawing/2014/main" val="3034654301"/>
                  </a:ext>
                </a:extLst>
              </a:tr>
              <a:tr h="1229020">
                <a:tc>
                  <a:txBody>
                    <a:bodyPr/>
                    <a:lstStyle/>
                    <a:p>
                      <a:r>
                        <a:rPr lang="en-IN" sz="1400" b="1" cap="none" spc="0">
                          <a:solidFill>
                            <a:schemeClr val="tx1"/>
                          </a:solidFill>
                        </a:rPr>
                        <a:t>Limitations</a:t>
                      </a:r>
                      <a:endParaRPr lang="en-IN" sz="1400" cap="none" spc="0">
                        <a:solidFill>
                          <a:schemeClr val="tx1"/>
                        </a:solidFill>
                      </a:endParaRPr>
                    </a:p>
                  </a:txBody>
                  <a:tcPr marL="230628" marR="119926" marT="63871" marB="63871" anchor="ctr">
                    <a:lnL w="28575" cap="flat" cmpd="sng" algn="ctr">
                      <a:noFill/>
                      <a:prstDash val="solid"/>
                    </a:lnL>
                    <a:lnR w="12700" cmpd="sng">
                      <a:noFill/>
                      <a:prstDash val="solid"/>
                    </a:lnR>
                    <a:lnT w="12700" cmpd="sng">
                      <a:noFill/>
                      <a:prstDash val="solid"/>
                    </a:lnT>
                    <a:lnB w="28575" cap="flat" cmpd="sng" algn="ctr">
                      <a:noFill/>
                      <a:prstDash val="solid"/>
                    </a:lnB>
                    <a:noFill/>
                  </a:tcPr>
                </a:tc>
                <a:tc>
                  <a:txBody>
                    <a:bodyPr/>
                    <a:lstStyle/>
                    <a:p>
                      <a:r>
                        <a:rPr lang="en-IN" sz="1400" cap="none" spc="0">
                          <a:solidFill>
                            <a:schemeClr val="tx1"/>
                          </a:solidFill>
                        </a:rPr>
                        <a:t>Complex implementation, Less suitable for mobile or consumer-facing applications</a:t>
                      </a:r>
                    </a:p>
                  </a:txBody>
                  <a:tcPr marL="230628" marR="119926" marT="63871" marB="63871" anchor="ctr">
                    <a:lnL w="12700" cmpd="sng">
                      <a:noFill/>
                      <a:prstDash val="solid"/>
                    </a:lnL>
                    <a:lnR w="12700" cmpd="sng">
                      <a:noFill/>
                      <a:prstDash val="solid"/>
                    </a:lnR>
                    <a:lnT w="12700" cmpd="sng">
                      <a:noFill/>
                      <a:prstDash val="solid"/>
                    </a:lnT>
                    <a:lnB w="28575" cap="flat" cmpd="sng" algn="ctr">
                      <a:noFill/>
                      <a:prstDash val="solid"/>
                    </a:lnB>
                    <a:noFill/>
                  </a:tcPr>
                </a:tc>
                <a:tc>
                  <a:txBody>
                    <a:bodyPr/>
                    <a:lstStyle/>
                    <a:p>
                      <a:r>
                        <a:rPr lang="en-IN" sz="1400" cap="none" spc="0">
                          <a:solidFill>
                            <a:schemeClr val="tx1"/>
                          </a:solidFill>
                        </a:rPr>
                        <a:t>Primarily focused on authorization, Not designed for user authentication</a:t>
                      </a:r>
                    </a:p>
                  </a:txBody>
                  <a:tcPr marL="230628" marR="119926" marT="63871" marB="63871" anchor="ctr">
                    <a:lnL w="12700" cmpd="sng">
                      <a:noFill/>
                      <a:prstDash val="solid"/>
                    </a:lnL>
                    <a:lnR w="12700" cmpd="sng">
                      <a:noFill/>
                      <a:prstDash val="solid"/>
                    </a:lnR>
                    <a:lnT w="12700" cmpd="sng">
                      <a:noFill/>
                      <a:prstDash val="solid"/>
                    </a:lnT>
                    <a:lnB w="28575" cap="flat" cmpd="sng" algn="ctr">
                      <a:noFill/>
                      <a:prstDash val="solid"/>
                    </a:lnB>
                    <a:noFill/>
                  </a:tcPr>
                </a:tc>
                <a:tc>
                  <a:txBody>
                    <a:bodyPr/>
                    <a:lstStyle/>
                    <a:p>
                      <a:r>
                        <a:rPr lang="en-IN" sz="1400" cap="none" spc="0" dirty="0">
                          <a:solidFill>
                            <a:schemeClr val="tx1"/>
                          </a:solidFill>
                        </a:rPr>
                        <a:t>Relies on OAuth for underlying authorization</a:t>
                      </a:r>
                    </a:p>
                  </a:txBody>
                  <a:tcPr marL="230628" marR="119926" marT="63871" marB="63871" anchor="ctr">
                    <a:lnL w="12700" cmpd="sng">
                      <a:noFill/>
                      <a:prstDash val="solid"/>
                    </a:lnL>
                    <a:lnR w="28575" cap="flat" cmpd="sng" algn="ctr">
                      <a:noFill/>
                      <a:prstDash val="solid"/>
                    </a:lnR>
                    <a:lnT w="12700" cmpd="sng">
                      <a:noFill/>
                      <a:prstDash val="solid"/>
                    </a:lnT>
                    <a:lnB w="28575" cap="flat" cmpd="sng" algn="ctr">
                      <a:noFill/>
                      <a:prstDash val="solid"/>
                    </a:lnB>
                    <a:noFill/>
                  </a:tcPr>
                </a:tc>
                <a:extLst>
                  <a:ext uri="{0D108BD9-81ED-4DB2-BD59-A6C34878D82A}">
                    <a16:rowId xmlns:a16="http://schemas.microsoft.com/office/drawing/2014/main" val="2935055816"/>
                  </a:ext>
                </a:extLst>
              </a:tr>
            </a:tbl>
          </a:graphicData>
        </a:graphic>
      </p:graphicFrame>
    </p:spTree>
    <p:extLst>
      <p:ext uri="{BB962C8B-B14F-4D97-AF65-F5344CB8AC3E}">
        <p14:creationId xmlns:p14="http://schemas.microsoft.com/office/powerpoint/2010/main" val="7638589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Use Cases for Federated Identities</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a:bodyPr>
          <a:lstStyle/>
          <a:p>
            <a:r>
              <a:rPr lang="en-IN" b="1" dirty="0"/>
              <a:t>1. Single Sign-On (SSO)</a:t>
            </a:r>
            <a:endParaRPr lang="en-IN" dirty="0"/>
          </a:p>
          <a:p>
            <a:pPr>
              <a:buFont typeface="Arial" panose="020B0604020202020204" pitchFamily="34" charset="0"/>
              <a:buChar char="•"/>
            </a:pPr>
            <a:r>
              <a:rPr lang="en-IN" b="1" dirty="0"/>
              <a:t>Scenario:</a:t>
            </a:r>
            <a:r>
              <a:rPr lang="en-IN" dirty="0"/>
              <a:t> Employees in an organization need to access multiple internal applications and cloud-based services daily.</a:t>
            </a:r>
          </a:p>
          <a:p>
            <a:pPr>
              <a:buFont typeface="Arial" panose="020B0604020202020204" pitchFamily="34" charset="0"/>
              <a:buChar char="•"/>
            </a:pPr>
            <a:r>
              <a:rPr lang="en-IN" b="1" dirty="0"/>
              <a:t>How Federated Identities Help:</a:t>
            </a:r>
            <a:endParaRPr lang="en-IN" dirty="0"/>
          </a:p>
          <a:p>
            <a:pPr marL="742950" lvl="1" indent="-285750">
              <a:buFont typeface="Arial" panose="020B0604020202020204" pitchFamily="34" charset="0"/>
              <a:buChar char="•"/>
            </a:pPr>
            <a:r>
              <a:rPr lang="en-IN" b="1" dirty="0"/>
              <a:t>Centralized Authentication:</a:t>
            </a:r>
            <a:r>
              <a:rPr lang="en-IN" dirty="0"/>
              <a:t> A single set of credentials (often tied to the corporate directory) is used to access all connected applications.</a:t>
            </a:r>
          </a:p>
          <a:p>
            <a:pPr marL="742950" lvl="1" indent="-285750">
              <a:buFont typeface="Arial" panose="020B0604020202020204" pitchFamily="34" charset="0"/>
              <a:buChar char="•"/>
            </a:pPr>
            <a:r>
              <a:rPr lang="en-IN" b="1" dirty="0"/>
              <a:t>Seamless Access:</a:t>
            </a:r>
            <a:r>
              <a:rPr lang="en-IN" dirty="0"/>
              <a:t> Users authenticate once and can then navigate between different applications without additional login prompts.</a:t>
            </a:r>
          </a:p>
          <a:p>
            <a:pPr marL="742950" lvl="1" indent="-285750">
              <a:buFont typeface="Arial" panose="020B0604020202020204" pitchFamily="34" charset="0"/>
              <a:buChar char="•"/>
            </a:pPr>
            <a:r>
              <a:rPr lang="en-IN" b="1" dirty="0"/>
              <a:t>Reduced Password Fatigue:</a:t>
            </a:r>
            <a:r>
              <a:rPr lang="en-IN" dirty="0"/>
              <a:t> Employees only need to remember one strong password, minimizing the risk of weak or reused passwords.</a:t>
            </a:r>
          </a:p>
          <a:p>
            <a:pPr marL="742950" lvl="1" indent="-285750">
              <a:buFont typeface="Arial" panose="020B0604020202020204" pitchFamily="34" charset="0"/>
              <a:buChar char="•"/>
            </a:pPr>
            <a:r>
              <a:rPr lang="en-IN" b="1" dirty="0"/>
              <a:t>Improved Productivity:</a:t>
            </a:r>
            <a:r>
              <a:rPr lang="en-IN" dirty="0"/>
              <a:t> Eliminates the time and frustration associated with multiple logins, boosting efficiency.</a:t>
            </a:r>
          </a:p>
          <a:p>
            <a:pPr>
              <a:buFont typeface="Arial" panose="020B0604020202020204" pitchFamily="34" charset="0"/>
              <a:buChar char="•"/>
            </a:pPr>
            <a:r>
              <a:rPr lang="en-IN" b="1" dirty="0"/>
              <a:t>Example:</a:t>
            </a:r>
            <a:r>
              <a:rPr lang="en-IN" dirty="0"/>
              <a:t> An employee logs in to the company intranet and can then seamlessly access their email, project management tools, HR portal, and cloud-based CRM system without needing to enter their credentials again.</a:t>
            </a:r>
          </a:p>
        </p:txBody>
      </p:sp>
    </p:spTree>
    <p:extLst>
      <p:ext uri="{BB962C8B-B14F-4D97-AF65-F5344CB8AC3E}">
        <p14:creationId xmlns:p14="http://schemas.microsoft.com/office/powerpoint/2010/main" val="3123587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Use Cases for Federated Identities</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a:bodyPr>
          <a:lstStyle/>
          <a:p>
            <a:r>
              <a:rPr lang="en-IN" b="1" dirty="0"/>
              <a:t>2. Business-to-Business (B2B) Collaboration</a:t>
            </a:r>
            <a:endParaRPr lang="en-IN" dirty="0"/>
          </a:p>
          <a:p>
            <a:pPr>
              <a:buFont typeface="Arial" panose="020B0604020202020204" pitchFamily="34" charset="0"/>
              <a:buChar char="•"/>
            </a:pPr>
            <a:r>
              <a:rPr lang="en-IN" b="1" dirty="0"/>
              <a:t>Scenario:</a:t>
            </a:r>
            <a:r>
              <a:rPr lang="en-IN" dirty="0"/>
              <a:t> Companies need to securely share resources and data with partners, suppliers, or customers.</a:t>
            </a:r>
          </a:p>
          <a:p>
            <a:pPr>
              <a:buFont typeface="Arial" panose="020B0604020202020204" pitchFamily="34" charset="0"/>
              <a:buChar char="•"/>
            </a:pPr>
            <a:r>
              <a:rPr lang="en-IN" b="1" dirty="0"/>
              <a:t>How Federated Identities Help:</a:t>
            </a:r>
            <a:endParaRPr lang="en-IN" dirty="0"/>
          </a:p>
          <a:p>
            <a:pPr marL="742950" lvl="1" indent="-285750">
              <a:buFont typeface="Arial" panose="020B0604020202020204" pitchFamily="34" charset="0"/>
              <a:buChar char="•"/>
            </a:pPr>
            <a:r>
              <a:rPr lang="en-IN" b="1" dirty="0"/>
              <a:t>Secure Access Control:</a:t>
            </a:r>
            <a:r>
              <a:rPr lang="en-IN" dirty="0"/>
              <a:t> Partners and suppliers can access authorized resources using their own identity provider (IdP), eliminating the need to create and manage separate accounts.</a:t>
            </a:r>
          </a:p>
          <a:p>
            <a:pPr marL="742950" lvl="1" indent="-285750">
              <a:buFont typeface="Arial" panose="020B0604020202020204" pitchFamily="34" charset="0"/>
              <a:buChar char="•"/>
            </a:pPr>
            <a:r>
              <a:rPr lang="en-IN" b="1" dirty="0"/>
              <a:t>Streamlined Onboarding:</a:t>
            </a:r>
            <a:r>
              <a:rPr lang="en-IN" dirty="0"/>
              <a:t> New partners can be quickly granted access to necessary resources, accelerating collaboration.</a:t>
            </a:r>
          </a:p>
          <a:p>
            <a:pPr marL="742950" lvl="1" indent="-285750">
              <a:buFont typeface="Arial" panose="020B0604020202020204" pitchFamily="34" charset="0"/>
              <a:buChar char="•"/>
            </a:pPr>
            <a:r>
              <a:rPr lang="en-IN" b="1" dirty="0"/>
              <a:t>Reduced Administrative Overhead:</a:t>
            </a:r>
            <a:r>
              <a:rPr lang="en-IN" dirty="0"/>
              <a:t> Identity and access management is simplified, as each organization manages its own users.</a:t>
            </a:r>
          </a:p>
          <a:p>
            <a:pPr marL="742950" lvl="1" indent="-285750">
              <a:buFont typeface="Arial" panose="020B0604020202020204" pitchFamily="34" charset="0"/>
              <a:buChar char="•"/>
            </a:pPr>
            <a:r>
              <a:rPr lang="en-IN" b="1" dirty="0"/>
              <a:t>Enhanced Security:</a:t>
            </a:r>
            <a:r>
              <a:rPr lang="en-IN" dirty="0"/>
              <a:t> Centralized access control and strong authentication mechanisms protect sensitive data shared between organizations.</a:t>
            </a:r>
          </a:p>
          <a:p>
            <a:pPr>
              <a:buFont typeface="Arial" panose="020B0604020202020204" pitchFamily="34" charset="0"/>
              <a:buChar char="•"/>
            </a:pPr>
            <a:r>
              <a:rPr lang="en-IN" b="1" dirty="0"/>
              <a:t>Example:</a:t>
            </a:r>
            <a:r>
              <a:rPr lang="en-IN" dirty="0"/>
              <a:t> A manufacturer grants its suppliers access to a shared portal where they can view inventory levels, place orders, and track shipments, all using their own company credentials.</a:t>
            </a:r>
          </a:p>
        </p:txBody>
      </p:sp>
    </p:spTree>
    <p:extLst>
      <p:ext uri="{BB962C8B-B14F-4D97-AF65-F5344CB8AC3E}">
        <p14:creationId xmlns:p14="http://schemas.microsoft.com/office/powerpoint/2010/main" val="34831660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Use Cases for Federated Identities</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lnSpcReduction="10000"/>
          </a:bodyPr>
          <a:lstStyle/>
          <a:p>
            <a:r>
              <a:rPr lang="en-IN" b="1" dirty="0"/>
              <a:t>3. Customer Identity and Access Management (CIAM)</a:t>
            </a:r>
            <a:endParaRPr lang="en-IN" dirty="0"/>
          </a:p>
          <a:p>
            <a:pPr>
              <a:buFont typeface="Arial" panose="020B0604020202020204" pitchFamily="34" charset="0"/>
              <a:buChar char="•"/>
            </a:pPr>
            <a:r>
              <a:rPr lang="en-IN" b="1" dirty="0"/>
              <a:t>Scenario:</a:t>
            </a:r>
            <a:r>
              <a:rPr lang="en-IN" dirty="0"/>
              <a:t> Businesses need to manage customer identities and provide secure access to online services, such as e-commerce platforms, loyalty programs, or support portals.</a:t>
            </a:r>
          </a:p>
          <a:p>
            <a:pPr>
              <a:buFont typeface="Arial" panose="020B0604020202020204" pitchFamily="34" charset="0"/>
              <a:buChar char="•"/>
            </a:pPr>
            <a:r>
              <a:rPr lang="en-IN" b="1" dirty="0"/>
              <a:t>How Federated Identities Help:</a:t>
            </a:r>
            <a:endParaRPr lang="en-IN" dirty="0"/>
          </a:p>
          <a:p>
            <a:pPr marL="742950" lvl="1" indent="-285750">
              <a:buFont typeface="Arial" panose="020B0604020202020204" pitchFamily="34" charset="0"/>
              <a:buChar char="•"/>
            </a:pPr>
            <a:r>
              <a:rPr lang="en-IN" b="1" dirty="0"/>
              <a:t>Frictionless User Experience:</a:t>
            </a:r>
            <a:r>
              <a:rPr lang="en-IN" dirty="0"/>
              <a:t> Customers can use their existing social media accounts or other familiar identity providers to log in, reducing barriers to entry.</a:t>
            </a:r>
          </a:p>
          <a:p>
            <a:pPr marL="742950" lvl="1" indent="-285750">
              <a:buFont typeface="Arial" panose="020B0604020202020204" pitchFamily="34" charset="0"/>
              <a:buChar char="•"/>
            </a:pPr>
            <a:r>
              <a:rPr lang="en-IN" b="1" dirty="0"/>
              <a:t>Enhanced Security:</a:t>
            </a:r>
            <a:r>
              <a:rPr lang="en-IN" dirty="0"/>
              <a:t> Strong authentication mechanisms and centralized access control protect customer data and prevent unauthorized access.</a:t>
            </a:r>
          </a:p>
          <a:p>
            <a:pPr marL="742950" lvl="1" indent="-285750">
              <a:buFont typeface="Arial" panose="020B0604020202020204" pitchFamily="34" charset="0"/>
              <a:buChar char="•"/>
            </a:pPr>
            <a:r>
              <a:rPr lang="en-IN" b="1" dirty="0"/>
              <a:t>Personalized Experiences:</a:t>
            </a:r>
            <a:r>
              <a:rPr lang="en-IN" dirty="0"/>
              <a:t> Businesses can gather valuable customer insights and tailor their offerings based on user identities and preferences.</a:t>
            </a:r>
          </a:p>
          <a:p>
            <a:pPr marL="742950" lvl="1" indent="-285750">
              <a:buFont typeface="Arial" panose="020B0604020202020204" pitchFamily="34" charset="0"/>
              <a:buChar char="•"/>
            </a:pPr>
            <a:r>
              <a:rPr lang="en-IN" b="1" dirty="0"/>
              <a:t>Increased Engagement:</a:t>
            </a:r>
            <a:r>
              <a:rPr lang="en-IN" dirty="0"/>
              <a:t> Simplified login processes and personalized experiences can lead to higher customer engagement and loyalty.</a:t>
            </a:r>
          </a:p>
          <a:p>
            <a:pPr>
              <a:buFont typeface="Arial" panose="020B0604020202020204" pitchFamily="34" charset="0"/>
              <a:buChar char="•"/>
            </a:pPr>
            <a:r>
              <a:rPr lang="en-IN" b="1" dirty="0"/>
              <a:t>Example:</a:t>
            </a:r>
            <a:r>
              <a:rPr lang="en-IN" dirty="0"/>
              <a:t> An online retailer allows customers to log in using their Google or Facebook accounts, simplifying the registration process and providing a more convenient shopping experience.</a:t>
            </a:r>
          </a:p>
        </p:txBody>
      </p:sp>
    </p:spTree>
    <p:extLst>
      <p:ext uri="{BB962C8B-B14F-4D97-AF65-F5344CB8AC3E}">
        <p14:creationId xmlns:p14="http://schemas.microsoft.com/office/powerpoint/2010/main" val="1949811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A2B9-427F-51CC-2F47-053A7C62ECBF}"/>
              </a:ext>
            </a:extLst>
          </p:cNvPr>
          <p:cNvSpPr>
            <a:spLocks noGrp="1"/>
          </p:cNvSpPr>
          <p:nvPr>
            <p:ph type="title"/>
          </p:nvPr>
        </p:nvSpPr>
        <p:spPr/>
        <p:txBody>
          <a:bodyPr/>
          <a:lstStyle/>
          <a:p>
            <a:r>
              <a:rPr lang="en-US" dirty="0"/>
              <a:t>Identity, Entitlement and Access Management</a:t>
            </a:r>
          </a:p>
        </p:txBody>
      </p:sp>
      <p:sp>
        <p:nvSpPr>
          <p:cNvPr id="6" name="Content Placeholder 5">
            <a:extLst>
              <a:ext uri="{FF2B5EF4-FFF2-40B4-BE49-F238E27FC236}">
                <a16:creationId xmlns:a16="http://schemas.microsoft.com/office/drawing/2014/main" id="{6CE3674F-8771-28CE-A8B6-C491B8791A39}"/>
              </a:ext>
            </a:extLst>
          </p:cNvPr>
          <p:cNvSpPr txBox="1">
            <a:spLocks/>
          </p:cNvSpPr>
          <p:nvPr/>
        </p:nvSpPr>
        <p:spPr bwMode="auto">
          <a:xfrm>
            <a:off x="5359400" y="5484341"/>
            <a:ext cx="601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base" latinLnBrk="0" hangingPunct="1">
              <a:lnSpc>
                <a:spcPts val="1800"/>
              </a:lnSpc>
              <a:spcBef>
                <a:spcPct val="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rPr>
              <a:t>Syed Aquib</a:t>
            </a:r>
          </a:p>
          <a:p>
            <a:pPr marL="0" marR="0" lvl="0" indent="0" algn="r" defTabSz="914400" rtl="0" eaLnBrk="1" fontAlgn="base" latinLnBrk="0" hangingPunct="1">
              <a:lnSpc>
                <a:spcPts val="1800"/>
              </a:lnSpc>
              <a:spcBef>
                <a:spcPct val="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rPr>
              <a:t>Security Fundamentals For Cloud</a:t>
            </a:r>
            <a:endParaRPr kumimoji="0" lang="en-US" altLang="en-US" sz="1800" b="0"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069893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1EE605-7BC8-53A0-91E7-2570C39B6CE5}"/>
              </a:ext>
            </a:extLst>
          </p:cNvPr>
          <p:cNvSpPr>
            <a:spLocks noGrp="1"/>
          </p:cNvSpPr>
          <p:nvPr>
            <p:ph idx="1"/>
          </p:nvPr>
        </p:nvSpPr>
        <p:spPr>
          <a:xfrm>
            <a:off x="127591" y="1295400"/>
            <a:ext cx="12064409" cy="5562600"/>
          </a:xfrm>
        </p:spPr>
        <p:txBody>
          <a:bodyPr>
            <a:normAutofit lnSpcReduction="10000"/>
          </a:bodyPr>
          <a:lstStyle/>
          <a:p>
            <a:r>
              <a:rPr lang="en-IN" sz="1400" b="1" dirty="0"/>
              <a:t>Definition:</a:t>
            </a:r>
            <a:endParaRPr lang="en-IN" sz="1400" dirty="0"/>
          </a:p>
          <a:p>
            <a:r>
              <a:rPr lang="en-IN" sz="1400" dirty="0"/>
              <a:t>Entitlement management is the systematic process of granting, modifying, and revoking user access privileges to resources such as applications, data, systems, or networks. It leverages a combination of roles, attributes, policies, and other criteria to determine who can access what.</a:t>
            </a:r>
          </a:p>
          <a:p>
            <a:r>
              <a:rPr lang="en-IN" sz="1400" b="1" dirty="0"/>
              <a:t>Key Benefits</a:t>
            </a:r>
            <a:endParaRPr lang="en-IN" sz="1400" dirty="0"/>
          </a:p>
          <a:p>
            <a:pPr>
              <a:buFont typeface="+mj-lt"/>
              <a:buAutoNum type="arabicPeriod"/>
            </a:pPr>
            <a:r>
              <a:rPr lang="en-IN" sz="1400" b="1" dirty="0"/>
              <a:t>Ensures Users Have the Appropriate Level of Access:</a:t>
            </a:r>
            <a:endParaRPr lang="en-IN" sz="1400" dirty="0"/>
          </a:p>
          <a:p>
            <a:pPr>
              <a:buFont typeface="Arial" panose="020B0604020202020204" pitchFamily="34" charset="0"/>
              <a:buChar char="•"/>
            </a:pPr>
            <a:r>
              <a:rPr lang="en-IN" sz="1400" b="1" dirty="0"/>
              <a:t>Principle of Least Privilege:</a:t>
            </a:r>
            <a:r>
              <a:rPr lang="en-IN" sz="1400" dirty="0"/>
              <a:t> Entitlement management enforces the principle of least privilege, granting users only the minimum necessary access to perform their tasks. This minimizes the potential damage in case of accidental or malicious actions.</a:t>
            </a:r>
          </a:p>
          <a:p>
            <a:pPr>
              <a:buFont typeface="Arial" panose="020B0604020202020204" pitchFamily="34" charset="0"/>
              <a:buChar char="•"/>
            </a:pPr>
            <a:r>
              <a:rPr lang="en-IN" sz="1400" b="1" dirty="0"/>
              <a:t>Role-Based Access Control (RBAC):</a:t>
            </a:r>
            <a:r>
              <a:rPr lang="en-IN" sz="1400" dirty="0"/>
              <a:t> Users are assigned roles that define their access rights, simplifying the management of permissions as users move between roles or departments.</a:t>
            </a:r>
          </a:p>
          <a:p>
            <a:pPr>
              <a:buFont typeface="Arial" panose="020B0604020202020204" pitchFamily="34" charset="0"/>
              <a:buChar char="•"/>
            </a:pPr>
            <a:r>
              <a:rPr lang="en-IN" sz="1400" b="1" dirty="0"/>
              <a:t>Attribute-Based Access Control (ABAC):</a:t>
            </a:r>
            <a:r>
              <a:rPr lang="en-IN" sz="1400" dirty="0"/>
              <a:t> Access decisions can be made based on user attributes like department, location, or clearance level, enabling more fine-grained and dynamic access control.</a:t>
            </a:r>
          </a:p>
          <a:p>
            <a:pPr>
              <a:buFont typeface="+mj-lt"/>
              <a:buAutoNum type="arabicPeriod" startAt="2"/>
            </a:pPr>
            <a:r>
              <a:rPr lang="en-IN" sz="1400" b="1" dirty="0"/>
              <a:t>Reduces the Risk of Unauthorized Access and Data Breaches:</a:t>
            </a:r>
            <a:endParaRPr lang="en-IN" sz="1400" dirty="0"/>
          </a:p>
          <a:p>
            <a:pPr>
              <a:buFont typeface="Arial" panose="020B0604020202020204" pitchFamily="34" charset="0"/>
              <a:buChar char="•"/>
            </a:pPr>
            <a:r>
              <a:rPr lang="en-IN" sz="1400" b="1" dirty="0"/>
              <a:t>Centralized Access Control:</a:t>
            </a:r>
            <a:r>
              <a:rPr lang="en-IN" sz="1400" dirty="0"/>
              <a:t> Entitlement management provides a centralized view of user access rights, making it easier to identify and address potential security risks.</a:t>
            </a:r>
          </a:p>
          <a:p>
            <a:pPr>
              <a:buFont typeface="Arial" panose="020B0604020202020204" pitchFamily="34" charset="0"/>
              <a:buChar char="•"/>
            </a:pPr>
            <a:r>
              <a:rPr lang="en-IN" sz="1400" b="1" dirty="0"/>
              <a:t>Automated Provisioning and De-provisioning:</a:t>
            </a:r>
            <a:r>
              <a:rPr lang="en-IN" sz="1400" dirty="0"/>
              <a:t> User access can be automatically granted or revoked based on predefined rules, minimizing the risk of human error and ensuring timely access changes.</a:t>
            </a:r>
          </a:p>
          <a:p>
            <a:pPr>
              <a:buFont typeface="Arial" panose="020B0604020202020204" pitchFamily="34" charset="0"/>
              <a:buChar char="•"/>
            </a:pPr>
            <a:r>
              <a:rPr lang="en-IN" sz="1400" b="1" dirty="0"/>
              <a:t>Auditing and Compliance:</a:t>
            </a:r>
            <a:r>
              <a:rPr lang="en-IN" sz="1400" dirty="0"/>
              <a:t> Entitlement management systems maintain detailed logs of access requests and changes, aiding in audits and ensuring compliance with regulatory requirements.</a:t>
            </a:r>
          </a:p>
          <a:p>
            <a:pPr>
              <a:buFont typeface="+mj-lt"/>
              <a:buAutoNum type="arabicPeriod" startAt="3"/>
            </a:pPr>
            <a:r>
              <a:rPr lang="en-IN" sz="1400" b="1" dirty="0"/>
              <a:t>Simplifies Access Management in Complex Environments:</a:t>
            </a:r>
            <a:endParaRPr lang="en-IN" sz="1400" dirty="0"/>
          </a:p>
          <a:p>
            <a:pPr>
              <a:buFont typeface="Arial" panose="020B0604020202020204" pitchFamily="34" charset="0"/>
              <a:buChar char="•"/>
            </a:pPr>
            <a:r>
              <a:rPr lang="en-IN" sz="1400" b="1" dirty="0"/>
              <a:t>Scalability:</a:t>
            </a:r>
            <a:r>
              <a:rPr lang="en-IN" sz="1400" dirty="0"/>
              <a:t> Entitlement management solutions can handle large numbers of users and resources, making them suitable for complex enterprise environments.</a:t>
            </a:r>
          </a:p>
          <a:p>
            <a:pPr>
              <a:buFont typeface="Arial" panose="020B0604020202020204" pitchFamily="34" charset="0"/>
              <a:buChar char="•"/>
            </a:pPr>
            <a:r>
              <a:rPr lang="en-IN" sz="1400" b="1" dirty="0"/>
              <a:t>Integration with Identity Management Systems:</a:t>
            </a:r>
            <a:r>
              <a:rPr lang="en-IN" sz="1400" dirty="0"/>
              <a:t> Entitlement management often integrates with identity management systems, providing a unified view of user identities and access rights.</a:t>
            </a:r>
          </a:p>
          <a:p>
            <a:pPr>
              <a:buFont typeface="Arial" panose="020B0604020202020204" pitchFamily="34" charset="0"/>
              <a:buChar char="•"/>
            </a:pPr>
            <a:r>
              <a:rPr lang="en-IN" sz="1400" b="1" dirty="0"/>
              <a:t>Workflow Automation:</a:t>
            </a:r>
            <a:r>
              <a:rPr lang="en-IN" sz="1400" dirty="0"/>
              <a:t> Automating access request and approval workflows streamlines the process and reduces administrative overhead.</a:t>
            </a:r>
          </a:p>
        </p:txBody>
      </p:sp>
      <p:sp>
        <p:nvSpPr>
          <p:cNvPr id="3" name="Content Placeholder 2">
            <a:extLst>
              <a:ext uri="{FF2B5EF4-FFF2-40B4-BE49-F238E27FC236}">
                <a16:creationId xmlns:a16="http://schemas.microsoft.com/office/drawing/2014/main" id="{34714C83-8942-647F-A676-099F002F3BE4}"/>
              </a:ext>
            </a:extLst>
          </p:cNvPr>
          <p:cNvSpPr>
            <a:spLocks noGrp="1"/>
          </p:cNvSpPr>
          <p:nvPr>
            <p:ph sz="quarter" idx="10"/>
          </p:nvPr>
        </p:nvSpPr>
        <p:spPr/>
        <p:txBody>
          <a:bodyPr/>
          <a:lstStyle/>
          <a:p>
            <a:r>
              <a:rPr lang="en-IN" dirty="0"/>
              <a:t>Entitlement Management</a:t>
            </a:r>
            <a:endParaRPr lang="en-US" dirty="0"/>
          </a:p>
        </p:txBody>
      </p:sp>
    </p:spTree>
    <p:extLst>
      <p:ext uri="{BB962C8B-B14F-4D97-AF65-F5344CB8AC3E}">
        <p14:creationId xmlns:p14="http://schemas.microsoft.com/office/powerpoint/2010/main" val="8699130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A012B-E19B-9A9F-5164-E535F241F17F}"/>
              </a:ext>
            </a:extLst>
          </p:cNvPr>
          <p:cNvSpPr>
            <a:spLocks noGrp="1"/>
          </p:cNvSpPr>
          <p:nvPr>
            <p:ph sz="quarter" idx="10"/>
          </p:nvPr>
        </p:nvSpPr>
        <p:spPr/>
        <p:txBody>
          <a:bodyPr/>
          <a:lstStyle/>
          <a:p>
            <a:r>
              <a:rPr lang="en-IN" dirty="0"/>
              <a:t>IAM Audit</a:t>
            </a:r>
            <a:endParaRPr lang="en-US" dirty="0"/>
          </a:p>
        </p:txBody>
      </p:sp>
      <p:sp>
        <p:nvSpPr>
          <p:cNvPr id="2" name="Content Placeholder 1">
            <a:extLst>
              <a:ext uri="{FF2B5EF4-FFF2-40B4-BE49-F238E27FC236}">
                <a16:creationId xmlns:a16="http://schemas.microsoft.com/office/drawing/2014/main" id="{5A1940FB-6463-8339-0053-7D9092F29D7C}"/>
              </a:ext>
            </a:extLst>
          </p:cNvPr>
          <p:cNvSpPr>
            <a:spLocks noGrp="1"/>
          </p:cNvSpPr>
          <p:nvPr>
            <p:ph idx="1"/>
          </p:nvPr>
        </p:nvSpPr>
        <p:spPr>
          <a:xfrm>
            <a:off x="406400" y="1493838"/>
            <a:ext cx="11785600" cy="5045185"/>
          </a:xfrm>
        </p:spPr>
        <p:txBody>
          <a:bodyPr>
            <a:normAutofit fontScale="92500" lnSpcReduction="10000"/>
          </a:bodyPr>
          <a:lstStyle/>
          <a:p>
            <a:pPr>
              <a:buFont typeface="+mj-lt"/>
              <a:buAutoNum type="arabicPeriod"/>
            </a:pPr>
            <a:r>
              <a:rPr lang="en-IN" b="1" dirty="0"/>
              <a:t>User Access Reviews:</a:t>
            </a:r>
            <a:endParaRPr lang="en-IN" dirty="0"/>
          </a:p>
          <a:p>
            <a:pPr>
              <a:buFont typeface="Arial" panose="020B0604020202020204" pitchFamily="34" charset="0"/>
              <a:buChar char="•"/>
            </a:pPr>
            <a:r>
              <a:rPr lang="en-IN" b="1" dirty="0"/>
              <a:t>Purpose:</a:t>
            </a:r>
            <a:r>
              <a:rPr lang="en-IN" dirty="0"/>
              <a:t> Regularly assess whether users have the appropriate access privileges based on their roles and responsibilities.</a:t>
            </a:r>
          </a:p>
          <a:p>
            <a:pPr>
              <a:buFont typeface="Arial" panose="020B0604020202020204" pitchFamily="34" charset="0"/>
              <a:buChar char="•"/>
            </a:pPr>
            <a:r>
              <a:rPr lang="en-IN" b="1" dirty="0"/>
              <a:t>Process:</a:t>
            </a:r>
            <a:r>
              <a:rPr lang="en-IN" dirty="0"/>
              <a:t> Review access rights for all users, especially those with elevated privileges or access to sensitive data. Identify and revoke any unnecessary or excessive access.</a:t>
            </a:r>
          </a:p>
          <a:p>
            <a:pPr>
              <a:buFont typeface="Arial" panose="020B0604020202020204" pitchFamily="34" charset="0"/>
              <a:buChar char="•"/>
            </a:pPr>
            <a:r>
              <a:rPr lang="en-IN" b="1" dirty="0"/>
              <a:t>Tools:</a:t>
            </a:r>
            <a:r>
              <a:rPr lang="en-IN" dirty="0"/>
              <a:t> Utilize IAM solutions with built-in access review capabilities or leverage third-party audit tools.</a:t>
            </a:r>
          </a:p>
          <a:p>
            <a:pPr>
              <a:buFont typeface="+mj-lt"/>
              <a:buAutoNum type="arabicPeriod" startAt="2"/>
            </a:pPr>
            <a:r>
              <a:rPr lang="en-IN" b="1" dirty="0"/>
              <a:t>Privilege Escalation Checks:</a:t>
            </a:r>
            <a:endParaRPr lang="en-IN" dirty="0"/>
          </a:p>
          <a:p>
            <a:pPr>
              <a:buFont typeface="Arial" panose="020B0604020202020204" pitchFamily="34" charset="0"/>
              <a:buChar char="•"/>
            </a:pPr>
            <a:r>
              <a:rPr lang="en-IN" b="1" dirty="0"/>
              <a:t>Purpose:</a:t>
            </a:r>
            <a:r>
              <a:rPr lang="en-IN" dirty="0"/>
              <a:t> Identify potential pathways for users to gain unauthorized access to sensitive resources or elevate their privileges.</a:t>
            </a:r>
          </a:p>
          <a:p>
            <a:pPr>
              <a:buFont typeface="Arial" panose="020B0604020202020204" pitchFamily="34" charset="0"/>
              <a:buChar char="•"/>
            </a:pPr>
            <a:r>
              <a:rPr lang="en-IN" b="1" dirty="0"/>
              <a:t>Process:</a:t>
            </a:r>
            <a:r>
              <a:rPr lang="en-IN" dirty="0"/>
              <a:t> Examine configurations, access control lists, and user activity logs to detect any misconfigurations or suspicious patterns that could lead to privilege escalation.</a:t>
            </a:r>
          </a:p>
          <a:p>
            <a:pPr>
              <a:buFont typeface="Arial" panose="020B0604020202020204" pitchFamily="34" charset="0"/>
              <a:buChar char="•"/>
            </a:pPr>
            <a:r>
              <a:rPr lang="en-IN" b="1" dirty="0"/>
              <a:t>Tools:</a:t>
            </a:r>
            <a:r>
              <a:rPr lang="en-IN" dirty="0"/>
              <a:t> Employ vulnerability scanners, penetration testing tools, and security information and event management (SIEM) systems to monitor and </a:t>
            </a:r>
            <a:r>
              <a:rPr lang="en-IN" dirty="0" err="1"/>
              <a:t>analyze</a:t>
            </a:r>
            <a:r>
              <a:rPr lang="en-IN" dirty="0"/>
              <a:t> user </a:t>
            </a:r>
            <a:r>
              <a:rPr lang="en-IN" dirty="0" err="1"/>
              <a:t>behavior</a:t>
            </a:r>
            <a:r>
              <a:rPr lang="en-IN" dirty="0"/>
              <a:t>.</a:t>
            </a:r>
          </a:p>
        </p:txBody>
      </p:sp>
    </p:spTree>
    <p:extLst>
      <p:ext uri="{BB962C8B-B14F-4D97-AF65-F5344CB8AC3E}">
        <p14:creationId xmlns:p14="http://schemas.microsoft.com/office/powerpoint/2010/main" val="28154253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A012B-E19B-9A9F-5164-E535F241F17F}"/>
              </a:ext>
            </a:extLst>
          </p:cNvPr>
          <p:cNvSpPr>
            <a:spLocks noGrp="1"/>
          </p:cNvSpPr>
          <p:nvPr>
            <p:ph sz="quarter" idx="10"/>
          </p:nvPr>
        </p:nvSpPr>
        <p:spPr/>
        <p:txBody>
          <a:bodyPr/>
          <a:lstStyle/>
          <a:p>
            <a:r>
              <a:rPr lang="en-IN" dirty="0"/>
              <a:t>IAM Audit</a:t>
            </a:r>
            <a:endParaRPr lang="en-US" dirty="0"/>
          </a:p>
        </p:txBody>
      </p:sp>
      <p:sp>
        <p:nvSpPr>
          <p:cNvPr id="2" name="Content Placeholder 1">
            <a:extLst>
              <a:ext uri="{FF2B5EF4-FFF2-40B4-BE49-F238E27FC236}">
                <a16:creationId xmlns:a16="http://schemas.microsoft.com/office/drawing/2014/main" id="{5A1940FB-6463-8339-0053-7D9092F29D7C}"/>
              </a:ext>
            </a:extLst>
          </p:cNvPr>
          <p:cNvSpPr>
            <a:spLocks noGrp="1"/>
          </p:cNvSpPr>
          <p:nvPr>
            <p:ph idx="1"/>
          </p:nvPr>
        </p:nvSpPr>
        <p:spPr>
          <a:xfrm>
            <a:off x="406400" y="1493838"/>
            <a:ext cx="11785600" cy="5045185"/>
          </a:xfrm>
        </p:spPr>
        <p:txBody>
          <a:bodyPr>
            <a:normAutofit fontScale="92500" lnSpcReduction="20000"/>
          </a:bodyPr>
          <a:lstStyle/>
          <a:p>
            <a:pPr>
              <a:buFont typeface="+mj-lt"/>
              <a:buAutoNum type="arabicPeriod" startAt="3"/>
            </a:pPr>
            <a:r>
              <a:rPr lang="en-IN" b="1" dirty="0"/>
              <a:t>Log Analysis:</a:t>
            </a:r>
            <a:endParaRPr lang="en-IN" dirty="0"/>
          </a:p>
          <a:p>
            <a:pPr>
              <a:buFont typeface="Arial" panose="020B0604020202020204" pitchFamily="34" charset="0"/>
              <a:buChar char="•"/>
            </a:pPr>
            <a:r>
              <a:rPr lang="en-IN" b="1" dirty="0"/>
              <a:t>Purpose:</a:t>
            </a:r>
            <a:r>
              <a:rPr lang="en-IN" dirty="0"/>
              <a:t> Review system and application logs to detect any unauthorized access attempts, suspicious activities, or policy violations.</a:t>
            </a:r>
          </a:p>
          <a:p>
            <a:pPr>
              <a:buFont typeface="Arial" panose="020B0604020202020204" pitchFamily="34" charset="0"/>
              <a:buChar char="•"/>
            </a:pPr>
            <a:r>
              <a:rPr lang="en-IN" b="1" dirty="0"/>
              <a:t>Process:</a:t>
            </a:r>
            <a:r>
              <a:rPr lang="en-IN" dirty="0"/>
              <a:t> Collect and </a:t>
            </a:r>
            <a:r>
              <a:rPr lang="en-IN" dirty="0" err="1"/>
              <a:t>analyze</a:t>
            </a:r>
            <a:r>
              <a:rPr lang="en-IN" dirty="0"/>
              <a:t> logs from various IAM components (like authentication servers, directory services, and access management tools) to gain insights into user </a:t>
            </a:r>
            <a:r>
              <a:rPr lang="en-IN" dirty="0" err="1"/>
              <a:t>behavior</a:t>
            </a:r>
            <a:r>
              <a:rPr lang="en-IN" dirty="0"/>
              <a:t> and identify potential threats.</a:t>
            </a:r>
          </a:p>
          <a:p>
            <a:pPr>
              <a:buFont typeface="Arial" panose="020B0604020202020204" pitchFamily="34" charset="0"/>
              <a:buChar char="•"/>
            </a:pPr>
            <a:r>
              <a:rPr lang="en-IN" b="1" dirty="0"/>
              <a:t>Tools:</a:t>
            </a:r>
            <a:r>
              <a:rPr lang="en-IN" dirty="0"/>
              <a:t> Utilize log management and analysis tools, SIEM systems, and user </a:t>
            </a:r>
            <a:r>
              <a:rPr lang="en-IN" dirty="0" err="1"/>
              <a:t>behavior</a:t>
            </a:r>
            <a:r>
              <a:rPr lang="en-IN" dirty="0"/>
              <a:t> analytics (UBA) solutions to detect anomalies and patterns.</a:t>
            </a:r>
          </a:p>
          <a:p>
            <a:pPr>
              <a:buFont typeface="+mj-lt"/>
              <a:buAutoNum type="arabicPeriod" startAt="4"/>
            </a:pPr>
            <a:r>
              <a:rPr lang="en-IN" b="1" dirty="0"/>
              <a:t>Compliance Audits:</a:t>
            </a:r>
            <a:endParaRPr lang="en-IN" dirty="0"/>
          </a:p>
          <a:p>
            <a:pPr>
              <a:buFont typeface="Arial" panose="020B0604020202020204" pitchFamily="34" charset="0"/>
              <a:buChar char="•"/>
            </a:pPr>
            <a:r>
              <a:rPr lang="en-IN" b="1" dirty="0"/>
              <a:t>Purpose:</a:t>
            </a:r>
            <a:r>
              <a:rPr lang="en-IN" dirty="0"/>
              <a:t> Ensure that your IAM practices comply with relevant industry standards, regulations, and internal policies.</a:t>
            </a:r>
          </a:p>
          <a:p>
            <a:pPr>
              <a:buFont typeface="Arial" panose="020B0604020202020204" pitchFamily="34" charset="0"/>
              <a:buChar char="•"/>
            </a:pPr>
            <a:r>
              <a:rPr lang="en-IN" b="1" dirty="0"/>
              <a:t>Process:</a:t>
            </a:r>
            <a:r>
              <a:rPr lang="en-IN" dirty="0"/>
              <a:t> Conduct comprehensive audits to assess your IAM policies, procedures, and controls against regulatory requirements and internal benchmarks. Identify and remediate any gaps or non-compliance issues.</a:t>
            </a:r>
          </a:p>
          <a:p>
            <a:pPr>
              <a:buFont typeface="Arial" panose="020B0604020202020204" pitchFamily="34" charset="0"/>
              <a:buChar char="•"/>
            </a:pPr>
            <a:r>
              <a:rPr lang="en-IN" b="1" dirty="0"/>
              <a:t>Tools:</a:t>
            </a:r>
            <a:r>
              <a:rPr lang="en-IN" dirty="0"/>
              <a:t> Leverage compliance audit frameworks, checklists, and specialized audit software to streamline the process and ensure thoroughness.</a:t>
            </a:r>
          </a:p>
        </p:txBody>
      </p:sp>
    </p:spTree>
    <p:extLst>
      <p:ext uri="{BB962C8B-B14F-4D97-AF65-F5344CB8AC3E}">
        <p14:creationId xmlns:p14="http://schemas.microsoft.com/office/powerpoint/2010/main" val="3747619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A012B-E19B-9A9F-5164-E535F241F17F}"/>
              </a:ext>
            </a:extLst>
          </p:cNvPr>
          <p:cNvSpPr>
            <a:spLocks noGrp="1"/>
          </p:cNvSpPr>
          <p:nvPr>
            <p:ph sz="quarter" idx="10"/>
          </p:nvPr>
        </p:nvSpPr>
        <p:spPr/>
        <p:txBody>
          <a:bodyPr/>
          <a:lstStyle/>
          <a:p>
            <a:r>
              <a:rPr lang="en-IN" dirty="0"/>
              <a:t>IAM Audit</a:t>
            </a:r>
            <a:endParaRPr lang="en-US" dirty="0"/>
          </a:p>
        </p:txBody>
      </p:sp>
      <p:sp>
        <p:nvSpPr>
          <p:cNvPr id="2" name="Content Placeholder 1">
            <a:extLst>
              <a:ext uri="{FF2B5EF4-FFF2-40B4-BE49-F238E27FC236}">
                <a16:creationId xmlns:a16="http://schemas.microsoft.com/office/drawing/2014/main" id="{5A1940FB-6463-8339-0053-7D9092F29D7C}"/>
              </a:ext>
            </a:extLst>
          </p:cNvPr>
          <p:cNvSpPr>
            <a:spLocks noGrp="1"/>
          </p:cNvSpPr>
          <p:nvPr>
            <p:ph idx="1"/>
          </p:nvPr>
        </p:nvSpPr>
        <p:spPr>
          <a:xfrm>
            <a:off x="406400" y="1493838"/>
            <a:ext cx="11785600" cy="5045185"/>
          </a:xfrm>
        </p:spPr>
        <p:txBody>
          <a:bodyPr>
            <a:normAutofit fontScale="92500" lnSpcReduction="10000"/>
          </a:bodyPr>
          <a:lstStyle/>
          <a:p>
            <a:r>
              <a:rPr lang="en-IN" b="1" dirty="0"/>
              <a:t>Identifying Vulnerabilities:</a:t>
            </a:r>
            <a:r>
              <a:rPr lang="en-IN" dirty="0"/>
              <a:t> Regular audits help uncover weaknesses or gaps in your IAM system, allowing you to proactively address potential security risks before they are exploited.</a:t>
            </a:r>
          </a:p>
          <a:p>
            <a:r>
              <a:rPr lang="en-IN" b="1" dirty="0"/>
              <a:t>Ensuring Compliance:</a:t>
            </a:r>
            <a:r>
              <a:rPr lang="en-IN" dirty="0"/>
              <a:t> Audits help you demonstrate adherence to regulatory requirements (like GDPR, HIPAA, or PCI DSS) and internal policies, avoiding penalties and reputational damage.</a:t>
            </a:r>
          </a:p>
          <a:p>
            <a:r>
              <a:rPr lang="en-IN" b="1" dirty="0"/>
              <a:t>Optimizing Access Controls:</a:t>
            </a:r>
            <a:r>
              <a:rPr lang="en-IN" dirty="0"/>
              <a:t> Audits enable you to assess the effectiveness of your access controls, ensuring that users have the right level of access to perform their duties without compromising security.</a:t>
            </a:r>
          </a:p>
          <a:p>
            <a:r>
              <a:rPr lang="en-IN" b="1" dirty="0"/>
              <a:t>Improving Operational Efficiency:</a:t>
            </a:r>
            <a:r>
              <a:rPr lang="en-IN" dirty="0"/>
              <a:t> Audits can reveal areas for improvement in your IAM processes, leading to streamlined workflows and reduced administrative overhead.</a:t>
            </a:r>
          </a:p>
          <a:p>
            <a:r>
              <a:rPr lang="en-IN" b="1" dirty="0"/>
              <a:t>Building Stakeholder Trust:</a:t>
            </a:r>
            <a:r>
              <a:rPr lang="en-IN" dirty="0"/>
              <a:t> Demonstrating a commitment to regular IAM audits fosters trust among customers, partners, and employees, showcasing your dedication to data security and privacy.</a:t>
            </a:r>
            <a:endParaRPr lang="en-US" dirty="0"/>
          </a:p>
        </p:txBody>
      </p:sp>
    </p:spTree>
    <p:extLst>
      <p:ext uri="{BB962C8B-B14F-4D97-AF65-F5344CB8AC3E}">
        <p14:creationId xmlns:p14="http://schemas.microsoft.com/office/powerpoint/2010/main" val="271811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Identity Federation</a:t>
            </a:r>
            <a:endParaRPr lang="en-US" dirty="0"/>
          </a:p>
        </p:txBody>
      </p:sp>
      <p:sp>
        <p:nvSpPr>
          <p:cNvPr id="5" name="Content Placeholder 4">
            <a:extLst>
              <a:ext uri="{FF2B5EF4-FFF2-40B4-BE49-F238E27FC236}">
                <a16:creationId xmlns:a16="http://schemas.microsoft.com/office/drawing/2014/main" id="{8C22F1DE-C9DF-1DBB-B716-833F47018E95}"/>
              </a:ext>
            </a:extLst>
          </p:cNvPr>
          <p:cNvSpPr>
            <a:spLocks noGrp="1"/>
          </p:cNvSpPr>
          <p:nvPr>
            <p:ph idx="1"/>
          </p:nvPr>
        </p:nvSpPr>
        <p:spPr>
          <a:xfrm>
            <a:off x="406400" y="1493838"/>
            <a:ext cx="11785600" cy="5026232"/>
          </a:xfrm>
        </p:spPr>
        <p:txBody>
          <a:bodyPr>
            <a:normAutofit fontScale="85000" lnSpcReduction="20000"/>
          </a:bodyPr>
          <a:lstStyle/>
          <a:p>
            <a:pPr marL="0" indent="0"/>
            <a:r>
              <a:rPr lang="en-IN" dirty="0"/>
              <a:t>Identity federation is a trust relationship established between multiple organizations or domains, allowing them to share identity information and authentication mechanisms. It enables users from one domain (the identity provider) to access resources in another domain (the service provider) without the need to create and manage separate accounts for each service.</a:t>
            </a:r>
          </a:p>
          <a:p>
            <a:pPr marL="0" indent="0"/>
            <a:endParaRPr lang="en-IN" dirty="0"/>
          </a:p>
          <a:p>
            <a:r>
              <a:rPr lang="en-IN" b="1" dirty="0"/>
              <a:t>Benefits of Identity Federation</a:t>
            </a:r>
          </a:p>
          <a:p>
            <a:r>
              <a:rPr lang="en-IN" dirty="0"/>
              <a:t>Identity federation offers several advantages for both users and organizations:</a:t>
            </a:r>
          </a:p>
          <a:p>
            <a:pPr>
              <a:buFont typeface="Arial" panose="020B0604020202020204" pitchFamily="34" charset="0"/>
              <a:buChar char="•"/>
            </a:pPr>
            <a:r>
              <a:rPr lang="en-IN" b="1" dirty="0"/>
              <a:t>Improved User Experience:</a:t>
            </a:r>
            <a:r>
              <a:rPr lang="en-IN" dirty="0"/>
              <a:t> Users no longer need to remember multiple usernames and passwords for different services. They can log in once with their primary credentials and seamlessly access multiple services.</a:t>
            </a:r>
          </a:p>
          <a:p>
            <a:pPr>
              <a:buFont typeface="Arial" panose="020B0604020202020204" pitchFamily="34" charset="0"/>
              <a:buChar char="•"/>
            </a:pPr>
            <a:r>
              <a:rPr lang="en-IN" b="1" dirty="0"/>
              <a:t>Reduced Administrative Overhead:</a:t>
            </a:r>
            <a:r>
              <a:rPr lang="en-IN" dirty="0"/>
              <a:t> Organizations can streamline user management by centralizing identity information and authentication processes. This reduces the administrative burden of managing multiple user accounts and passwords.</a:t>
            </a:r>
          </a:p>
          <a:p>
            <a:pPr>
              <a:buFont typeface="Arial" panose="020B0604020202020204" pitchFamily="34" charset="0"/>
              <a:buChar char="•"/>
            </a:pPr>
            <a:r>
              <a:rPr lang="en-IN" b="1" dirty="0"/>
              <a:t>Enhanced Security:</a:t>
            </a:r>
            <a:r>
              <a:rPr lang="en-IN" dirty="0"/>
              <a:t> Identity federation can improve security by implementing strong authentication mechanisms and access controls at the identity provider level. This helps prevent unauthorized access to sensitive data and resources.</a:t>
            </a:r>
          </a:p>
          <a:p>
            <a:pPr>
              <a:buFont typeface="Arial" panose="020B0604020202020204" pitchFamily="34" charset="0"/>
              <a:buChar char="•"/>
            </a:pPr>
            <a:r>
              <a:rPr lang="en-IN" b="1" dirty="0"/>
              <a:t>Increased Collaboration:</a:t>
            </a:r>
            <a:r>
              <a:rPr lang="en-IN" dirty="0"/>
              <a:t> Identity federation facilitates collaboration between organizations by enabling secure and seamless access to shared resources.</a:t>
            </a:r>
          </a:p>
        </p:txBody>
      </p:sp>
    </p:spTree>
    <p:extLst>
      <p:ext uri="{BB962C8B-B14F-4D97-AF65-F5344CB8AC3E}">
        <p14:creationId xmlns:p14="http://schemas.microsoft.com/office/powerpoint/2010/main" val="16859082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Privileged Access Management (PAM)</a:t>
            </a:r>
            <a:endParaRPr lang="en-US" dirty="0"/>
          </a:p>
        </p:txBody>
      </p:sp>
      <p:pic>
        <p:nvPicPr>
          <p:cNvPr id="21506" name="Picture 2" descr="Privileged Access Management Audit Checklist for 2024 | StrongDM">
            <a:extLst>
              <a:ext uri="{FF2B5EF4-FFF2-40B4-BE49-F238E27FC236}">
                <a16:creationId xmlns:a16="http://schemas.microsoft.com/office/drawing/2014/main" id="{11FB25CF-2485-880D-F206-5BCEECA15C1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62834" y="1493838"/>
            <a:ext cx="8059932"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8941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Privileged Access Management (PAM)</a:t>
            </a:r>
            <a:endParaRPr lang="en-US" dirty="0"/>
          </a:p>
        </p:txBody>
      </p:sp>
      <p:sp>
        <p:nvSpPr>
          <p:cNvPr id="2" name="Content Placeholder 1">
            <a:extLst>
              <a:ext uri="{FF2B5EF4-FFF2-40B4-BE49-F238E27FC236}">
                <a16:creationId xmlns:a16="http://schemas.microsoft.com/office/drawing/2014/main" id="{652923BF-A91F-1ABF-9BC2-6EF50C5C2DFA}"/>
              </a:ext>
            </a:extLst>
          </p:cNvPr>
          <p:cNvSpPr>
            <a:spLocks noGrp="1"/>
          </p:cNvSpPr>
          <p:nvPr>
            <p:ph idx="1"/>
          </p:nvPr>
        </p:nvSpPr>
        <p:spPr/>
        <p:txBody>
          <a:bodyPr>
            <a:normAutofit fontScale="77500" lnSpcReduction="20000"/>
          </a:bodyPr>
          <a:lstStyle/>
          <a:p>
            <a:r>
              <a:rPr lang="en-IN" dirty="0"/>
              <a:t>PAM encompasses the strategies, technologies, and processes designed to manage and secure accounts with elevated privileges. It aims to control, monitor, and audit the access and activities of privileged users, ensuring that they are using their privileges responsibly and preventing any unauthorized or malicious use.</a:t>
            </a:r>
          </a:p>
          <a:p>
            <a:r>
              <a:rPr lang="en-IN" b="1" dirty="0"/>
              <a:t>Importance of PAM</a:t>
            </a:r>
          </a:p>
          <a:p>
            <a:r>
              <a:rPr lang="en-IN" dirty="0"/>
              <a:t>The importance of PAM cannot be overstated, given the potential consequences of privileged account compromise:</a:t>
            </a:r>
          </a:p>
          <a:p>
            <a:pPr>
              <a:buFont typeface="Arial" panose="020B0604020202020204" pitchFamily="34" charset="0"/>
              <a:buChar char="•"/>
            </a:pPr>
            <a:r>
              <a:rPr lang="en-IN" b="1" dirty="0"/>
              <a:t>Protection against Insider Threats:</a:t>
            </a:r>
            <a:r>
              <a:rPr lang="en-IN" dirty="0"/>
              <a:t> PAM helps mitigate the risks posed by malicious insiders or negligent employees who may misuse their privileges, intentionally or unintentionally.</a:t>
            </a:r>
          </a:p>
          <a:p>
            <a:pPr>
              <a:buFont typeface="Arial" panose="020B0604020202020204" pitchFamily="34" charset="0"/>
              <a:buChar char="•"/>
            </a:pPr>
            <a:r>
              <a:rPr lang="en-IN" b="1" dirty="0" err="1"/>
              <a:t>Defense</a:t>
            </a:r>
            <a:r>
              <a:rPr lang="en-IN" b="1" dirty="0"/>
              <a:t> against Privilege Escalation Attacks:</a:t>
            </a:r>
            <a:r>
              <a:rPr lang="en-IN" dirty="0"/>
              <a:t> Cybercriminals often target standard user accounts to gain initial access, and then attempt to escalate their privileges to gain control over privileged accounts. PAM helps thwart such attacks by implementing stringent access controls and monitoring privileged activities.</a:t>
            </a:r>
          </a:p>
          <a:p>
            <a:pPr>
              <a:buFont typeface="Arial" panose="020B0604020202020204" pitchFamily="34" charset="0"/>
              <a:buChar char="•"/>
            </a:pPr>
            <a:r>
              <a:rPr lang="en-IN" b="1" dirty="0"/>
              <a:t>Compliance with Regulatory Requirements:</a:t>
            </a:r>
            <a:r>
              <a:rPr lang="en-IN" dirty="0"/>
              <a:t> Many industry regulations and data privacy standards mandate the protection of privileged accounts. PAM helps organizations demonstrate compliance by implementing robust controls and audit trails.</a:t>
            </a:r>
          </a:p>
        </p:txBody>
      </p:sp>
    </p:spTree>
    <p:extLst>
      <p:ext uri="{BB962C8B-B14F-4D97-AF65-F5344CB8AC3E}">
        <p14:creationId xmlns:p14="http://schemas.microsoft.com/office/powerpoint/2010/main" val="4202033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Privileged Access Management (PAM)</a:t>
            </a:r>
            <a:endParaRPr lang="en-US" dirty="0"/>
          </a:p>
        </p:txBody>
      </p:sp>
      <p:sp>
        <p:nvSpPr>
          <p:cNvPr id="2" name="Content Placeholder 1">
            <a:extLst>
              <a:ext uri="{FF2B5EF4-FFF2-40B4-BE49-F238E27FC236}">
                <a16:creationId xmlns:a16="http://schemas.microsoft.com/office/drawing/2014/main" id="{652923BF-A91F-1ABF-9BC2-6EF50C5C2DFA}"/>
              </a:ext>
            </a:extLst>
          </p:cNvPr>
          <p:cNvSpPr>
            <a:spLocks noGrp="1"/>
          </p:cNvSpPr>
          <p:nvPr>
            <p:ph idx="1"/>
          </p:nvPr>
        </p:nvSpPr>
        <p:spPr/>
        <p:txBody>
          <a:bodyPr>
            <a:normAutofit fontScale="77500" lnSpcReduction="20000"/>
          </a:bodyPr>
          <a:lstStyle/>
          <a:p>
            <a:r>
              <a:rPr lang="en-IN" b="1" dirty="0"/>
              <a:t>Key Features of PAM Solutions</a:t>
            </a:r>
          </a:p>
          <a:p>
            <a:r>
              <a:rPr lang="en-IN" dirty="0"/>
              <a:t>Modern PAM solutions offer a range of features to enhance the security of privileged accounts:</a:t>
            </a:r>
          </a:p>
          <a:p>
            <a:pPr>
              <a:buFont typeface="Arial" panose="020B0604020202020204" pitchFamily="34" charset="0"/>
              <a:buChar char="•"/>
            </a:pPr>
            <a:r>
              <a:rPr lang="en-IN" b="1" dirty="0"/>
              <a:t>Just-in-Time Access:</a:t>
            </a:r>
            <a:r>
              <a:rPr lang="en-IN" dirty="0"/>
              <a:t> Instead of granting permanent privileges, PAM solutions can provide temporary, time-limited access to privileged accounts, reducing the window of opportunity for attackers.</a:t>
            </a:r>
          </a:p>
          <a:p>
            <a:pPr>
              <a:buFont typeface="Arial" panose="020B0604020202020204" pitchFamily="34" charset="0"/>
              <a:buChar char="•"/>
            </a:pPr>
            <a:r>
              <a:rPr lang="en-IN" b="1" dirty="0"/>
              <a:t>Session Monitoring and Recording:</a:t>
            </a:r>
            <a:r>
              <a:rPr lang="en-IN" dirty="0"/>
              <a:t> PAM solutions can monitor and record privileged user sessions, providing valuable insights into their activities and enabling the detection of suspicious </a:t>
            </a:r>
            <a:r>
              <a:rPr lang="en-IN" dirty="0" err="1"/>
              <a:t>behavior</a:t>
            </a:r>
            <a:r>
              <a:rPr lang="en-IN" dirty="0"/>
              <a:t>.</a:t>
            </a:r>
          </a:p>
          <a:p>
            <a:pPr>
              <a:buFont typeface="Arial" panose="020B0604020202020204" pitchFamily="34" charset="0"/>
              <a:buChar char="•"/>
            </a:pPr>
            <a:r>
              <a:rPr lang="en-IN" b="1" dirty="0"/>
              <a:t>Password Vaulting:</a:t>
            </a:r>
            <a:r>
              <a:rPr lang="en-IN" dirty="0"/>
              <a:t> PAM solutions can securely store and manage privileged credentials, eliminating the need for users to remember or share passwords, thereby reducing the risk of credential theft.</a:t>
            </a:r>
          </a:p>
          <a:p>
            <a:pPr>
              <a:buFont typeface="Arial" panose="020B0604020202020204" pitchFamily="34" charset="0"/>
              <a:buChar char="•"/>
            </a:pPr>
            <a:r>
              <a:rPr lang="en-IN" b="1" dirty="0"/>
              <a:t>Multi-Factor Authentication (MFA):</a:t>
            </a:r>
            <a:r>
              <a:rPr lang="en-IN" dirty="0"/>
              <a:t> PAM solutions often require privileged users to provide multiple factors of authentication to access privileged accounts, adding an extra layer of security.</a:t>
            </a:r>
          </a:p>
          <a:p>
            <a:pPr>
              <a:buFont typeface="Arial" panose="020B0604020202020204" pitchFamily="34" charset="0"/>
              <a:buChar char="•"/>
            </a:pPr>
            <a:r>
              <a:rPr lang="en-IN" b="1" dirty="0"/>
              <a:t>Least Privilege Enforcement:</a:t>
            </a:r>
            <a:r>
              <a:rPr lang="en-IN" dirty="0"/>
              <a:t> PAM solutions can enforce the principle of least privilege, ensuring that privileged users have only the minimum necessary permissions to perform their tasks.</a:t>
            </a:r>
          </a:p>
        </p:txBody>
      </p:sp>
    </p:spTree>
    <p:extLst>
      <p:ext uri="{BB962C8B-B14F-4D97-AF65-F5344CB8AC3E}">
        <p14:creationId xmlns:p14="http://schemas.microsoft.com/office/powerpoint/2010/main" val="4061022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Gartner Hype Cycle</a:t>
            </a:r>
          </a:p>
        </p:txBody>
      </p:sp>
      <p:pic>
        <p:nvPicPr>
          <p:cNvPr id="29700" name="Picture 4">
            <a:extLst>
              <a:ext uri="{FF2B5EF4-FFF2-40B4-BE49-F238E27FC236}">
                <a16:creationId xmlns:a16="http://schemas.microsoft.com/office/drawing/2014/main" id="{69275BEF-2F37-B5F6-2616-1FFCE4827C2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847906" y="1493838"/>
            <a:ext cx="8089788"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628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Hype Cycle for Identity</a:t>
            </a:r>
          </a:p>
        </p:txBody>
      </p:sp>
      <p:pic>
        <p:nvPicPr>
          <p:cNvPr id="30722" name="Picture 2" descr="Hype Cycle™ for Digital Identity, 2023">
            <a:extLst>
              <a:ext uri="{FF2B5EF4-FFF2-40B4-BE49-F238E27FC236}">
                <a16:creationId xmlns:a16="http://schemas.microsoft.com/office/drawing/2014/main" id="{90C76C79-1073-EF95-17FE-4BCB3967225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459774" y="1493838"/>
            <a:ext cx="6866051"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597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97406-419C-909B-6CE8-81552546AE43}"/>
              </a:ext>
            </a:extLst>
          </p:cNvPr>
          <p:cNvSpPr>
            <a:spLocks noGrp="1"/>
          </p:cNvSpPr>
          <p:nvPr>
            <p:ph sz="quarter" idx="10"/>
          </p:nvPr>
        </p:nvSpPr>
        <p:spPr/>
        <p:txBody>
          <a:bodyPr/>
          <a:lstStyle/>
          <a:p>
            <a:r>
              <a:rPr lang="en-US" dirty="0"/>
              <a:t>CC ZG504, Cloud Security Foundations </a:t>
            </a:r>
            <a:br>
              <a:rPr lang="en-US" dirty="0"/>
            </a:br>
            <a:r>
              <a:rPr lang="en-US" dirty="0"/>
              <a:t>Lecture No.3</a:t>
            </a:r>
          </a:p>
        </p:txBody>
      </p:sp>
    </p:spTree>
    <p:extLst>
      <p:ext uri="{BB962C8B-B14F-4D97-AF65-F5344CB8AC3E}">
        <p14:creationId xmlns:p14="http://schemas.microsoft.com/office/powerpoint/2010/main" val="10735866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IAM Trends and Future Directions</a:t>
            </a:r>
            <a:endParaRPr lang="en-US" dirty="0"/>
          </a:p>
        </p:txBody>
      </p:sp>
      <p:sp>
        <p:nvSpPr>
          <p:cNvPr id="2" name="Content Placeholder 1">
            <a:extLst>
              <a:ext uri="{FF2B5EF4-FFF2-40B4-BE49-F238E27FC236}">
                <a16:creationId xmlns:a16="http://schemas.microsoft.com/office/drawing/2014/main" id="{7743B080-4E7A-A57E-0E06-006F63290C61}"/>
              </a:ext>
            </a:extLst>
          </p:cNvPr>
          <p:cNvSpPr>
            <a:spLocks noGrp="1"/>
          </p:cNvSpPr>
          <p:nvPr>
            <p:ph idx="1"/>
          </p:nvPr>
        </p:nvSpPr>
        <p:spPr/>
        <p:txBody>
          <a:bodyPr>
            <a:normAutofit fontScale="92500" lnSpcReduction="10000"/>
          </a:bodyPr>
          <a:lstStyle/>
          <a:p>
            <a:r>
              <a:rPr lang="en-IN" b="1" dirty="0"/>
              <a:t>Artificial Intelligence (AI) and Machine Learning (ML)</a:t>
            </a:r>
          </a:p>
          <a:p>
            <a:pPr>
              <a:buFont typeface="Arial" panose="020B0604020202020204" pitchFamily="34" charset="0"/>
              <a:buChar char="•"/>
            </a:pPr>
            <a:r>
              <a:rPr lang="en-IN" b="1" dirty="0"/>
              <a:t>Anomaly Detection:</a:t>
            </a:r>
            <a:r>
              <a:rPr lang="en-IN" dirty="0"/>
              <a:t> AI and ML algorithms can </a:t>
            </a:r>
            <a:r>
              <a:rPr lang="en-IN" dirty="0" err="1"/>
              <a:t>analyze</a:t>
            </a:r>
            <a:r>
              <a:rPr lang="en-IN" dirty="0"/>
              <a:t> vast amounts of user </a:t>
            </a:r>
            <a:r>
              <a:rPr lang="en-IN" dirty="0" err="1"/>
              <a:t>behavior</a:t>
            </a:r>
            <a:r>
              <a:rPr lang="en-IN" dirty="0"/>
              <a:t> data to identify patterns and detect anomalies that may indicate potential security threats or unauthorized access attempts. This enables proactive threat detection and response, allowing organizations to take preventive measures before a breach occurs.</a:t>
            </a:r>
          </a:p>
          <a:p>
            <a:pPr>
              <a:buFont typeface="Arial" panose="020B0604020202020204" pitchFamily="34" charset="0"/>
              <a:buChar char="•"/>
            </a:pPr>
            <a:r>
              <a:rPr lang="en-IN" b="1" dirty="0"/>
              <a:t>Risk-Based Authentication:</a:t>
            </a:r>
            <a:r>
              <a:rPr lang="en-IN" dirty="0"/>
              <a:t> AI and ML can assess the risk associated with each access request based on various factors, such as user </a:t>
            </a:r>
            <a:r>
              <a:rPr lang="en-IN" dirty="0" err="1"/>
              <a:t>behavior</a:t>
            </a:r>
            <a:r>
              <a:rPr lang="en-IN" dirty="0"/>
              <a:t>, device information, and location. This allows for dynamic authentication policies, where additional verification steps are triggered only when the risk level is high, striking a balance between security and user convenience.</a:t>
            </a:r>
          </a:p>
          <a:p>
            <a:pPr>
              <a:buFont typeface="Arial" panose="020B0604020202020204" pitchFamily="34" charset="0"/>
              <a:buChar char="•"/>
            </a:pPr>
            <a:r>
              <a:rPr lang="en-IN" b="1" dirty="0"/>
              <a:t>Predictive Threat </a:t>
            </a:r>
            <a:r>
              <a:rPr lang="en-IN" b="1" dirty="0" err="1"/>
              <a:t>Modeling</a:t>
            </a:r>
            <a:r>
              <a:rPr lang="en-IN" b="1" dirty="0"/>
              <a:t>:</a:t>
            </a:r>
            <a:r>
              <a:rPr lang="en-IN" dirty="0"/>
              <a:t> By </a:t>
            </a:r>
            <a:r>
              <a:rPr lang="en-IN" dirty="0" err="1"/>
              <a:t>analyzing</a:t>
            </a:r>
            <a:r>
              <a:rPr lang="en-IN" dirty="0"/>
              <a:t> historical data and identifying patterns, AI and ML can predict potential threats and vulnerabilities, helping organizations proactively strengthen their IAM </a:t>
            </a:r>
            <a:r>
              <a:rPr lang="en-IN" dirty="0" err="1"/>
              <a:t>defenses</a:t>
            </a:r>
            <a:r>
              <a:rPr lang="en-IN" dirty="0"/>
              <a:t> and prevent future attacks.</a:t>
            </a:r>
          </a:p>
          <a:p>
            <a:endParaRPr lang="en-US" dirty="0"/>
          </a:p>
        </p:txBody>
      </p:sp>
    </p:spTree>
    <p:extLst>
      <p:ext uri="{BB962C8B-B14F-4D97-AF65-F5344CB8AC3E}">
        <p14:creationId xmlns:p14="http://schemas.microsoft.com/office/powerpoint/2010/main" val="1317340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IAM Trends and Future Directions</a:t>
            </a:r>
            <a:endParaRPr lang="en-US" dirty="0"/>
          </a:p>
        </p:txBody>
      </p:sp>
      <p:sp>
        <p:nvSpPr>
          <p:cNvPr id="2" name="Content Placeholder 1">
            <a:extLst>
              <a:ext uri="{FF2B5EF4-FFF2-40B4-BE49-F238E27FC236}">
                <a16:creationId xmlns:a16="http://schemas.microsoft.com/office/drawing/2014/main" id="{7743B080-4E7A-A57E-0E06-006F63290C61}"/>
              </a:ext>
            </a:extLst>
          </p:cNvPr>
          <p:cNvSpPr>
            <a:spLocks noGrp="1"/>
          </p:cNvSpPr>
          <p:nvPr>
            <p:ph idx="1"/>
          </p:nvPr>
        </p:nvSpPr>
        <p:spPr/>
        <p:txBody>
          <a:bodyPr>
            <a:normAutofit lnSpcReduction="10000"/>
          </a:bodyPr>
          <a:lstStyle/>
          <a:p>
            <a:r>
              <a:rPr lang="en-IN" b="1" dirty="0"/>
              <a:t>Zero Trust</a:t>
            </a:r>
          </a:p>
          <a:p>
            <a:pPr>
              <a:buFont typeface="Arial" panose="020B0604020202020204" pitchFamily="34" charset="0"/>
              <a:buChar char="•"/>
            </a:pPr>
            <a:r>
              <a:rPr lang="en-IN" b="1" dirty="0"/>
              <a:t>"Never Trust, Always Verify" Approach:</a:t>
            </a:r>
            <a:r>
              <a:rPr lang="en-IN" dirty="0"/>
              <a:t> The Zero Trust model assumes that no user or device should be trusted implicitly, even if they are within the corporate network. Instead, every access request is verified and authenticated, regardless of the user's location or device.</a:t>
            </a:r>
          </a:p>
          <a:p>
            <a:pPr>
              <a:buFont typeface="Arial" panose="020B0604020202020204" pitchFamily="34" charset="0"/>
              <a:buChar char="•"/>
            </a:pPr>
            <a:r>
              <a:rPr lang="en-IN" b="1" dirty="0"/>
              <a:t>Continuous Authentication and Authorization:</a:t>
            </a:r>
            <a:r>
              <a:rPr lang="en-IN" dirty="0"/>
              <a:t> Zero Trust advocates for continuous monitoring and verification of user identities and access rights throughout the session, ensuring that access is granted only when needed and revoked when no longer required.</a:t>
            </a:r>
          </a:p>
          <a:p>
            <a:pPr>
              <a:buFont typeface="Arial" panose="020B0604020202020204" pitchFamily="34" charset="0"/>
              <a:buChar char="•"/>
            </a:pPr>
            <a:r>
              <a:rPr lang="en-IN" b="1" dirty="0" err="1"/>
              <a:t>Microsegmentation</a:t>
            </a:r>
            <a:r>
              <a:rPr lang="en-IN" b="1" dirty="0"/>
              <a:t>:</a:t>
            </a:r>
            <a:r>
              <a:rPr lang="en-IN" dirty="0"/>
              <a:t> Zero Trust promotes the concept of </a:t>
            </a:r>
            <a:r>
              <a:rPr lang="en-IN" dirty="0" err="1"/>
              <a:t>microsegmentation</a:t>
            </a:r>
            <a:r>
              <a:rPr lang="en-IN" dirty="0"/>
              <a:t>, where the network is divided into smaller, isolated segments, limiting the lateral movement of attackers in case of a breach.</a:t>
            </a:r>
          </a:p>
        </p:txBody>
      </p:sp>
    </p:spTree>
    <p:extLst>
      <p:ext uri="{BB962C8B-B14F-4D97-AF65-F5344CB8AC3E}">
        <p14:creationId xmlns:p14="http://schemas.microsoft.com/office/powerpoint/2010/main" val="3837062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IAM Trends and Future Directions</a:t>
            </a:r>
            <a:endParaRPr lang="en-US" dirty="0"/>
          </a:p>
        </p:txBody>
      </p:sp>
      <p:sp>
        <p:nvSpPr>
          <p:cNvPr id="2" name="Content Placeholder 1">
            <a:extLst>
              <a:ext uri="{FF2B5EF4-FFF2-40B4-BE49-F238E27FC236}">
                <a16:creationId xmlns:a16="http://schemas.microsoft.com/office/drawing/2014/main" id="{7743B080-4E7A-A57E-0E06-006F63290C61}"/>
              </a:ext>
            </a:extLst>
          </p:cNvPr>
          <p:cNvSpPr>
            <a:spLocks noGrp="1"/>
          </p:cNvSpPr>
          <p:nvPr>
            <p:ph idx="1"/>
          </p:nvPr>
        </p:nvSpPr>
        <p:spPr/>
        <p:txBody>
          <a:bodyPr>
            <a:normAutofit fontScale="92500" lnSpcReduction="10000"/>
          </a:bodyPr>
          <a:lstStyle/>
          <a:p>
            <a:r>
              <a:rPr lang="en-IN" b="1" dirty="0"/>
              <a:t>Decentralized Identity</a:t>
            </a:r>
          </a:p>
          <a:p>
            <a:pPr>
              <a:buFont typeface="Arial" panose="020B0604020202020204" pitchFamily="34" charset="0"/>
              <a:buChar char="•"/>
            </a:pPr>
            <a:r>
              <a:rPr lang="en-IN" b="1" dirty="0"/>
              <a:t>User-Controlled Identity:</a:t>
            </a:r>
            <a:r>
              <a:rPr lang="en-IN" dirty="0"/>
              <a:t> Decentralized identity models aim to give users more control over their digital identities, allowing them to manage and share their personal information selectively with different service providers. This reduces the reliance on centralized identity providers and empowers users to protect their privacy.</a:t>
            </a:r>
          </a:p>
          <a:p>
            <a:pPr>
              <a:buFont typeface="Arial" panose="020B0604020202020204" pitchFamily="34" charset="0"/>
              <a:buChar char="•"/>
            </a:pPr>
            <a:r>
              <a:rPr lang="en-IN" b="1" dirty="0"/>
              <a:t>Self-Sovereign Identity (SSI):</a:t>
            </a:r>
            <a:r>
              <a:rPr lang="en-IN" dirty="0"/>
              <a:t> SSI is a type of decentralized identity model where users store their identity data in secure digital wallets and present verifiable credentials to service providers as needed. This enables users to control their personal data and share it on their terms.</a:t>
            </a:r>
          </a:p>
          <a:p>
            <a:pPr>
              <a:buFont typeface="Arial" panose="020B0604020202020204" pitchFamily="34" charset="0"/>
              <a:buChar char="•"/>
            </a:pPr>
            <a:r>
              <a:rPr lang="en-IN" b="1" dirty="0"/>
              <a:t>Blockchain-Based Identity:</a:t>
            </a:r>
            <a:r>
              <a:rPr lang="en-IN" dirty="0"/>
              <a:t> Blockchain technology offers a secure and tamper-proof way to store and manage identity data. It can enable decentralized identity systems where identity verification and authentication are performed on the blockchain, enhancing trust and transparency.</a:t>
            </a:r>
          </a:p>
        </p:txBody>
      </p:sp>
    </p:spTree>
    <p:extLst>
      <p:ext uri="{BB962C8B-B14F-4D97-AF65-F5344CB8AC3E}">
        <p14:creationId xmlns:p14="http://schemas.microsoft.com/office/powerpoint/2010/main" val="3034704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878D9-1C23-B307-2EBE-C8ED3F06BB71}"/>
              </a:ext>
            </a:extLst>
          </p:cNvPr>
          <p:cNvSpPr>
            <a:spLocks noGrp="1"/>
          </p:cNvSpPr>
          <p:nvPr>
            <p:ph idx="1"/>
          </p:nvPr>
        </p:nvSpPr>
        <p:spPr/>
        <p:txBody>
          <a:bodyPr>
            <a:normAutofit/>
          </a:bodyPr>
          <a:lstStyle/>
          <a:p>
            <a:pPr>
              <a:buFont typeface="Arial" panose="020B0604020202020204" pitchFamily="34" charset="0"/>
              <a:buChar char="•"/>
            </a:pPr>
            <a:r>
              <a:rPr lang="en-US" sz="2000" dirty="0"/>
              <a:t>Part 1: Federated Identities (45 minutes)</a:t>
            </a:r>
          </a:p>
          <a:p>
            <a:pPr lvl="1">
              <a:buFont typeface="Arial" panose="020B0604020202020204" pitchFamily="34" charset="0"/>
              <a:buChar char="•"/>
            </a:pPr>
            <a:r>
              <a:rPr lang="en-IN" sz="1400" dirty="0"/>
              <a:t>Understanding Federated Identities</a:t>
            </a:r>
            <a:endParaRPr lang="en-US" sz="1400" dirty="0"/>
          </a:p>
          <a:p>
            <a:pPr lvl="1">
              <a:buFont typeface="Arial" panose="020B0604020202020204" pitchFamily="34" charset="0"/>
              <a:buChar char="•"/>
            </a:pPr>
            <a:r>
              <a:rPr lang="en-IN" sz="1400" dirty="0"/>
              <a:t>Types of Federation</a:t>
            </a:r>
          </a:p>
          <a:p>
            <a:pPr lvl="1">
              <a:buFont typeface="Arial" panose="020B0604020202020204" pitchFamily="34" charset="0"/>
              <a:buChar char="•"/>
            </a:pPr>
            <a:r>
              <a:rPr lang="en-IN" sz="1400" dirty="0"/>
              <a:t>Federation Protocols and Technologies</a:t>
            </a:r>
          </a:p>
          <a:p>
            <a:pPr lvl="1">
              <a:buFont typeface="Arial" panose="020B0604020202020204" pitchFamily="34" charset="0"/>
              <a:buChar char="•"/>
            </a:pPr>
            <a:r>
              <a:rPr lang="en-IN" sz="1400" dirty="0"/>
              <a:t>Use Cases for Federated Identities</a:t>
            </a:r>
            <a:endParaRPr lang="en-US" sz="1400" dirty="0"/>
          </a:p>
          <a:p>
            <a:pPr>
              <a:buFont typeface="Arial" panose="020B0604020202020204" pitchFamily="34" charset="0"/>
              <a:buChar char="•"/>
            </a:pPr>
            <a:r>
              <a:rPr lang="en-US" sz="2000" dirty="0"/>
              <a:t>Part 2: IAM Protocols and Specifications (45 minutes)</a:t>
            </a:r>
          </a:p>
          <a:p>
            <a:pPr lvl="1">
              <a:buFont typeface="Arial" panose="020B0604020202020204" pitchFamily="34" charset="0"/>
              <a:buChar char="•"/>
            </a:pPr>
            <a:r>
              <a:rPr lang="en-US" sz="1400" dirty="0"/>
              <a:t>IAM Protocols and Specifications</a:t>
            </a:r>
          </a:p>
          <a:p>
            <a:pPr lvl="1">
              <a:buFont typeface="Arial" panose="020B0604020202020204" pitchFamily="34" charset="0"/>
              <a:buChar char="•"/>
            </a:pPr>
            <a:r>
              <a:rPr lang="en-US" sz="1400" dirty="0"/>
              <a:t>SAML (Security Assertion Markup Language)</a:t>
            </a:r>
          </a:p>
          <a:p>
            <a:pPr lvl="1">
              <a:buFont typeface="Arial" panose="020B0604020202020204" pitchFamily="34" charset="0"/>
              <a:buChar char="•"/>
            </a:pPr>
            <a:r>
              <a:rPr lang="en-IN" sz="1400" dirty="0"/>
              <a:t>OAuth and OpenID Connect </a:t>
            </a:r>
            <a:endParaRPr lang="en-US" sz="1400" dirty="0"/>
          </a:p>
          <a:p>
            <a:pPr>
              <a:buFont typeface="Arial" panose="020B0604020202020204" pitchFamily="34" charset="0"/>
              <a:buChar char="•"/>
            </a:pPr>
            <a:r>
              <a:rPr lang="en-US" sz="2000" dirty="0"/>
              <a:t>Part 3: Entitlement Management and IAM Audit (30 minutes)</a:t>
            </a:r>
          </a:p>
          <a:p>
            <a:pPr lvl="1">
              <a:buFont typeface="Arial" panose="020B0604020202020204" pitchFamily="34" charset="0"/>
              <a:buChar char="•"/>
            </a:pPr>
            <a:r>
              <a:rPr lang="en-US" sz="1400" dirty="0"/>
              <a:t>Entitlement Management </a:t>
            </a:r>
          </a:p>
          <a:p>
            <a:pPr lvl="1">
              <a:buFont typeface="Arial" panose="020B0604020202020204" pitchFamily="34" charset="0"/>
              <a:buChar char="•"/>
            </a:pPr>
            <a:r>
              <a:rPr lang="en-US" sz="1400" dirty="0"/>
              <a:t>IAM Audit</a:t>
            </a:r>
          </a:p>
          <a:p>
            <a:pPr lvl="1">
              <a:buFont typeface="Arial" panose="020B0604020202020204" pitchFamily="34" charset="0"/>
              <a:buChar char="•"/>
            </a:pPr>
            <a:r>
              <a:rPr lang="en-US" sz="1400" dirty="0"/>
              <a:t>IAM Trends and Future Directions</a:t>
            </a:r>
          </a:p>
          <a:p>
            <a:pPr>
              <a:buFont typeface="Arial" panose="020B0604020202020204" pitchFamily="34" charset="0"/>
              <a:buChar char="•"/>
            </a:pPr>
            <a:r>
              <a:rPr lang="en-US" sz="2000" dirty="0"/>
              <a:t>Q&amp;A and Group Activity (30 minutes)</a:t>
            </a:r>
          </a:p>
        </p:txBody>
      </p:sp>
      <p:sp>
        <p:nvSpPr>
          <p:cNvPr id="4" name="Content Placeholder 3">
            <a:extLst>
              <a:ext uri="{FF2B5EF4-FFF2-40B4-BE49-F238E27FC236}">
                <a16:creationId xmlns:a16="http://schemas.microsoft.com/office/drawing/2014/main" id="{0A835767-2E47-6376-475E-BFD62E11C84B}"/>
              </a:ext>
            </a:extLst>
          </p:cNvPr>
          <p:cNvSpPr>
            <a:spLocks noGrp="1"/>
          </p:cNvSpPr>
          <p:nvPr>
            <p:ph sz="quarter" idx="10"/>
          </p:nvPr>
        </p:nvSpPr>
        <p:spPr/>
        <p:txBody>
          <a:bodyPr/>
          <a:lstStyle/>
          <a:p>
            <a:r>
              <a:rPr lang="en-US" dirty="0"/>
              <a:t>Agenda</a:t>
            </a:r>
          </a:p>
        </p:txBody>
      </p:sp>
    </p:spTree>
    <p:extLst>
      <p:ext uri="{BB962C8B-B14F-4D97-AF65-F5344CB8AC3E}">
        <p14:creationId xmlns:p14="http://schemas.microsoft.com/office/powerpoint/2010/main" val="3713427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EF4E0-FBF0-31A2-6C5D-CB6CEA9CDDC8}"/>
              </a:ext>
            </a:extLst>
          </p:cNvPr>
          <p:cNvSpPr>
            <a:spLocks noGrp="1"/>
          </p:cNvSpPr>
          <p:nvPr>
            <p:ph idx="1"/>
          </p:nvPr>
        </p:nvSpPr>
        <p:spPr/>
        <p:txBody>
          <a:bodyPr>
            <a:normAutofit/>
          </a:bodyPr>
          <a:lstStyle/>
          <a:p>
            <a:pPr marL="0" indent="0"/>
            <a:endParaRPr lang="en-IN" sz="1600" dirty="0"/>
          </a:p>
          <a:p>
            <a:pPr>
              <a:lnSpc>
                <a:spcPct val="110000"/>
              </a:lnSpc>
            </a:pPr>
            <a:r>
              <a:rPr lang="en-IN" sz="1500" b="1" u="sng" dirty="0"/>
              <a:t>IAM Defined:</a:t>
            </a:r>
          </a:p>
          <a:p>
            <a:pPr>
              <a:buFont typeface="Arial" panose="020B0604020202020204" pitchFamily="34" charset="0"/>
              <a:buChar char="•"/>
            </a:pPr>
            <a:r>
              <a:rPr lang="en-IN" sz="1600" dirty="0"/>
              <a:t>Manages digital identities and their access to resources</a:t>
            </a:r>
          </a:p>
          <a:p>
            <a:pPr>
              <a:buFont typeface="Arial" panose="020B0604020202020204" pitchFamily="34" charset="0"/>
              <a:buChar char="•"/>
            </a:pPr>
            <a:r>
              <a:rPr lang="en-IN" sz="1600" dirty="0"/>
              <a:t>Key components: Identification, Authentication, Authorization</a:t>
            </a:r>
          </a:p>
          <a:p>
            <a:pPr>
              <a:buFont typeface="Arial" panose="020B0604020202020204" pitchFamily="34" charset="0"/>
              <a:buChar char="•"/>
            </a:pPr>
            <a:r>
              <a:rPr lang="en-IN" sz="1600" dirty="0"/>
              <a:t>Crucial for cloud security: Protects data, ensures compliance, enables collaboration</a:t>
            </a:r>
          </a:p>
          <a:p>
            <a:pPr>
              <a:buFont typeface="Arial" panose="020B0604020202020204" pitchFamily="34" charset="0"/>
              <a:buChar char="•"/>
            </a:pPr>
            <a:endParaRPr lang="en-IN" sz="1600" dirty="0"/>
          </a:p>
          <a:p>
            <a:pPr marL="0" indent="0"/>
            <a:endParaRPr lang="en-IN" sz="1600" dirty="0"/>
          </a:p>
          <a:p>
            <a:pPr>
              <a:lnSpc>
                <a:spcPct val="110000"/>
              </a:lnSpc>
            </a:pPr>
            <a:r>
              <a:rPr lang="en-IN" sz="1500" b="1" u="sng" dirty="0"/>
              <a:t>Cloud IAM Challenges:</a:t>
            </a:r>
          </a:p>
          <a:p>
            <a:pPr>
              <a:buFont typeface="Arial" panose="020B0604020202020204" pitchFamily="34" charset="0"/>
              <a:buChar char="•"/>
            </a:pPr>
            <a:r>
              <a:rPr lang="en-IN" sz="1600" dirty="0"/>
              <a:t>Complexity: Multiple clouds, diverse users, many devices</a:t>
            </a:r>
          </a:p>
          <a:p>
            <a:pPr>
              <a:buFont typeface="Arial" panose="020B0604020202020204" pitchFamily="34" charset="0"/>
              <a:buChar char="•"/>
            </a:pPr>
            <a:r>
              <a:rPr lang="en-IN" sz="1600" dirty="0"/>
              <a:t>Dynamic environments: Rapid changes in infrastructure and access needs</a:t>
            </a:r>
          </a:p>
          <a:p>
            <a:pPr>
              <a:buFont typeface="Arial" panose="020B0604020202020204" pitchFamily="34" charset="0"/>
              <a:buChar char="•"/>
            </a:pPr>
            <a:r>
              <a:rPr lang="en-IN" sz="1600" dirty="0"/>
              <a:t>Security threats: Account takeover, unauthorized access, privilege escalation</a:t>
            </a:r>
          </a:p>
          <a:p>
            <a:pPr marL="0" indent="0"/>
            <a:endParaRPr lang="en-IN" sz="1600" dirty="0"/>
          </a:p>
        </p:txBody>
      </p:sp>
      <p:sp>
        <p:nvSpPr>
          <p:cNvPr id="3" name="Content Placeholder 2">
            <a:extLst>
              <a:ext uri="{FF2B5EF4-FFF2-40B4-BE49-F238E27FC236}">
                <a16:creationId xmlns:a16="http://schemas.microsoft.com/office/drawing/2014/main" id="{EBA70B05-A6CB-2F1E-D386-FA5D9B4F7D6F}"/>
              </a:ext>
            </a:extLst>
          </p:cNvPr>
          <p:cNvSpPr>
            <a:spLocks noGrp="1"/>
          </p:cNvSpPr>
          <p:nvPr>
            <p:ph sz="quarter" idx="10"/>
          </p:nvPr>
        </p:nvSpPr>
        <p:spPr>
          <a:xfrm>
            <a:off x="406399" y="110358"/>
            <a:ext cx="10592527" cy="1143000"/>
          </a:xfrm>
        </p:spPr>
        <p:txBody>
          <a:bodyPr>
            <a:normAutofit/>
          </a:bodyPr>
          <a:lstStyle/>
          <a:p>
            <a:r>
              <a:rPr lang="en-US" dirty="0"/>
              <a:t>Session 2: A Quick Recap</a:t>
            </a:r>
            <a:br>
              <a:rPr lang="en-US" dirty="0"/>
            </a:br>
            <a:r>
              <a:rPr lang="en-IN" dirty="0"/>
              <a:t>IAM Fundamentals and Cloud Challenges</a:t>
            </a:r>
            <a:endParaRPr lang="en-US" dirty="0"/>
          </a:p>
        </p:txBody>
      </p:sp>
    </p:spTree>
    <p:extLst>
      <p:ext uri="{BB962C8B-B14F-4D97-AF65-F5344CB8AC3E}">
        <p14:creationId xmlns:p14="http://schemas.microsoft.com/office/powerpoint/2010/main" val="158575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EF4E0-FBF0-31A2-6C5D-CB6CEA9CDDC8}"/>
              </a:ext>
            </a:extLst>
          </p:cNvPr>
          <p:cNvSpPr>
            <a:spLocks noGrp="1"/>
          </p:cNvSpPr>
          <p:nvPr>
            <p:ph idx="1"/>
          </p:nvPr>
        </p:nvSpPr>
        <p:spPr/>
        <p:txBody>
          <a:bodyPr/>
          <a:lstStyle/>
          <a:p>
            <a:pPr>
              <a:lnSpc>
                <a:spcPct val="110000"/>
              </a:lnSpc>
            </a:pPr>
            <a:r>
              <a:rPr lang="en-IN" sz="1500" b="1" u="sng" dirty="0"/>
              <a:t>Key IAM Best Practices:</a:t>
            </a:r>
          </a:p>
          <a:p>
            <a:pPr>
              <a:buFont typeface="Arial" panose="020B0604020202020204" pitchFamily="34" charset="0"/>
              <a:buChar char="•"/>
            </a:pPr>
            <a:r>
              <a:rPr lang="en-IN" sz="1600" dirty="0"/>
              <a:t>Strong passwords &amp; MFA</a:t>
            </a:r>
          </a:p>
          <a:p>
            <a:pPr>
              <a:buFont typeface="Arial" panose="020B0604020202020204" pitchFamily="34" charset="0"/>
              <a:buChar char="•"/>
            </a:pPr>
            <a:r>
              <a:rPr lang="en-IN" sz="1600" dirty="0"/>
              <a:t>Least privilege access</a:t>
            </a:r>
          </a:p>
          <a:p>
            <a:pPr>
              <a:buFont typeface="Arial" panose="020B0604020202020204" pitchFamily="34" charset="0"/>
              <a:buChar char="•"/>
            </a:pPr>
            <a:r>
              <a:rPr lang="en-IN" sz="1600" dirty="0"/>
              <a:t>Regular access reviews</a:t>
            </a:r>
          </a:p>
          <a:p>
            <a:pPr>
              <a:buFont typeface="Arial" panose="020B0604020202020204" pitchFamily="34" charset="0"/>
              <a:buChar char="•"/>
            </a:pPr>
            <a:r>
              <a:rPr lang="en-IN" sz="1600" dirty="0"/>
              <a:t>Centralized IAM solutions</a:t>
            </a:r>
          </a:p>
          <a:p>
            <a:pPr>
              <a:buFont typeface="Arial" panose="020B0604020202020204" pitchFamily="34" charset="0"/>
              <a:buChar char="•"/>
            </a:pPr>
            <a:r>
              <a:rPr lang="en-IN" sz="1600" dirty="0"/>
              <a:t>Automated user provisioning/deprovisioning</a:t>
            </a:r>
          </a:p>
        </p:txBody>
      </p:sp>
      <p:sp>
        <p:nvSpPr>
          <p:cNvPr id="3" name="Content Placeholder 2">
            <a:extLst>
              <a:ext uri="{FF2B5EF4-FFF2-40B4-BE49-F238E27FC236}">
                <a16:creationId xmlns:a16="http://schemas.microsoft.com/office/drawing/2014/main" id="{EBA70B05-A6CB-2F1E-D386-FA5D9B4F7D6F}"/>
              </a:ext>
            </a:extLst>
          </p:cNvPr>
          <p:cNvSpPr>
            <a:spLocks noGrp="1"/>
          </p:cNvSpPr>
          <p:nvPr>
            <p:ph sz="quarter" idx="10"/>
          </p:nvPr>
        </p:nvSpPr>
        <p:spPr>
          <a:xfrm>
            <a:off x="406399" y="110358"/>
            <a:ext cx="10527211" cy="1143000"/>
          </a:xfrm>
        </p:spPr>
        <p:txBody>
          <a:bodyPr>
            <a:normAutofit/>
          </a:bodyPr>
          <a:lstStyle/>
          <a:p>
            <a:r>
              <a:rPr lang="en-US" dirty="0"/>
              <a:t>Session 2: A Quick Recap</a:t>
            </a:r>
          </a:p>
          <a:p>
            <a:r>
              <a:rPr lang="en-IN" dirty="0"/>
              <a:t>IAM Best Practices</a:t>
            </a:r>
            <a:endParaRPr lang="en-US" dirty="0"/>
          </a:p>
        </p:txBody>
      </p:sp>
    </p:spTree>
    <p:extLst>
      <p:ext uri="{BB962C8B-B14F-4D97-AF65-F5344CB8AC3E}">
        <p14:creationId xmlns:p14="http://schemas.microsoft.com/office/powerpoint/2010/main" val="3945435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Understanding Federated Identities</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p:txBody>
          <a:bodyPr/>
          <a:lstStyle/>
          <a:p>
            <a:r>
              <a:rPr lang="en-IN" b="1" dirty="0"/>
              <a:t>Definition:</a:t>
            </a:r>
            <a:endParaRPr lang="en-IN" dirty="0"/>
          </a:p>
          <a:p>
            <a:r>
              <a:rPr lang="en-IN" dirty="0"/>
              <a:t>A federated identity system establishes a trust relationship between multiple service providers (also called relying parties) and a central identity provider (IdP). This allows users to authenticate themselves once with the IdP and gain access to all connected services without needing to re-enter their credentials.</a:t>
            </a:r>
          </a:p>
          <a:p>
            <a:r>
              <a:rPr lang="en-IN" dirty="0"/>
              <a:t>Think of it as a digital passport. You present your passport once at the airport, and it grants you access to various services within the airport, like boarding your flight, accessing lounges, or even making duty-free purchases. Similarly, a federated identity grants access to a suite of digital services after a single authentication.</a:t>
            </a:r>
          </a:p>
        </p:txBody>
      </p:sp>
    </p:spTree>
    <p:extLst>
      <p:ext uri="{BB962C8B-B14F-4D97-AF65-F5344CB8AC3E}">
        <p14:creationId xmlns:p14="http://schemas.microsoft.com/office/powerpoint/2010/main" val="375542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E85015-7B52-16B0-101C-64F01A7C083A}"/>
              </a:ext>
            </a:extLst>
          </p:cNvPr>
          <p:cNvSpPr>
            <a:spLocks noGrp="1"/>
          </p:cNvSpPr>
          <p:nvPr>
            <p:ph sz="quarter" idx="10"/>
          </p:nvPr>
        </p:nvSpPr>
        <p:spPr/>
        <p:txBody>
          <a:bodyPr/>
          <a:lstStyle/>
          <a:p>
            <a:r>
              <a:rPr lang="en-US" dirty="0"/>
              <a:t>Authentication fundamentals: Federation</a:t>
            </a:r>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262A4819-741D-737B-4DA0-2350C21B2DCC}"/>
                  </a:ext>
                </a:extLst>
              </p14:cNvPr>
              <p14:cNvContentPartPr/>
              <p14:nvPr/>
            </p14:nvContentPartPr>
            <p14:xfrm>
              <a:off x="344160" y="1618560"/>
              <a:ext cx="11597040" cy="5027040"/>
            </p14:xfrm>
          </p:contentPart>
        </mc:Choice>
        <mc:Fallback xmlns="">
          <p:pic>
            <p:nvPicPr>
              <p:cNvPr id="4" name="Ink 3">
                <a:extLst>
                  <a:ext uri="{FF2B5EF4-FFF2-40B4-BE49-F238E27FC236}">
                    <a16:creationId xmlns:a16="http://schemas.microsoft.com/office/drawing/2014/main" id="{262A4819-741D-737B-4DA0-2350C21B2DCC}"/>
                  </a:ext>
                </a:extLst>
              </p:cNvPr>
              <p:cNvPicPr/>
              <p:nvPr/>
            </p:nvPicPr>
            <p:blipFill>
              <a:blip r:embed="rId4"/>
              <a:stretch>
                <a:fillRect/>
              </a:stretch>
            </p:blipFill>
            <p:spPr>
              <a:xfrm>
                <a:off x="327960" y="1602360"/>
                <a:ext cx="11629440" cy="5059440"/>
              </a:xfrm>
              <a:prstGeom prst="rect">
                <a:avLst/>
              </a:prstGeom>
            </p:spPr>
          </p:pic>
        </mc:Fallback>
      </mc:AlternateContent>
    </p:spTree>
    <p:extLst>
      <p:ext uri="{BB962C8B-B14F-4D97-AF65-F5344CB8AC3E}">
        <p14:creationId xmlns:p14="http://schemas.microsoft.com/office/powerpoint/2010/main" val="2381389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Federated Identities</a:t>
            </a:r>
            <a:br>
              <a:rPr lang="en-IN" dirty="0"/>
            </a:br>
            <a:r>
              <a:rPr lang="en-IN" dirty="0"/>
              <a:t>Key Benefits</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a:xfrm>
            <a:off x="406399" y="1493838"/>
            <a:ext cx="11619023" cy="5045185"/>
          </a:xfrm>
        </p:spPr>
        <p:txBody>
          <a:bodyPr>
            <a:normAutofit lnSpcReduction="10000"/>
          </a:bodyPr>
          <a:lstStyle/>
          <a:p>
            <a:pPr>
              <a:buFont typeface="+mj-lt"/>
              <a:buAutoNum type="arabicPeriod"/>
            </a:pPr>
            <a:r>
              <a:rPr lang="en-IN" b="1" dirty="0"/>
              <a:t>Simplified User Experience:</a:t>
            </a:r>
            <a:endParaRPr lang="en-IN" dirty="0"/>
          </a:p>
          <a:p>
            <a:pPr lvl="1">
              <a:buFont typeface="Arial" panose="020B0604020202020204" pitchFamily="34" charset="0"/>
              <a:buChar char="•"/>
            </a:pPr>
            <a:r>
              <a:rPr lang="en-IN" b="1" dirty="0"/>
              <a:t>Single Sign-On (SSO):</a:t>
            </a:r>
            <a:r>
              <a:rPr lang="en-IN" dirty="0"/>
              <a:t> Users only need to remember one set of credentials for the IdP, eliminating the need to juggle multiple logins.</a:t>
            </a:r>
          </a:p>
          <a:p>
            <a:pPr lvl="1">
              <a:buFont typeface="Arial" panose="020B0604020202020204" pitchFamily="34" charset="0"/>
              <a:buChar char="•"/>
            </a:pPr>
            <a:r>
              <a:rPr lang="en-IN" b="1" dirty="0"/>
              <a:t>Seamless Access:</a:t>
            </a:r>
            <a:r>
              <a:rPr lang="en-IN" dirty="0"/>
              <a:t> Once authenticated, users can move between connected services without any additional login prompts, enhancing productivity and convenience.</a:t>
            </a:r>
          </a:p>
          <a:p>
            <a:pPr>
              <a:buFont typeface="+mj-lt"/>
              <a:buAutoNum type="arabicPeriod" startAt="2"/>
            </a:pPr>
            <a:r>
              <a:rPr lang="en-IN" b="1" dirty="0"/>
              <a:t>Reduced Administrative Overhead:</a:t>
            </a:r>
            <a:endParaRPr lang="en-IN" dirty="0"/>
          </a:p>
          <a:p>
            <a:pPr lvl="1">
              <a:buFont typeface="Arial" panose="020B0604020202020204" pitchFamily="34" charset="0"/>
              <a:buChar char="•"/>
            </a:pPr>
            <a:r>
              <a:rPr lang="en-IN" b="1" dirty="0"/>
              <a:t>Centralized Management:</a:t>
            </a:r>
            <a:r>
              <a:rPr lang="en-IN" dirty="0"/>
              <a:t> User identities and access privileges are managed centrally by the IdP, simplifying account provisioning, de-provisioning, and password resets.</a:t>
            </a:r>
          </a:p>
          <a:p>
            <a:pPr lvl="1">
              <a:buFont typeface="Arial" panose="020B0604020202020204" pitchFamily="34" charset="0"/>
              <a:buChar char="•"/>
            </a:pPr>
            <a:r>
              <a:rPr lang="en-IN" b="1" dirty="0"/>
              <a:t>Streamlined Onboarding:</a:t>
            </a:r>
            <a:r>
              <a:rPr lang="en-IN" dirty="0"/>
              <a:t> New users can be quickly granted access to necessary services, reducing the administrative burden on IT teams.</a:t>
            </a:r>
          </a:p>
          <a:p>
            <a:pPr>
              <a:buFont typeface="+mj-lt"/>
              <a:buAutoNum type="arabicPeriod" startAt="3"/>
            </a:pPr>
            <a:r>
              <a:rPr lang="en-IN" b="1" dirty="0"/>
              <a:t>Improved Security:</a:t>
            </a:r>
            <a:endParaRPr lang="en-IN" dirty="0"/>
          </a:p>
          <a:p>
            <a:pPr lvl="1">
              <a:buFont typeface="Arial" panose="020B0604020202020204" pitchFamily="34" charset="0"/>
              <a:buChar char="•"/>
            </a:pPr>
            <a:r>
              <a:rPr lang="en-IN" b="1" dirty="0"/>
              <a:t>Strong Authentication:</a:t>
            </a:r>
            <a:r>
              <a:rPr lang="en-IN" dirty="0"/>
              <a:t> IdPs often implement robust authentication mechanisms like multi-factor authentication (MFA), adding an extra layer of security compared to individual service providers.</a:t>
            </a:r>
          </a:p>
          <a:p>
            <a:pPr lvl="1">
              <a:buFont typeface="Arial" panose="020B0604020202020204" pitchFamily="34" charset="0"/>
              <a:buChar char="•"/>
            </a:pPr>
            <a:r>
              <a:rPr lang="en-IN" b="1" dirty="0"/>
              <a:t>Reduced Password Fatigue:</a:t>
            </a:r>
            <a:r>
              <a:rPr lang="en-IN" dirty="0"/>
              <a:t> With fewer passwords to remember, users are less likely to resort to weak or reused passwords, mitigating the risk of credential breaches.</a:t>
            </a:r>
          </a:p>
          <a:p>
            <a:pPr lvl="1">
              <a:buFont typeface="Arial" panose="020B0604020202020204" pitchFamily="34" charset="0"/>
              <a:buChar char="•"/>
            </a:pPr>
            <a:r>
              <a:rPr lang="en-IN" b="1" dirty="0"/>
              <a:t>Centralized Access Control:</a:t>
            </a:r>
            <a:r>
              <a:rPr lang="en-IN" dirty="0"/>
              <a:t> The IdP acts as a gatekeeper, ensuring that only authorized users can access specific services, reducing the risk of unauthorized access.</a:t>
            </a:r>
          </a:p>
        </p:txBody>
      </p:sp>
    </p:spTree>
    <p:extLst>
      <p:ext uri="{BB962C8B-B14F-4D97-AF65-F5344CB8AC3E}">
        <p14:creationId xmlns:p14="http://schemas.microsoft.com/office/powerpoint/2010/main" val="4106007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934532E62ED442B7E5C3F91EE07FD5" ma:contentTypeVersion="4" ma:contentTypeDescription="Create a new document." ma:contentTypeScope="" ma:versionID="47ca64178aa882f198a3a746d4b57a93">
  <xsd:schema xmlns:xsd="http://www.w3.org/2001/XMLSchema" xmlns:xs="http://www.w3.org/2001/XMLSchema" xmlns:p="http://schemas.microsoft.com/office/2006/metadata/properties" xmlns:ns2="e6c0fca8-e8ab-4ed3-b3cf-dd91df233b25" targetNamespace="http://schemas.microsoft.com/office/2006/metadata/properties" ma:root="true" ma:fieldsID="875b7d516fba8276cb580b68fcece61a" ns2:_="">
    <xsd:import namespace="e6c0fca8-e8ab-4ed3-b3cf-dd91df233b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c0fca8-e8ab-4ed3-b3cf-dd91df233b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DE3C7A7-A9F1-4568-BA56-AD6CDC17C0EE}"/>
</file>

<file path=customXml/itemProps2.xml><?xml version="1.0" encoding="utf-8"?>
<ds:datastoreItem xmlns:ds="http://schemas.openxmlformats.org/officeDocument/2006/customXml" ds:itemID="{A114C74B-4381-4ED0-9D05-10058DEBE20C}"/>
</file>

<file path=customXml/itemProps3.xml><?xml version="1.0" encoding="utf-8"?>
<ds:datastoreItem xmlns:ds="http://schemas.openxmlformats.org/officeDocument/2006/customXml" ds:itemID="{080C418C-FC42-476E-8D01-0C4F1DFFCC64}"/>
</file>

<file path=docProps/app.xml><?xml version="1.0" encoding="utf-8"?>
<Properties xmlns="http://schemas.openxmlformats.org/officeDocument/2006/extended-properties" xmlns:vt="http://schemas.openxmlformats.org/officeDocument/2006/docPropsVTypes">
  <TotalTime>12027</TotalTime>
  <Words>3766</Words>
  <Application>Microsoft Macintosh PowerPoint</Application>
  <PresentationFormat>Widescreen</PresentationFormat>
  <Paragraphs>283</Paragraphs>
  <Slides>32</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Graphik Web</vt:lpstr>
      <vt:lpstr>Office Theme</vt:lpstr>
      <vt:lpstr>PowerPoint Presentation</vt:lpstr>
      <vt:lpstr>Identity, Entitlement and Access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Aquib R .</dc:creator>
  <cp:lastModifiedBy>Syed Aquib R .</cp:lastModifiedBy>
  <cp:revision>165</cp:revision>
  <dcterms:created xsi:type="dcterms:W3CDTF">2024-07-26T17:19:15Z</dcterms:created>
  <dcterms:modified xsi:type="dcterms:W3CDTF">2024-08-24T13:48:06Z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0x01010067934532E62ED442B7E5C3F91EE07FD5</vt:lpwstr>
  </property>
</Properties>
</file>