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4"/>
  </p:sldMasterIdLst>
  <p:notesMasterIdLst>
    <p:notesMasterId r:id="rId21"/>
  </p:notesMasterIdLst>
  <p:handoutMasterIdLst>
    <p:handoutMasterId r:id="rId22"/>
  </p:handoutMasterIdLst>
  <p:sldIdLst>
    <p:sldId id="299" r:id="rId5"/>
    <p:sldId id="284" r:id="rId6"/>
    <p:sldId id="258" r:id="rId7"/>
    <p:sldId id="296" r:id="rId8"/>
    <p:sldId id="308" r:id="rId9"/>
    <p:sldId id="300" r:id="rId10"/>
    <p:sldId id="301" r:id="rId11"/>
    <p:sldId id="302" r:id="rId12"/>
    <p:sldId id="303" r:id="rId13"/>
    <p:sldId id="312" r:id="rId14"/>
    <p:sldId id="304" r:id="rId15"/>
    <p:sldId id="305" r:id="rId16"/>
    <p:sldId id="306" r:id="rId17"/>
    <p:sldId id="266" r:id="rId18"/>
    <p:sldId id="311" r:id="rId19"/>
    <p:sldId id="31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2E4"/>
    <a:srgbClr val="A679AF"/>
    <a:srgbClr val="EF99A4"/>
    <a:srgbClr val="F8CE85"/>
    <a:srgbClr val="E66677"/>
    <a:srgbClr val="9E71AC"/>
    <a:srgbClr val="E47E8D"/>
    <a:srgbClr val="A580B7"/>
    <a:srgbClr val="E30613"/>
    <a:srgbClr val="9AA6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497AAA-1541-4D7E-589E-ADE6797B8859}" v="20" dt="2023-12-04T12:12:12.867"/>
    <p1510:client id="{57E8A480-1134-0881-61E8-2B1E7765C4B8}" v="1794" dt="2023-12-04T11:40:37.025"/>
    <p1510:client id="{A23FF81E-736C-E973-E76C-7E34502AF27E}" v="15" dt="2023-12-04T11:45:14.201"/>
    <p1510:client id="{A7F4A19F-760D-0245-B688-2703FF7B35D7}" v="2" dt="2023-03-07T03:33:25.418"/>
    <p1510:client id="{D6782068-F8C5-024C-4F27-E65A7BF2AE77}" v="70" dt="2023-12-07T19:24:58.047"/>
    <p1510:client id="{E0C1C094-288E-E946-B51C-557BD01B872F}" v="1" dt="2023-03-07T03:38:42.044"/>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819C3C-60EF-D645-B113-6C64D2AC55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a:extLst>
              <a:ext uri="{FF2B5EF4-FFF2-40B4-BE49-F238E27FC236}">
                <a16:creationId xmlns:a16="http://schemas.microsoft.com/office/drawing/2014/main" id="{047FC56F-4512-FE49-853F-428A120189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12B98-4418-EB49-9D2B-6A764D1D6634}" type="datetimeFigureOut">
              <a:rPr lang="x-none" smtClean="0"/>
              <a:t>1/30/2024</a:t>
            </a:fld>
            <a:endParaRPr lang="x-none"/>
          </a:p>
        </p:txBody>
      </p:sp>
      <p:sp>
        <p:nvSpPr>
          <p:cNvPr id="4" name="Footer Placeholder 3">
            <a:extLst>
              <a:ext uri="{FF2B5EF4-FFF2-40B4-BE49-F238E27FC236}">
                <a16:creationId xmlns:a16="http://schemas.microsoft.com/office/drawing/2014/main" id="{9D656D0D-14B8-3C47-8E92-3DDC688C3C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5" name="Slide Number Placeholder 4">
            <a:extLst>
              <a:ext uri="{FF2B5EF4-FFF2-40B4-BE49-F238E27FC236}">
                <a16:creationId xmlns:a16="http://schemas.microsoft.com/office/drawing/2014/main" id="{43CD9EE7-5F36-1549-ACE8-4398724F07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AADD10-E74F-D447-97F2-9675FBF74796}" type="slidenum">
              <a:rPr lang="x-none" smtClean="0"/>
              <a:t>‹#›</a:t>
            </a:fld>
            <a:endParaRPr lang="x-none"/>
          </a:p>
        </p:txBody>
      </p:sp>
    </p:spTree>
    <p:extLst>
      <p:ext uri="{BB962C8B-B14F-4D97-AF65-F5344CB8AC3E}">
        <p14:creationId xmlns:p14="http://schemas.microsoft.com/office/powerpoint/2010/main" val="80582275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4T11:42:37.898"/>
    </inkml:context>
    <inkml:brush xml:id="br0">
      <inkml:brushProperty name="width" value="0.1" units="cm"/>
      <inkml:brushProperty name="height" value="0.1" units="cm"/>
    </inkml:brush>
  </inkml:definitions>
  <inkml:trace contextRef="#ctx0" brushRef="#br0">11398 9109 16383 0 0,'5'0'0'0'0,"6"0"0"0"0,12 0 0 0 0,6 0 0 0 0,13 0 0 0 0,23 0 0 0 0,21 0 0 0 0,0 0 0 0 0,-10 0 0 0 0,-12 0 0 0 0,-3 0 0 0 0,12 0 0 0 0,9 0 0 0 0,-5 0 0 0 0,-5 0 0 0 0,-11 0 0 0 0,-11 0 0 0 0,-8 0 0 0 0,2 0 0 0 0,9 0 0 0 0,5 0 0 0 0,-2 0 0 0 0,-7 0 0 0 0,-1 0 0 0 0,1 0 0 0 0,2 0 0 0 0,-4 0 0 0 0,-3 0 0 0 0,-6 0 0 0 0,-4 0 0 0 0,2 0 0 0 0,10 0 0 0 0,1 0 0 0 0,-2 0 0 0 0,-4 0 0 0 0,-4 0 0 0 0,-3 0 0 0 0,-3 0 0 0 0,-2 0 0 0 0,9 0 0 0 0,8 0 0 0 0,0 0 0 0 0,-2 0 0 0 0,1 0 0 0 0,-2 0 0 0 0,-4 0 0 0 0,-3 0 0 0 0,-4 0 0 0 0,-1 0 0 0 0,3 0 0 0 0,0 0 0 0 0,0 0 0 0 0,4 0 0 0 0,0 0 0 0 0,-1 0 0 0 0,-8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4T11:42:37.899"/>
    </inkml:context>
    <inkml:brush xml:id="br0">
      <inkml:brushProperty name="width" value="0.1" units="cm"/>
      <inkml:brushProperty name="height" value="0.1" units="cm"/>
    </inkml:brush>
  </inkml:definitions>
  <inkml:trace contextRef="#ctx0" brushRef="#br0">13461 9109 16383 0 0,'-5'0'0'0'0,"-6"0"0"0"0,-7 0 0 0 0,1 0 0 0 0,-3 0 0 0 0,-2 0 0 0 0,-2 0 0 0 0,-2 0 0 0 0,3 0 0 0 0,1 0 0 0 0,-1 0 0 0 0,-6 0 0 0 0,-3 0 0 0 0,-1 0 0 0 0,-4 0 0 0 0,-12 0 0 0 0,-1 0 0 0 0,3 0 0 0 0,9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4T11:42:37.900"/>
    </inkml:context>
    <inkml:brush xml:id="br0">
      <inkml:brushProperty name="width" value="0.1" units="cm"/>
      <inkml:brushProperty name="height" value="0.1" units="cm"/>
    </inkml:brush>
  </inkml:definitions>
  <inkml:trace contextRef="#ctx0" brushRef="#br0">18828 9109 16383 0 0,'5'0'0'0'0,"6"0"0"0"0,16 0 0 0 0,18 0 0 0 0,11 0 0 0 0,6 0 0 0 0,2 0 0 0 0,-5 0 0 0 0,-8 0 0 0 0,-7 0 0 0 0,-7 0 0 0 0,-4 0 0 0 0,-4 0 0 0 0,-1 0 0 0 0,4 0 0 0 0,2 0 0 0 0,4 0 0 0 0,-4 0 0 0 0,2 0 0 0 0,0 0 0 0 0,-2 0 0 0 0,-1 0 0 0 0,-2 0 0 0 0,-1 0 0 0 0,4 0 0 0 0,1 0 0 0 0,5 0 0 0 0,4 0 0 0 0,1 0 0 0 0,-4 0 0 0 0,-3 0 0 0 0,-3 0 0 0 0,2 0 0 0 0,-1 0 0 0 0,-1 0 0 0 0,-2 0 0 0 0,-1 0 0 0 0,-2 0 0 0 0,-1 0 0 0 0,5 0 0 0 0,5 0 0 0 0,7 0 0 0 0,10 0 0 0 0,4 0 0 0 0,3 0 0 0 0,-5 0 0 0 0,-2 0 0 0 0,-7 0 0 0 0,-6 0 0 0 0,-5 0 0 0 0,-5 0 0 0 0,2 0 0 0 0,5 0 0 0 0,5 0 0 0 0,4 0 0 0 0,5 0 0 0 0,-3 0 0 0 0,-5 0 0 0 0,-6 0 0 0 0,-4 0 0 0 0,-4 0 0 0 0,3 0 0 0 0,0 0 0 0 0,-1 0 0 0 0,-2 0 0 0 0,-1 0 0 0 0,-1 0 0 0 0,0 0 0 0 0,-2 0 0 0 0,1 0 0 0 0,-1 0 0 0 0,1 0 0 0 0,-1 0 0 0 0,0 0 0 0 0,1 0 0 0 0,-1 0 0 0 0,1 0 0 0 0,0 0 0 0 0,-1 0 0 0 0,1 0 0 0 0,-1 0 0 0 0,1 0 0 0 0,0 0 0 0 0,-1 0 0 0 0,1 0 0 0 0,4 0 0 0 0,2 0 0 0 0,-5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4T11:42:37.901"/>
    </inkml:context>
    <inkml:brush xml:id="br0">
      <inkml:brushProperty name="width" value="0.1" units="cm"/>
      <inkml:brushProperty name="height" value="0.1" units="cm"/>
    </inkml:brush>
  </inkml:definitions>
  <inkml:trace contextRef="#ctx0" brushRef="#br0">16563 14182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4T11:42:37.902"/>
    </inkml:context>
    <inkml:brush xml:id="br0">
      <inkml:brushProperty name="width" value="0.1" units="cm"/>
      <inkml:brushProperty name="height" value="0.1" units="cm"/>
    </inkml:brush>
  </inkml:definitions>
  <inkml:trace contextRef="#ctx0" brushRef="#br0">13431 9131 16383 0 0,'0'-5'0'0'0,"-10"-6"0"0"0,-8-7 0 0 0,-6-4 0 0 0,-3 1 0 0 0,-3 4 0 0 0,5 0 0 0 0,1 3 0 0 0,0-1 0 0 0,-6-2 0 0 0,-2 1 0 0 0,3-2 0 0 0,3 3 0 0 0,1-1 0 0 0,-1 1 0 0 0,4 0 0 0 0,2 2 0 0 0,3 2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4T11:42:37.903"/>
    </inkml:context>
    <inkml:brush xml:id="br0">
      <inkml:brushProperty name="width" value="0.1" units="cm"/>
      <inkml:brushProperty name="height" value="0.1" units="cm"/>
    </inkml:brush>
  </inkml:definitions>
  <inkml:trace contextRef="#ctx0" brushRef="#br0">13373 9123 16383 0 0,'0'5'0'0'0,"-5"1"0"0"0,-1 5 0 0 0,-5 1 0 0 0,-1 2 0 0 0,-2 0 0 0 0,0 2 0 0 0,-2-2 0 0 0,2 1 0 0 0,3 4 0 0 0,-1-2 0 0 0,-4 1 0 0 0,2 3 0 0 0,-3-3 0 0 0,2 1 0 0 0,-1-3 0 0 0,2 1 0 0 0,3 2 0 0 0,-1-2 0 0 0,1 0 0 0 0,3 4 0 0 0,-2-3 0 0 0,0-5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4T11:42:37.904"/>
    </inkml:context>
    <inkml:brush xml:id="br0">
      <inkml:brushProperty name="width" value="0.1" units="cm"/>
      <inkml:brushProperty name="height" value="0.1" units="cm"/>
    </inkml:brush>
  </inkml:definitions>
  <inkml:trace contextRef="#ctx0" brushRef="#br0">21376 9154 16383 0 0,'0'-5'0'0'0,"-5"-1"0"0"0,-6-5 0 0 0,-6-1 0 0 0,-6 2 0 0 0,-3 3 0 0 0,-2 3 0 0 0,3-4 0 0 0,2 0 0 0 0,-1 2 0 0 0,5-4 0 0 0,-1 1 0 0 0,-5-4 0 0 0,-5 1 0 0 0,-1-3 0 0 0,0-3 0 0 0,-5 1 0 0 0,4-1 0 0 0,2 2 0 0 0,2 4 0 0 0,5-1 0 0 0,2 2 0 0 0,0 3 0 0 0,3-3 0 0 0,0 1 0 0 0,-2 3 0 0 0,3 1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4T11:42:37.905"/>
    </inkml:context>
    <inkml:brush xml:id="br0">
      <inkml:brushProperty name="width" value="0.1" units="cm"/>
      <inkml:brushProperty name="height" value="0.1" units="cm"/>
    </inkml:brush>
  </inkml:definitions>
  <inkml:trace contextRef="#ctx0" brushRef="#br0">21305 9123 16383 0 0,'-5'0'0'0'0,"-1"5"0"0"0,-5 1 0 0 0,-6 5 0 0 0,-4 5 0 0 0,1 6 0 0 0,0-3 0 0 0,2 2 0 0 0,0-3 0 0 0,3 0 0 0 0,-1-3 0 0 0,2 1 0 0 0,-1-3 0 0 0,2 2 0 0 0,-2-1 0 0 0,2 0 0 0 0,-2 0 0 0 0,-3-4 0 0 0,-4 1 0 0 0,-2 5 0 0 0,2 3 0 0 0,1-1 0 0 0,3 2 0 0 0,0-4 0 0 0,3-3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AE1E7-346C-4A4E-8167-247A92DBB887}" type="datetimeFigureOut">
              <a:rPr lang="en-US" smtClean="0"/>
              <a:t>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3E675E-B2DC-5A4F-8404-003BB8384781}" type="slidenum">
              <a:rPr lang="en-US" smtClean="0"/>
              <a:t>‹#›</a:t>
            </a:fld>
            <a:endParaRPr lang="en-US"/>
          </a:p>
        </p:txBody>
      </p:sp>
    </p:spTree>
    <p:extLst>
      <p:ext uri="{BB962C8B-B14F-4D97-AF65-F5344CB8AC3E}">
        <p14:creationId xmlns:p14="http://schemas.microsoft.com/office/powerpoint/2010/main" val="554815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1">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0"/>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93977B55-F8B1-41BC-A489-35277895329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681698" y="1234018"/>
            <a:ext cx="3847884" cy="3688461"/>
          </a:xfrm>
          <a:prstGeom prst="rect">
            <a:avLst/>
          </a:prstGeom>
        </p:spPr>
      </p:pic>
    </p:spTree>
    <p:extLst>
      <p:ext uri="{BB962C8B-B14F-4D97-AF65-F5344CB8AC3E}">
        <p14:creationId xmlns:p14="http://schemas.microsoft.com/office/powerpoint/2010/main" val="951693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pic>
        <p:nvPicPr>
          <p:cNvPr id="4" name="Picture 3" descr="A picture containing indoor, person&#10;&#10;Description automatically generated">
            <a:extLst>
              <a:ext uri="{FF2B5EF4-FFF2-40B4-BE49-F238E27FC236}">
                <a16:creationId xmlns:a16="http://schemas.microsoft.com/office/drawing/2014/main" id="{90884D46-34E9-A517-2FFA-8FF0B47F0E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49C6DF-ED05-613A-BD1B-7A791682FC1A}"/>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solidFill>
                  <a:schemeClr val="tx1"/>
                </a:solidFill>
              </a:defRPr>
            </a:lvl1pPr>
          </a:lstStyle>
          <a:p>
            <a:r>
              <a:rPr lang="vi-VN"/>
              <a:t>Click to edit master title style</a:t>
            </a:r>
            <a:endParaRPr lang="en-US"/>
          </a:p>
        </p:txBody>
      </p:sp>
    </p:spTree>
    <p:extLst>
      <p:ext uri="{BB962C8B-B14F-4D97-AF65-F5344CB8AC3E}">
        <p14:creationId xmlns:p14="http://schemas.microsoft.com/office/powerpoint/2010/main" val="3835030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2" name="Picture 1" descr="A group of hot air balloons&#10;&#10;Description automatically generated with medium confidence">
            <a:extLst>
              <a:ext uri="{FF2B5EF4-FFF2-40B4-BE49-F238E27FC236}">
                <a16:creationId xmlns:a16="http://schemas.microsoft.com/office/drawing/2014/main" id="{373BFDA9-214F-997D-1391-B3501413D5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42A130C4-029D-F680-B116-FEDAC0A435A3}"/>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Tree>
    <p:extLst>
      <p:ext uri="{BB962C8B-B14F-4D97-AF65-F5344CB8AC3E}">
        <p14:creationId xmlns:p14="http://schemas.microsoft.com/office/powerpoint/2010/main" val="1457237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chemeClr val="tx1"/>
        </a:solidFill>
        <a:effectLst/>
      </p:bgPr>
    </p:bg>
    <p:spTree>
      <p:nvGrpSpPr>
        <p:cNvPr id="1" name=""/>
        <p:cNvGrpSpPr/>
        <p:nvPr/>
      </p:nvGrpSpPr>
      <p:grpSpPr>
        <a:xfrm>
          <a:off x="0" y="0"/>
          <a:ext cx="0" cy="0"/>
          <a:chOff x="0" y="0"/>
          <a:chExt cx="0" cy="0"/>
        </a:xfrm>
      </p:grpSpPr>
      <p:pic>
        <p:nvPicPr>
          <p:cNvPr id="2" name="Picture 1" descr="A picture containing text, road, way, highway&#10;&#10;Description automatically generated">
            <a:extLst>
              <a:ext uri="{FF2B5EF4-FFF2-40B4-BE49-F238E27FC236}">
                <a16:creationId xmlns:a16="http://schemas.microsoft.com/office/drawing/2014/main" id="{45D12779-DBA6-25EE-EC29-76A57B40545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solidFill>
                  <a:schemeClr val="tx1"/>
                </a:solidFill>
              </a:defRPr>
            </a:lvl1pPr>
          </a:lstStyle>
          <a:p>
            <a:r>
              <a:rPr lang="vi-VN"/>
              <a:t>Click to edit master title style</a:t>
            </a:r>
            <a:endParaRPr lang="en-US"/>
          </a:p>
        </p:txBody>
      </p:sp>
    </p:spTree>
    <p:extLst>
      <p:ext uri="{BB962C8B-B14F-4D97-AF65-F5344CB8AC3E}">
        <p14:creationId xmlns:p14="http://schemas.microsoft.com/office/powerpoint/2010/main" val="1665666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5">
    <p:bg>
      <p:bgPr>
        <a:solidFill>
          <a:schemeClr val="tx1"/>
        </a:solidFill>
        <a:effectLst/>
      </p:bgPr>
    </p:bg>
    <p:spTree>
      <p:nvGrpSpPr>
        <p:cNvPr id="1" name=""/>
        <p:cNvGrpSpPr/>
        <p:nvPr/>
      </p:nvGrpSpPr>
      <p:grpSpPr>
        <a:xfrm>
          <a:off x="0" y="0"/>
          <a:ext cx="0" cy="0"/>
          <a:chOff x="0" y="0"/>
          <a:chExt cx="0" cy="0"/>
        </a:xfrm>
      </p:grpSpPr>
      <p:pic>
        <p:nvPicPr>
          <p:cNvPr id="2" name="Picture 1" descr="A picture containing person&#10;&#10;Description automatically generated">
            <a:extLst>
              <a:ext uri="{FF2B5EF4-FFF2-40B4-BE49-F238E27FC236}">
                <a16:creationId xmlns:a16="http://schemas.microsoft.com/office/drawing/2014/main" id="{400463C8-ADA2-29A8-A18E-11D121A091C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solidFill>
                  <a:schemeClr val="tx1"/>
                </a:solidFill>
              </a:defRPr>
            </a:lvl1pPr>
          </a:lstStyle>
          <a:p>
            <a:r>
              <a:rPr lang="vi-VN"/>
              <a:t>Click to edit master title style</a:t>
            </a:r>
            <a:endParaRPr lang="en-US"/>
          </a:p>
        </p:txBody>
      </p:sp>
    </p:spTree>
    <p:extLst>
      <p:ext uri="{BB962C8B-B14F-4D97-AF65-F5344CB8AC3E}">
        <p14:creationId xmlns:p14="http://schemas.microsoft.com/office/powerpoint/2010/main" val="3393967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6">
    <p:bg>
      <p:bgPr>
        <a:solidFill>
          <a:schemeClr val="tx1"/>
        </a:solidFill>
        <a:effectLst/>
      </p:bgPr>
    </p:bg>
    <p:spTree>
      <p:nvGrpSpPr>
        <p:cNvPr id="1" name=""/>
        <p:cNvGrpSpPr/>
        <p:nvPr/>
      </p:nvGrpSpPr>
      <p:grpSpPr>
        <a:xfrm>
          <a:off x="0" y="0"/>
          <a:ext cx="0" cy="0"/>
          <a:chOff x="0" y="0"/>
          <a:chExt cx="0" cy="0"/>
        </a:xfrm>
      </p:grpSpPr>
      <p:pic>
        <p:nvPicPr>
          <p:cNvPr id="4" name="Picture 3" descr="A picture containing text, outdoor, satellite, dark&#10;&#10;Description automatically generated">
            <a:extLst>
              <a:ext uri="{FF2B5EF4-FFF2-40B4-BE49-F238E27FC236}">
                <a16:creationId xmlns:a16="http://schemas.microsoft.com/office/drawing/2014/main" id="{E68A93F0-5FD9-FAF4-2C10-8546C1A607F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solidFill>
                  <a:schemeClr val="tx1"/>
                </a:solidFill>
              </a:defRPr>
            </a:lvl1pPr>
          </a:lstStyle>
          <a:p>
            <a:r>
              <a:rPr lang="vi-VN"/>
              <a:t>Click to edit master title style</a:t>
            </a:r>
            <a:endParaRPr lang="en-US"/>
          </a:p>
        </p:txBody>
      </p:sp>
    </p:spTree>
    <p:extLst>
      <p:ext uri="{BB962C8B-B14F-4D97-AF65-F5344CB8AC3E}">
        <p14:creationId xmlns:p14="http://schemas.microsoft.com/office/powerpoint/2010/main" val="4151713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B78D49-8CBF-4B86-AA1D-095691E3BCF8}"/>
              </a:ext>
            </a:extLst>
          </p:cNvPr>
          <p:cNvSpPr/>
          <p:nvPr userDrawn="1"/>
        </p:nvSpPr>
        <p:spPr>
          <a:xfrm>
            <a:off x="0" y="-2"/>
            <a:ext cx="4777273" cy="6858001"/>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A7F5D4-E626-B842-94CE-B0076554C454}"/>
              </a:ext>
            </a:extLst>
          </p:cNvPr>
          <p:cNvSpPr txBox="1"/>
          <p:nvPr userDrawn="1"/>
        </p:nvSpPr>
        <p:spPr>
          <a:xfrm>
            <a:off x="1166580" y="2958558"/>
            <a:ext cx="2395959" cy="769441"/>
          </a:xfrm>
          <a:prstGeom prst="rect">
            <a:avLst/>
          </a:prstGeom>
          <a:noFill/>
        </p:spPr>
        <p:txBody>
          <a:bodyPr wrap="square" rtlCol="0">
            <a:spAutoFit/>
          </a:bodyPr>
          <a:lstStyle/>
          <a:p>
            <a:pPr algn="ctr"/>
            <a:r>
              <a:rPr lang="x-none" sz="4400">
                <a:ln>
                  <a:noFill/>
                </a:ln>
                <a:gradFill flip="none" rotWithShape="1">
                  <a:gsLst>
                    <a:gs pos="0">
                      <a:schemeClr val="accent2"/>
                    </a:gs>
                    <a:gs pos="70000">
                      <a:schemeClr val="accent1"/>
                    </a:gs>
                  </a:gsLst>
                  <a:lin ang="0" scaled="1"/>
                  <a:tileRect/>
                </a:gradFill>
              </a:rPr>
              <a:t>Agenda</a:t>
            </a:r>
          </a:p>
        </p:txBody>
      </p:sp>
      <p:sp>
        <p:nvSpPr>
          <p:cNvPr id="7" name="Rectangle 6">
            <a:extLst>
              <a:ext uri="{FF2B5EF4-FFF2-40B4-BE49-F238E27FC236}">
                <a16:creationId xmlns:a16="http://schemas.microsoft.com/office/drawing/2014/main" id="{70811D91-A166-7740-A26D-3538809C3A84}"/>
              </a:ext>
            </a:extLst>
          </p:cNvPr>
          <p:cNvSpPr/>
          <p:nvPr userDrawn="1"/>
        </p:nvSpPr>
        <p:spPr>
          <a:xfrm>
            <a:off x="828520" y="1931437"/>
            <a:ext cx="3072078" cy="2995126"/>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4" name="Text Placeholder 3">
            <a:extLst>
              <a:ext uri="{FF2B5EF4-FFF2-40B4-BE49-F238E27FC236}">
                <a16:creationId xmlns:a16="http://schemas.microsoft.com/office/drawing/2014/main" id="{32B746F9-AC43-4A18-8BBA-9BF702C81718}"/>
              </a:ext>
            </a:extLst>
          </p:cNvPr>
          <p:cNvSpPr>
            <a:spLocks noGrp="1"/>
          </p:cNvSpPr>
          <p:nvPr>
            <p:ph type="body" sz="quarter" idx="10" hasCustomPrompt="1"/>
          </p:nvPr>
        </p:nvSpPr>
        <p:spPr>
          <a:xfrm>
            <a:off x="5809284" y="1506893"/>
            <a:ext cx="5216136" cy="3844212"/>
          </a:xfrm>
        </p:spPr>
        <p:txBody>
          <a:bodyPr anchor="ctr"/>
          <a:lstStyle>
            <a:lvl1pPr marL="342900" indent="-342900">
              <a:buFont typeface="+mj-lt"/>
              <a:buAutoNum type="arabicPeriod"/>
              <a:defRPr b="1"/>
            </a:lvl1pPr>
            <a:lvl2pPr marL="800100" indent="-342900">
              <a:buClr>
                <a:schemeClr val="accent1"/>
              </a:buClr>
              <a:buFont typeface="Wingdings" panose="05000000000000000000" pitchFamily="2" charset="2"/>
              <a:buChar char="§"/>
              <a:defRPr/>
            </a:lvl2pPr>
          </a:lstStyle>
          <a:p>
            <a:pPr lvl="0"/>
            <a:r>
              <a:rPr lang="en-US"/>
              <a:t>Section 1</a:t>
            </a:r>
          </a:p>
          <a:p>
            <a:pPr lvl="1"/>
            <a:r>
              <a:rPr lang="en-US"/>
              <a:t>Section 1.1</a:t>
            </a:r>
          </a:p>
          <a:p>
            <a:pPr lvl="1"/>
            <a:r>
              <a:rPr lang="en-US"/>
              <a:t>Section 1.2</a:t>
            </a:r>
          </a:p>
          <a:p>
            <a:pPr lvl="0"/>
            <a:r>
              <a:rPr lang="en-US"/>
              <a:t>Section 2</a:t>
            </a:r>
          </a:p>
          <a:p>
            <a:pPr lvl="0"/>
            <a:r>
              <a:rPr lang="en-US"/>
              <a:t>Section 3</a:t>
            </a:r>
          </a:p>
        </p:txBody>
      </p:sp>
      <p:sp>
        <p:nvSpPr>
          <p:cNvPr id="6" name="Rectangle 5">
            <a:extLst>
              <a:ext uri="{FF2B5EF4-FFF2-40B4-BE49-F238E27FC236}">
                <a16:creationId xmlns:a16="http://schemas.microsoft.com/office/drawing/2014/main" id="{2E7F7DEC-028C-4F6E-9443-5DECF80AC70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3632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cover">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948855-1089-416A-8AC7-0EBCB10F90B9}"/>
              </a:ext>
            </a:extLst>
          </p:cNvPr>
          <p:cNvSpPr/>
          <p:nvPr userDrawn="1"/>
        </p:nvSpPr>
        <p:spPr>
          <a:xfrm>
            <a:off x="0" y="-2"/>
            <a:ext cx="9892145" cy="6858001"/>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857867-B87A-4C51-B56B-4C1FEFA9D2BF}"/>
              </a:ext>
            </a:extLst>
          </p:cNvPr>
          <p:cNvSpPr/>
          <p:nvPr userDrawn="1"/>
        </p:nvSpPr>
        <p:spPr>
          <a:xfrm>
            <a:off x="1037723" y="1706186"/>
            <a:ext cx="7830052" cy="3084889"/>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5" name="Text Placeholder 4">
            <a:extLst>
              <a:ext uri="{FF2B5EF4-FFF2-40B4-BE49-F238E27FC236}">
                <a16:creationId xmlns:a16="http://schemas.microsoft.com/office/drawing/2014/main" id="{FF7CAE11-CA8E-4E60-8769-319FA0DA6865}"/>
              </a:ext>
            </a:extLst>
          </p:cNvPr>
          <p:cNvSpPr>
            <a:spLocks noGrp="1"/>
          </p:cNvSpPr>
          <p:nvPr>
            <p:ph type="body" sz="quarter" idx="15" hasCustomPrompt="1"/>
          </p:nvPr>
        </p:nvSpPr>
        <p:spPr>
          <a:xfrm>
            <a:off x="1480443" y="2177969"/>
            <a:ext cx="6939657" cy="2108282"/>
          </a:xfrm>
        </p:spPr>
        <p:txBody>
          <a:bodyPr>
            <a:normAutofit/>
          </a:bodyPr>
          <a:lstStyle>
            <a:lvl1pPr marL="0" indent="0">
              <a:buNone/>
              <a:defRPr sz="4000" b="1">
                <a:gradFill>
                  <a:gsLst>
                    <a:gs pos="70000">
                      <a:schemeClr val="accent1"/>
                    </a:gs>
                    <a:gs pos="0">
                      <a:schemeClr val="accent2"/>
                    </a:gs>
                  </a:gsLst>
                  <a:lin ang="0" scaled="0"/>
                </a:gradFill>
              </a:defRPr>
            </a:lvl1pPr>
          </a:lstStyle>
          <a:p>
            <a:pPr lvl="0"/>
            <a:r>
              <a:rPr lang="en-US"/>
              <a:t>Section Header</a:t>
            </a:r>
          </a:p>
        </p:txBody>
      </p:sp>
      <p:sp>
        <p:nvSpPr>
          <p:cNvPr id="9" name="Text Placeholder 8">
            <a:extLst>
              <a:ext uri="{FF2B5EF4-FFF2-40B4-BE49-F238E27FC236}">
                <a16:creationId xmlns:a16="http://schemas.microsoft.com/office/drawing/2014/main" id="{6822579B-2657-44E3-B284-C57D176FE589}"/>
              </a:ext>
            </a:extLst>
          </p:cNvPr>
          <p:cNvSpPr>
            <a:spLocks noGrp="1"/>
          </p:cNvSpPr>
          <p:nvPr>
            <p:ph type="body" sz="quarter" idx="16" hasCustomPrompt="1"/>
          </p:nvPr>
        </p:nvSpPr>
        <p:spPr>
          <a:xfrm>
            <a:off x="10410715" y="221874"/>
            <a:ext cx="1649412" cy="1484312"/>
          </a:xfrm>
        </p:spPr>
        <p:txBody>
          <a:bodyPr anchor="b">
            <a:normAutofit/>
          </a:bodyPr>
          <a:lstStyle>
            <a:lvl1pPr marL="0" indent="0" algn="r">
              <a:buNone/>
              <a:defRPr sz="6000" b="0">
                <a:solidFill>
                  <a:schemeClr val="bg2"/>
                </a:solidFill>
              </a:defRPr>
            </a:lvl1pPr>
          </a:lstStyle>
          <a:p>
            <a:pPr lvl="0"/>
            <a:r>
              <a:rPr lang="en-US"/>
              <a:t>01</a:t>
            </a:r>
          </a:p>
        </p:txBody>
      </p:sp>
      <p:sp>
        <p:nvSpPr>
          <p:cNvPr id="8" name="Rectangle 7">
            <a:extLst>
              <a:ext uri="{FF2B5EF4-FFF2-40B4-BE49-F238E27FC236}">
                <a16:creationId xmlns:a16="http://schemas.microsoft.com/office/drawing/2014/main" id="{C6BD603B-A376-4510-BAB6-474443CE991C}"/>
              </a:ext>
            </a:extLst>
          </p:cNvPr>
          <p:cNvSpPr/>
          <p:nvPr userDrawn="1"/>
        </p:nvSpPr>
        <p:spPr>
          <a:xfrm>
            <a:off x="9089058" y="5147638"/>
            <a:ext cx="359741" cy="359741"/>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729FA97-C73A-4B23-A0D9-2D0366362D15}"/>
              </a:ext>
            </a:extLst>
          </p:cNvPr>
          <p:cNvSpPr/>
          <p:nvPr userDrawn="1"/>
        </p:nvSpPr>
        <p:spPr>
          <a:xfrm>
            <a:off x="8867775" y="5368998"/>
            <a:ext cx="351564" cy="359741"/>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2140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ndard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6982915" cy="538696"/>
          </a:xfrm>
        </p:spPr>
        <p:txBody>
          <a:bodyPr anchor="t">
            <a:noAutofit/>
          </a:bodyPr>
          <a:lstStyle>
            <a:lvl1pPr algn="l">
              <a:defRPr sz="3200">
                <a:solidFill>
                  <a:schemeClr val="accent1"/>
                </a:solidFill>
              </a:defRPr>
            </a:lvl1pPr>
          </a:lstStyle>
          <a:p>
            <a:r>
              <a:rPr lang="vi-VN"/>
              <a:t>Main heading</a:t>
            </a:r>
            <a:endParaRPr lang="en-US"/>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1884792"/>
            <a:ext cx="6983408"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703DB645-A5D5-4BE5-ACAD-B90EEA6C4FF3}"/>
              </a:ext>
            </a:extLst>
          </p:cNvPr>
          <p:cNvSpPr>
            <a:spLocks noGrp="1"/>
          </p:cNvSpPr>
          <p:nvPr>
            <p:ph type="body" sz="quarter" idx="12" hasCustomPrompt="1"/>
          </p:nvPr>
        </p:nvSpPr>
        <p:spPr>
          <a:xfrm>
            <a:off x="838200" y="1290733"/>
            <a:ext cx="6982915" cy="485775"/>
          </a:xfrm>
        </p:spPr>
        <p:txBody>
          <a:bodyPr anchor="ctr">
            <a:normAutofit/>
          </a:bodyPr>
          <a:lstStyle>
            <a:lvl1pPr marL="0" indent="0">
              <a:buNone/>
              <a:defRPr sz="2000" b="1">
                <a:solidFill>
                  <a:schemeClr val="bg2"/>
                </a:solidFill>
              </a:defRPr>
            </a:lvl1pPr>
          </a:lstStyle>
          <a:p>
            <a:pPr lvl="0"/>
            <a:r>
              <a:rPr lang="en-US"/>
              <a:t>Sub-Heading Here</a:t>
            </a:r>
          </a:p>
        </p:txBody>
      </p:sp>
      <p:cxnSp>
        <p:nvCxnSpPr>
          <p:cNvPr id="9" name="Straight Connector 8">
            <a:extLst>
              <a:ext uri="{FF2B5EF4-FFF2-40B4-BE49-F238E27FC236}">
                <a16:creationId xmlns:a16="http://schemas.microsoft.com/office/drawing/2014/main" id="{2B7A87D9-F461-4214-89A2-5CC4233B821C}"/>
              </a:ext>
            </a:extLst>
          </p:cNvPr>
          <p:cNvCxnSpPr/>
          <p:nvPr userDrawn="1"/>
        </p:nvCxnSpPr>
        <p:spPr>
          <a:xfrm>
            <a:off x="10202779" y="0"/>
            <a:ext cx="0" cy="68580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AE89F53-1788-4DED-9E50-73537512643B}"/>
              </a:ext>
            </a:extLst>
          </p:cNvPr>
          <p:cNvSpPr/>
          <p:nvPr userDrawn="1"/>
        </p:nvSpPr>
        <p:spPr>
          <a:xfrm>
            <a:off x="9360571" y="4785824"/>
            <a:ext cx="1383630" cy="1383630"/>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A8B1D7B-0C32-4926-BA37-75EEF2940DDD}"/>
              </a:ext>
            </a:extLst>
          </p:cNvPr>
          <p:cNvSpPr/>
          <p:nvPr userDrawn="1"/>
        </p:nvSpPr>
        <p:spPr>
          <a:xfrm>
            <a:off x="9180097" y="4656221"/>
            <a:ext cx="1383630" cy="138363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EF4B2A7-DFC8-4809-9584-8CD368862473}"/>
              </a:ext>
            </a:extLst>
          </p:cNvPr>
          <p:cNvSpPr/>
          <p:nvPr userDrawn="1"/>
        </p:nvSpPr>
        <p:spPr>
          <a:xfrm>
            <a:off x="11122186" y="1626113"/>
            <a:ext cx="517358" cy="517358"/>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FEA421C-6BDF-4636-BF53-9B729F0C10A7}"/>
              </a:ext>
            </a:extLst>
          </p:cNvPr>
          <p:cNvSpPr/>
          <p:nvPr userDrawn="1"/>
        </p:nvSpPr>
        <p:spPr>
          <a:xfrm>
            <a:off x="10941712" y="1776508"/>
            <a:ext cx="505599" cy="51735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39AC2A3-9F1A-4A37-8128-D2327580C5AE}"/>
              </a:ext>
            </a:extLst>
          </p:cNvPr>
          <p:cNvSpPr/>
          <p:nvPr userDrawn="1"/>
        </p:nvSpPr>
        <p:spPr>
          <a:xfrm>
            <a:off x="8885196" y="2994326"/>
            <a:ext cx="434674" cy="434674"/>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38D9E1B-D1E5-4D9A-AE23-53A4E498A323}"/>
              </a:ext>
            </a:extLst>
          </p:cNvPr>
          <p:cNvSpPr/>
          <p:nvPr userDrawn="1"/>
        </p:nvSpPr>
        <p:spPr>
          <a:xfrm>
            <a:off x="8704723" y="3144721"/>
            <a:ext cx="424794" cy="434674"/>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985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ndard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a:t>Main heading</a:t>
            </a:r>
            <a:endParaRPr lang="en-US"/>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1212987"/>
            <a:ext cx="10293016" cy="4627975"/>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8046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ith 1 imag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6054007" cy="538696"/>
          </a:xfrm>
        </p:spPr>
        <p:txBody>
          <a:bodyPr anchor="t">
            <a:noAutofit/>
          </a:bodyPr>
          <a:lstStyle>
            <a:lvl1pPr algn="l">
              <a:defRPr sz="3200">
                <a:solidFill>
                  <a:schemeClr val="accent1"/>
                </a:solidFill>
              </a:defRPr>
            </a:lvl1pPr>
          </a:lstStyle>
          <a:p>
            <a:r>
              <a:rPr lang="vi-VN"/>
              <a:t>Main heading</a:t>
            </a:r>
            <a:endParaRPr lang="en-US"/>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5" y="1212987"/>
            <a:ext cx="6054008" cy="4627975"/>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cxnSp>
        <p:nvCxnSpPr>
          <p:cNvPr id="4" name="Connector: Elbow 3">
            <a:extLst>
              <a:ext uri="{FF2B5EF4-FFF2-40B4-BE49-F238E27FC236}">
                <a16:creationId xmlns:a16="http://schemas.microsoft.com/office/drawing/2014/main" id="{52309445-5A61-46DA-B640-9F38792F0284}"/>
              </a:ext>
            </a:extLst>
          </p:cNvPr>
          <p:cNvCxnSpPr>
            <a:cxnSpLocks/>
          </p:cNvCxnSpPr>
          <p:nvPr userDrawn="1"/>
        </p:nvCxnSpPr>
        <p:spPr>
          <a:xfrm flipV="1">
            <a:off x="0" y="847908"/>
            <a:ext cx="12211665" cy="5604646"/>
          </a:xfrm>
          <a:prstGeom prst="bentConnector3">
            <a:avLst>
              <a:gd name="adj1" fmla="val 78341"/>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Picture Placeholder 4">
            <a:extLst>
              <a:ext uri="{FF2B5EF4-FFF2-40B4-BE49-F238E27FC236}">
                <a16:creationId xmlns:a16="http://schemas.microsoft.com/office/drawing/2014/main" id="{C9E366E7-2A3D-4DEF-8060-807B632BE5FB}"/>
              </a:ext>
            </a:extLst>
          </p:cNvPr>
          <p:cNvSpPr>
            <a:spLocks noGrp="1"/>
          </p:cNvSpPr>
          <p:nvPr>
            <p:ph type="pic" sz="quarter" idx="13"/>
          </p:nvPr>
        </p:nvSpPr>
        <p:spPr>
          <a:xfrm>
            <a:off x="7321255" y="1565138"/>
            <a:ext cx="4032340" cy="3923671"/>
          </a:xfrm>
          <a:solidFill>
            <a:schemeClr val="tx1">
              <a:lumMod val="95000"/>
            </a:schemeClr>
          </a:solidFill>
        </p:spPr>
        <p:txBody>
          <a:bodyPr/>
          <a:lstStyle/>
          <a:p>
            <a:r>
              <a:rPr lang="en-US"/>
              <a:t>Click icon to add picture</a:t>
            </a:r>
          </a:p>
        </p:txBody>
      </p:sp>
      <p:sp>
        <p:nvSpPr>
          <p:cNvPr id="13" name="Rectangle 12">
            <a:extLst>
              <a:ext uri="{FF2B5EF4-FFF2-40B4-BE49-F238E27FC236}">
                <a16:creationId xmlns:a16="http://schemas.microsoft.com/office/drawing/2014/main" id="{A5EE8406-5730-499B-AB8A-9174051D8886}"/>
              </a:ext>
            </a:extLst>
          </p:cNvPr>
          <p:cNvSpPr/>
          <p:nvPr userDrawn="1"/>
        </p:nvSpPr>
        <p:spPr>
          <a:xfrm>
            <a:off x="11395007" y="5849295"/>
            <a:ext cx="452864" cy="452864"/>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7583AAA-EC9C-4D48-86F2-577AD349442B}"/>
              </a:ext>
            </a:extLst>
          </p:cNvPr>
          <p:cNvSpPr/>
          <p:nvPr userDrawn="1"/>
        </p:nvSpPr>
        <p:spPr>
          <a:xfrm>
            <a:off x="11214534" y="5999690"/>
            <a:ext cx="442571" cy="452864"/>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808F9A5-EC95-4A0A-B012-3129F612FCBE}"/>
              </a:ext>
            </a:extLst>
          </p:cNvPr>
          <p:cNvSpPr/>
          <p:nvPr userDrawn="1"/>
        </p:nvSpPr>
        <p:spPr>
          <a:xfrm>
            <a:off x="9037747" y="405446"/>
            <a:ext cx="322563" cy="322563"/>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35B17D1-EB3B-4981-95CC-095770362D06}"/>
              </a:ext>
            </a:extLst>
          </p:cNvPr>
          <p:cNvSpPr/>
          <p:nvPr userDrawn="1"/>
        </p:nvSpPr>
        <p:spPr>
          <a:xfrm>
            <a:off x="8857273" y="555841"/>
            <a:ext cx="315231" cy="32256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971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cover 2">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0"/>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hydrozoan, night sky&#10;&#10;Description automatically generated">
            <a:extLst>
              <a:ext uri="{FF2B5EF4-FFF2-40B4-BE49-F238E27FC236}">
                <a16:creationId xmlns:a16="http://schemas.microsoft.com/office/drawing/2014/main" id="{C657C537-27A4-4BB6-A25B-14DFC62305C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20221441">
            <a:off x="5699333" y="1686762"/>
            <a:ext cx="6403389" cy="3543684"/>
          </a:xfrm>
          <a:prstGeom prst="rect">
            <a:avLst/>
          </a:prstGeom>
        </p:spPr>
      </p:pic>
    </p:spTree>
    <p:extLst>
      <p:ext uri="{BB962C8B-B14F-4D97-AF65-F5344CB8AC3E}">
        <p14:creationId xmlns:p14="http://schemas.microsoft.com/office/powerpoint/2010/main" val="38830608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ith side imag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5711080" cy="538696"/>
          </a:xfrm>
        </p:spPr>
        <p:txBody>
          <a:bodyPr anchor="t">
            <a:noAutofit/>
          </a:bodyPr>
          <a:lstStyle>
            <a:lvl1pPr algn="l">
              <a:defRPr sz="3200">
                <a:solidFill>
                  <a:schemeClr val="accent1"/>
                </a:solidFill>
              </a:defRPr>
            </a:lvl1pPr>
          </a:lstStyle>
          <a:p>
            <a:r>
              <a:rPr lang="vi-VN"/>
              <a:t>Main heading</a:t>
            </a:r>
            <a:endParaRPr lang="en-US"/>
          </a:p>
        </p:txBody>
      </p:sp>
      <p:sp>
        <p:nvSpPr>
          <p:cNvPr id="7" name="Rectangle 6">
            <a:extLst>
              <a:ext uri="{FF2B5EF4-FFF2-40B4-BE49-F238E27FC236}">
                <a16:creationId xmlns:a16="http://schemas.microsoft.com/office/drawing/2014/main" id="{795E5A48-ECCB-43DC-93A4-391CA82BEBF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100B770C-B286-4CAD-8380-66B68FEF383E}"/>
              </a:ext>
            </a:extLst>
          </p:cNvPr>
          <p:cNvSpPr>
            <a:spLocks noGrp="1"/>
          </p:cNvSpPr>
          <p:nvPr>
            <p:ph type="pic" sz="quarter" idx="13"/>
          </p:nvPr>
        </p:nvSpPr>
        <p:spPr>
          <a:xfrm>
            <a:off x="7435850" y="-1"/>
            <a:ext cx="4756150" cy="6719091"/>
          </a:xfrm>
          <a:solidFill>
            <a:schemeClr val="tx1">
              <a:lumMod val="95000"/>
            </a:schemeClr>
          </a:solidFill>
        </p:spPr>
        <p:txBody>
          <a:bodyPr/>
          <a:lstStyle/>
          <a:p>
            <a:r>
              <a:rPr lang="en-US"/>
              <a:t>Click icon to add picture</a:t>
            </a:r>
          </a:p>
        </p:txBody>
      </p:sp>
      <p:sp>
        <p:nvSpPr>
          <p:cNvPr id="8" name="Text Placeholder 5">
            <a:extLst>
              <a:ext uri="{FF2B5EF4-FFF2-40B4-BE49-F238E27FC236}">
                <a16:creationId xmlns:a16="http://schemas.microsoft.com/office/drawing/2014/main" id="{DDFE92DE-CFA0-8310-19D4-F3F7530DE694}"/>
              </a:ext>
            </a:extLst>
          </p:cNvPr>
          <p:cNvSpPr>
            <a:spLocks noGrp="1"/>
          </p:cNvSpPr>
          <p:nvPr>
            <p:ph type="body" sz="quarter" idx="11"/>
          </p:nvPr>
        </p:nvSpPr>
        <p:spPr>
          <a:xfrm>
            <a:off x="838404" y="1884792"/>
            <a:ext cx="5711483"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9" name="Text Placeholder 3">
            <a:extLst>
              <a:ext uri="{FF2B5EF4-FFF2-40B4-BE49-F238E27FC236}">
                <a16:creationId xmlns:a16="http://schemas.microsoft.com/office/drawing/2014/main" id="{1D3F2639-BACD-ADBC-1684-14D977AAA0F9}"/>
              </a:ext>
            </a:extLst>
          </p:cNvPr>
          <p:cNvSpPr>
            <a:spLocks noGrp="1"/>
          </p:cNvSpPr>
          <p:nvPr>
            <p:ph type="body" sz="quarter" idx="12" hasCustomPrompt="1"/>
          </p:nvPr>
        </p:nvSpPr>
        <p:spPr>
          <a:xfrm>
            <a:off x="838201" y="1290733"/>
            <a:ext cx="5711080" cy="485775"/>
          </a:xfrm>
        </p:spPr>
        <p:txBody>
          <a:bodyPr anchor="ctr">
            <a:normAutofit/>
          </a:bodyPr>
          <a:lstStyle>
            <a:lvl1pPr marL="0" indent="0">
              <a:buNone/>
              <a:defRPr sz="2000" b="1">
                <a:solidFill>
                  <a:schemeClr val="bg2"/>
                </a:solidFill>
              </a:defRPr>
            </a:lvl1pPr>
          </a:lstStyle>
          <a:p>
            <a:pPr lvl="0"/>
            <a:r>
              <a:rPr lang="en-US"/>
              <a:t>Sub-Heading Here</a:t>
            </a:r>
          </a:p>
        </p:txBody>
      </p:sp>
    </p:spTree>
    <p:extLst>
      <p:ext uri="{BB962C8B-B14F-4D97-AF65-F5344CB8AC3E}">
        <p14:creationId xmlns:p14="http://schemas.microsoft.com/office/powerpoint/2010/main" val="22595262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mpty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a:t>Main heading</a:t>
            </a:r>
            <a:endParaRPr lang="en-US"/>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90109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blocks">
    <p:bg>
      <p:bgPr>
        <a:solidFill>
          <a:schemeClr val="tx1"/>
        </a:solidFill>
        <a:effectLst/>
      </p:bgPr>
    </p:bg>
    <p:spTree>
      <p:nvGrpSpPr>
        <p:cNvPr id="1" name=""/>
        <p:cNvGrpSpPr/>
        <p:nvPr/>
      </p:nvGrpSpPr>
      <p:grpSpPr>
        <a:xfrm>
          <a:off x="0" y="0"/>
          <a:ext cx="0" cy="0"/>
          <a:chOff x="0" y="0"/>
          <a:chExt cx="0" cy="0"/>
        </a:xfrm>
      </p:grpSpPr>
      <p:sp>
        <p:nvSpPr>
          <p:cNvPr id="15" name="Text Placeholder 36">
            <a:extLst>
              <a:ext uri="{FF2B5EF4-FFF2-40B4-BE49-F238E27FC236}">
                <a16:creationId xmlns:a16="http://schemas.microsoft.com/office/drawing/2014/main" id="{BEB70A2B-E770-453C-87CB-27AEC7782C7F}"/>
              </a:ext>
            </a:extLst>
          </p:cNvPr>
          <p:cNvSpPr>
            <a:spLocks noGrp="1"/>
          </p:cNvSpPr>
          <p:nvPr>
            <p:ph type="body" sz="quarter" idx="33" hasCustomPrompt="1"/>
          </p:nvPr>
        </p:nvSpPr>
        <p:spPr>
          <a:xfrm>
            <a:off x="8223819"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000">
                <a:solidFill>
                  <a:schemeClr val="accent4"/>
                </a:solidFill>
              </a:defRPr>
            </a:lvl1pPr>
          </a:lstStyle>
          <a:p>
            <a:pPr lvl="0"/>
            <a:r>
              <a:rPr lang="en-US"/>
              <a:t> </a:t>
            </a:r>
          </a:p>
        </p:txBody>
      </p:sp>
      <p:sp>
        <p:nvSpPr>
          <p:cNvPr id="14" name="Text Placeholder 36">
            <a:extLst>
              <a:ext uri="{FF2B5EF4-FFF2-40B4-BE49-F238E27FC236}">
                <a16:creationId xmlns:a16="http://schemas.microsoft.com/office/drawing/2014/main" id="{D4AAC140-90B2-4DB0-9768-B81A8825E7C6}"/>
              </a:ext>
            </a:extLst>
          </p:cNvPr>
          <p:cNvSpPr>
            <a:spLocks noGrp="1"/>
          </p:cNvSpPr>
          <p:nvPr>
            <p:ph type="body" sz="quarter" idx="32" hasCustomPrompt="1"/>
          </p:nvPr>
        </p:nvSpPr>
        <p:spPr>
          <a:xfrm>
            <a:off x="4528628"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000">
                <a:solidFill>
                  <a:schemeClr val="accent4"/>
                </a:solidFill>
              </a:defRPr>
            </a:lvl1pPr>
          </a:lstStyle>
          <a:p>
            <a:pPr lvl="0"/>
            <a:r>
              <a:rPr lang="en-US"/>
              <a:t> </a:t>
            </a:r>
          </a:p>
        </p:txBody>
      </p:sp>
      <p:sp>
        <p:nvSpPr>
          <p:cNvPr id="38" name="Text Placeholder 36"/>
          <p:cNvSpPr>
            <a:spLocks noGrp="1"/>
          </p:cNvSpPr>
          <p:nvPr>
            <p:ph type="body" sz="quarter" idx="11" hasCustomPrompt="1"/>
          </p:nvPr>
        </p:nvSpPr>
        <p:spPr>
          <a:xfrm>
            <a:off x="833437"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200">
                <a:solidFill>
                  <a:schemeClr val="accent4"/>
                </a:solidFill>
              </a:defRPr>
            </a:lvl1pPr>
          </a:lstStyle>
          <a:p>
            <a:pPr lvl="0"/>
            <a:r>
              <a:rPr lang="en-US"/>
              <a:t> </a:t>
            </a:r>
          </a:p>
        </p:txBody>
      </p:sp>
      <p:sp>
        <p:nvSpPr>
          <p:cNvPr id="47" name="Text Placeholder 46"/>
          <p:cNvSpPr>
            <a:spLocks noGrp="1"/>
          </p:cNvSpPr>
          <p:nvPr>
            <p:ph type="body" sz="quarter" idx="15" hasCustomPrompt="1"/>
          </p:nvPr>
        </p:nvSpPr>
        <p:spPr>
          <a:xfrm>
            <a:off x="4721333" y="1815548"/>
            <a:ext cx="2960105" cy="453827"/>
          </a:xfrm>
        </p:spPr>
        <p:txBody>
          <a:bodyPr anchor="ctr">
            <a:normAutofit/>
          </a:bodyPr>
          <a:lstStyle>
            <a:lvl1pPr marL="0" indent="0">
              <a:buNone/>
              <a:defRPr sz="2000" b="1">
                <a:solidFill>
                  <a:schemeClr val="bg2"/>
                </a:solidFill>
              </a:defRPr>
            </a:lvl1pPr>
          </a:lstStyle>
          <a:p>
            <a:pPr lvl="0"/>
            <a:r>
              <a:rPr lang="vi-VN"/>
              <a:t>Sub-Heading Here</a:t>
            </a:r>
            <a:endParaRPr lang="en-US"/>
          </a:p>
        </p:txBody>
      </p:sp>
      <p:sp>
        <p:nvSpPr>
          <p:cNvPr id="48" name="Text Placeholder 46"/>
          <p:cNvSpPr>
            <a:spLocks noGrp="1"/>
          </p:cNvSpPr>
          <p:nvPr>
            <p:ph type="body" sz="quarter" idx="16" hasCustomPrompt="1"/>
          </p:nvPr>
        </p:nvSpPr>
        <p:spPr>
          <a:xfrm>
            <a:off x="8434876" y="1815548"/>
            <a:ext cx="2971756" cy="453827"/>
          </a:xfrm>
        </p:spPr>
        <p:txBody>
          <a:bodyPr anchor="ctr">
            <a:normAutofit/>
          </a:bodyPr>
          <a:lstStyle>
            <a:lvl1pPr marL="0" indent="0">
              <a:buNone/>
              <a:defRPr sz="2000" b="1">
                <a:solidFill>
                  <a:schemeClr val="bg2"/>
                </a:solidFill>
              </a:defRPr>
            </a:lvl1pPr>
          </a:lstStyle>
          <a:p>
            <a:pPr lvl="0"/>
            <a:r>
              <a:rPr lang="vi-VN"/>
              <a:t>Sub-Heading Here</a:t>
            </a:r>
            <a:endParaRPr lang="en-US"/>
          </a:p>
        </p:txBody>
      </p:sp>
      <p:sp>
        <p:nvSpPr>
          <p:cNvPr id="49" name="Text Placeholder 46"/>
          <p:cNvSpPr>
            <a:spLocks noGrp="1"/>
          </p:cNvSpPr>
          <p:nvPr>
            <p:ph type="body" sz="quarter" idx="17" hasCustomPrompt="1"/>
          </p:nvPr>
        </p:nvSpPr>
        <p:spPr>
          <a:xfrm>
            <a:off x="1034128" y="1815548"/>
            <a:ext cx="2961403" cy="453827"/>
          </a:xfrm>
        </p:spPr>
        <p:txBody>
          <a:bodyPr anchor="ctr">
            <a:normAutofit/>
          </a:bodyPr>
          <a:lstStyle>
            <a:lvl1pPr marL="0" indent="0">
              <a:buNone/>
              <a:defRPr sz="2000" b="1">
                <a:solidFill>
                  <a:schemeClr val="bg2"/>
                </a:solidFill>
              </a:defRPr>
            </a:lvl1pPr>
          </a:lstStyle>
          <a:p>
            <a:pPr lvl="0"/>
            <a:r>
              <a:rPr lang="en-US"/>
              <a:t>Sub-Heading Here</a:t>
            </a:r>
          </a:p>
        </p:txBody>
      </p:sp>
      <p:sp>
        <p:nvSpPr>
          <p:cNvPr id="5" name="Text Placeholder 4">
            <a:extLst>
              <a:ext uri="{FF2B5EF4-FFF2-40B4-BE49-F238E27FC236}">
                <a16:creationId xmlns:a16="http://schemas.microsoft.com/office/drawing/2014/main" id="{FDC31F37-22BC-42FF-B83D-8940FBE587D0}"/>
              </a:ext>
            </a:extLst>
          </p:cNvPr>
          <p:cNvSpPr>
            <a:spLocks noGrp="1"/>
          </p:cNvSpPr>
          <p:nvPr>
            <p:ph type="body" sz="quarter" idx="29"/>
          </p:nvPr>
        </p:nvSpPr>
        <p:spPr>
          <a:xfrm>
            <a:off x="1033463" y="2462197"/>
            <a:ext cx="2962275" cy="2989424"/>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4">
            <a:extLst>
              <a:ext uri="{FF2B5EF4-FFF2-40B4-BE49-F238E27FC236}">
                <a16:creationId xmlns:a16="http://schemas.microsoft.com/office/drawing/2014/main" id="{32861BB9-9D7C-4D75-84D6-E40305AC5B8E}"/>
              </a:ext>
            </a:extLst>
          </p:cNvPr>
          <p:cNvSpPr>
            <a:spLocks noGrp="1"/>
          </p:cNvSpPr>
          <p:nvPr>
            <p:ph type="body" sz="quarter" idx="30"/>
          </p:nvPr>
        </p:nvSpPr>
        <p:spPr>
          <a:xfrm>
            <a:off x="4732336" y="2460687"/>
            <a:ext cx="2962275" cy="3056342"/>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9CF6C1B5-CF89-4E3C-885F-696504799B48}"/>
              </a:ext>
            </a:extLst>
          </p:cNvPr>
          <p:cNvSpPr>
            <a:spLocks noGrp="1"/>
          </p:cNvSpPr>
          <p:nvPr>
            <p:ph type="body" sz="quarter" idx="31"/>
          </p:nvPr>
        </p:nvSpPr>
        <p:spPr>
          <a:xfrm>
            <a:off x="8434876" y="2461009"/>
            <a:ext cx="2962275" cy="3042016"/>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itle 1">
            <a:extLst>
              <a:ext uri="{FF2B5EF4-FFF2-40B4-BE49-F238E27FC236}">
                <a16:creationId xmlns:a16="http://schemas.microsoft.com/office/drawing/2014/main" id="{9402FA20-1BB6-44D2-91E5-1C1D4BD3C3C6}"/>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a:t>Main heading</a:t>
            </a:r>
            <a:endParaRPr lang="en-US"/>
          </a:p>
        </p:txBody>
      </p:sp>
      <p:sp>
        <p:nvSpPr>
          <p:cNvPr id="13" name="Rectangle 12">
            <a:extLst>
              <a:ext uri="{FF2B5EF4-FFF2-40B4-BE49-F238E27FC236}">
                <a16:creationId xmlns:a16="http://schemas.microsoft.com/office/drawing/2014/main" id="{A2C0D5BC-1D94-4A11-AEC5-748544C41F8D}"/>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10944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a:t>Main heading</a:t>
            </a:r>
            <a:endParaRPr lang="en-US"/>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2012147"/>
            <a:ext cx="5039882" cy="3657599"/>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E8F7C335-D964-4B8E-8A14-95F40E7C21DA}"/>
              </a:ext>
            </a:extLst>
          </p:cNvPr>
          <p:cNvSpPr>
            <a:spLocks noGrp="1"/>
          </p:cNvSpPr>
          <p:nvPr>
            <p:ph type="body" sz="quarter" idx="12" hasCustomPrompt="1"/>
          </p:nvPr>
        </p:nvSpPr>
        <p:spPr>
          <a:xfrm>
            <a:off x="838201" y="1399721"/>
            <a:ext cx="5039882" cy="485775"/>
          </a:xfrm>
        </p:spPr>
        <p:txBody>
          <a:bodyPr anchor="ctr">
            <a:normAutofit/>
          </a:bodyPr>
          <a:lstStyle>
            <a:lvl1pPr marL="0" indent="0">
              <a:buNone/>
              <a:defRPr sz="2000" b="1">
                <a:solidFill>
                  <a:schemeClr val="bg2"/>
                </a:solidFill>
              </a:defRPr>
            </a:lvl1pPr>
          </a:lstStyle>
          <a:p>
            <a:pPr lvl="0"/>
            <a:r>
              <a:rPr lang="en-US"/>
              <a:t>Sub-Heading Here</a:t>
            </a:r>
          </a:p>
        </p:txBody>
      </p:sp>
      <p:sp>
        <p:nvSpPr>
          <p:cNvPr id="8" name="Text Placeholder 5">
            <a:extLst>
              <a:ext uri="{FF2B5EF4-FFF2-40B4-BE49-F238E27FC236}">
                <a16:creationId xmlns:a16="http://schemas.microsoft.com/office/drawing/2014/main" id="{3940330E-EAF3-4146-ABB5-ADFFAB4A779B}"/>
              </a:ext>
            </a:extLst>
          </p:cNvPr>
          <p:cNvSpPr>
            <a:spLocks noGrp="1"/>
          </p:cNvSpPr>
          <p:nvPr>
            <p:ph type="body" sz="quarter" idx="13"/>
          </p:nvPr>
        </p:nvSpPr>
        <p:spPr>
          <a:xfrm>
            <a:off x="6240828" y="2021478"/>
            <a:ext cx="5039882" cy="3657599"/>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9" name="Text Placeholder 3">
            <a:extLst>
              <a:ext uri="{FF2B5EF4-FFF2-40B4-BE49-F238E27FC236}">
                <a16:creationId xmlns:a16="http://schemas.microsoft.com/office/drawing/2014/main" id="{BBD28F15-B203-4F94-B8D7-F04712032242}"/>
              </a:ext>
            </a:extLst>
          </p:cNvPr>
          <p:cNvSpPr>
            <a:spLocks noGrp="1"/>
          </p:cNvSpPr>
          <p:nvPr>
            <p:ph type="body" sz="quarter" idx="14" hasCustomPrompt="1"/>
          </p:nvPr>
        </p:nvSpPr>
        <p:spPr>
          <a:xfrm>
            <a:off x="6240828" y="1399721"/>
            <a:ext cx="5039882" cy="485775"/>
          </a:xfrm>
        </p:spPr>
        <p:txBody>
          <a:bodyPr anchor="ctr">
            <a:normAutofit/>
          </a:bodyPr>
          <a:lstStyle>
            <a:lvl1pPr marL="0" indent="0">
              <a:buNone/>
              <a:defRPr sz="2000" b="1">
                <a:solidFill>
                  <a:schemeClr val="bg2"/>
                </a:solidFill>
              </a:defRPr>
            </a:lvl1pPr>
          </a:lstStyle>
          <a:p>
            <a:pPr lvl="0"/>
            <a:r>
              <a:rPr lang="en-US"/>
              <a:t>Sub-Heading Here</a:t>
            </a:r>
          </a:p>
        </p:txBody>
      </p:sp>
      <p:cxnSp>
        <p:nvCxnSpPr>
          <p:cNvPr id="4" name="Straight Connector 3">
            <a:extLst>
              <a:ext uri="{FF2B5EF4-FFF2-40B4-BE49-F238E27FC236}">
                <a16:creationId xmlns:a16="http://schemas.microsoft.com/office/drawing/2014/main" id="{12C36AEA-9A9B-5E2A-5D60-A03A8418739E}"/>
              </a:ext>
            </a:extLst>
          </p:cNvPr>
          <p:cNvCxnSpPr/>
          <p:nvPr userDrawn="1"/>
        </p:nvCxnSpPr>
        <p:spPr>
          <a:xfrm>
            <a:off x="6047653" y="1399721"/>
            <a:ext cx="0" cy="4593575"/>
          </a:xfrm>
          <a:prstGeom prst="line">
            <a:avLst/>
          </a:prstGeom>
          <a:ln w="1905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0503331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blocks">
    <p:bg>
      <p:bgPr>
        <a:solidFill>
          <a:schemeClr val="tx1"/>
        </a:solidFill>
        <a:effectLst/>
      </p:bgPr>
    </p:bg>
    <p:spTree>
      <p:nvGrpSpPr>
        <p:cNvPr id="1" name=""/>
        <p:cNvGrpSpPr/>
        <p:nvPr/>
      </p:nvGrpSpPr>
      <p:grpSpPr>
        <a:xfrm>
          <a:off x="0" y="0"/>
          <a:ext cx="0" cy="0"/>
          <a:chOff x="0" y="0"/>
          <a:chExt cx="0" cy="0"/>
        </a:xfrm>
      </p:grpSpPr>
      <p:sp>
        <p:nvSpPr>
          <p:cNvPr id="32" name="Text Placeholder 36">
            <a:extLst>
              <a:ext uri="{FF2B5EF4-FFF2-40B4-BE49-F238E27FC236}">
                <a16:creationId xmlns:a16="http://schemas.microsoft.com/office/drawing/2014/main" id="{24C39F53-3DDC-FC4C-A9B4-7B697E8113FE}"/>
              </a:ext>
            </a:extLst>
          </p:cNvPr>
          <p:cNvSpPr>
            <a:spLocks noGrp="1"/>
          </p:cNvSpPr>
          <p:nvPr>
            <p:ph type="body" sz="quarter" idx="25" hasCustomPrompt="1"/>
          </p:nvPr>
        </p:nvSpPr>
        <p:spPr>
          <a:xfrm>
            <a:off x="6216413" y="3907922"/>
            <a:ext cx="5142292" cy="2281960"/>
          </a:xfrm>
          <a:solidFill>
            <a:schemeClr val="tx1">
              <a:lumMod val="95000"/>
            </a:scheme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31" name="Text Placeholder 36">
            <a:extLst>
              <a:ext uri="{FF2B5EF4-FFF2-40B4-BE49-F238E27FC236}">
                <a16:creationId xmlns:a16="http://schemas.microsoft.com/office/drawing/2014/main" id="{AEA52B7F-ED93-394B-8192-7FE0914A70DE}"/>
              </a:ext>
            </a:extLst>
          </p:cNvPr>
          <p:cNvSpPr>
            <a:spLocks noGrp="1"/>
          </p:cNvSpPr>
          <p:nvPr>
            <p:ph type="body" sz="quarter" idx="24" hasCustomPrompt="1"/>
          </p:nvPr>
        </p:nvSpPr>
        <p:spPr>
          <a:xfrm>
            <a:off x="833437" y="3897983"/>
            <a:ext cx="5142292" cy="2281960"/>
          </a:xfrm>
          <a:solidFill>
            <a:schemeClr val="tx1">
              <a:lumMod val="95000"/>
              <a:alpha val="50000"/>
            </a:schemeClr>
          </a:solidFill>
        </p:spPr>
        <p:txBody>
          <a:bodyPr anchor="ctr">
            <a:normAutofit/>
          </a:bodyPr>
          <a:lstStyle>
            <a:lvl1pPr marL="0" indent="0">
              <a:spcBef>
                <a:spcPts val="0"/>
              </a:spcBef>
              <a:buNone/>
              <a:defRPr sz="2200">
                <a:solidFill>
                  <a:schemeClr val="accent4"/>
                </a:solidFill>
              </a:defRPr>
            </a:lvl1pPr>
          </a:lstStyle>
          <a:p>
            <a:pPr lvl="0"/>
            <a:r>
              <a:rPr lang="en-US"/>
              <a:t> </a:t>
            </a:r>
          </a:p>
        </p:txBody>
      </p:sp>
      <p:sp>
        <p:nvSpPr>
          <p:cNvPr id="38" name="Text Placeholder 36"/>
          <p:cNvSpPr>
            <a:spLocks noGrp="1"/>
          </p:cNvSpPr>
          <p:nvPr>
            <p:ph type="body" sz="quarter" idx="11" hasCustomPrompt="1"/>
          </p:nvPr>
        </p:nvSpPr>
        <p:spPr>
          <a:xfrm>
            <a:off x="833437" y="1365498"/>
            <a:ext cx="5142292" cy="2281960"/>
          </a:xfrm>
          <a:solidFill>
            <a:schemeClr val="tx1">
              <a:lumMod val="95000"/>
            </a:schemeClr>
          </a:solidFill>
        </p:spPr>
        <p:txBody>
          <a:bodyPr anchor="ctr">
            <a:normAutofit/>
          </a:bodyPr>
          <a:lstStyle>
            <a:lvl1pPr marL="0" indent="0">
              <a:spcBef>
                <a:spcPts val="0"/>
              </a:spcBef>
              <a:buNone/>
              <a:defRPr sz="2200">
                <a:solidFill>
                  <a:schemeClr val="accent4"/>
                </a:solidFill>
              </a:defRPr>
            </a:lvl1pPr>
          </a:lstStyle>
          <a:p>
            <a:pPr lvl="0"/>
            <a:r>
              <a:rPr lang="en-US"/>
              <a:t> </a:t>
            </a:r>
          </a:p>
        </p:txBody>
      </p:sp>
      <p:sp>
        <p:nvSpPr>
          <p:cNvPr id="39" name="Text Placeholder 36"/>
          <p:cNvSpPr>
            <a:spLocks noGrp="1"/>
          </p:cNvSpPr>
          <p:nvPr>
            <p:ph type="body" sz="quarter" idx="12" hasCustomPrompt="1"/>
          </p:nvPr>
        </p:nvSpPr>
        <p:spPr>
          <a:xfrm>
            <a:off x="6216413" y="1365498"/>
            <a:ext cx="5142292" cy="2281960"/>
          </a:xfrm>
          <a:solidFill>
            <a:schemeClr val="tx1">
              <a:lumMod val="95000"/>
              <a:alpha val="50000"/>
            </a:scheme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47" name="Text Placeholder 46"/>
          <p:cNvSpPr>
            <a:spLocks noGrp="1"/>
          </p:cNvSpPr>
          <p:nvPr>
            <p:ph type="body" sz="quarter" idx="15" hasCustomPrompt="1"/>
          </p:nvPr>
        </p:nvSpPr>
        <p:spPr>
          <a:xfrm>
            <a:off x="6397029" y="1509607"/>
            <a:ext cx="4760844" cy="423215"/>
          </a:xfrm>
        </p:spPr>
        <p:txBody>
          <a:bodyPr anchor="ctr">
            <a:normAutofit/>
          </a:bodyPr>
          <a:lstStyle>
            <a:lvl1pPr marL="0" indent="0">
              <a:buNone/>
              <a:defRPr sz="2000" b="1">
                <a:solidFill>
                  <a:schemeClr val="bg2"/>
                </a:solidFill>
              </a:defRPr>
            </a:lvl1pPr>
          </a:lstStyle>
          <a:p>
            <a:pPr lvl="0"/>
            <a:r>
              <a:rPr lang="vi-VN"/>
              <a:t>Sub-Heading Here</a:t>
            </a:r>
            <a:endParaRPr lang="en-US"/>
          </a:p>
        </p:txBody>
      </p:sp>
      <p:sp>
        <p:nvSpPr>
          <p:cNvPr id="49" name="Text Placeholder 46"/>
          <p:cNvSpPr>
            <a:spLocks noGrp="1"/>
          </p:cNvSpPr>
          <p:nvPr>
            <p:ph type="body" sz="quarter" idx="17" hasCustomPrompt="1"/>
          </p:nvPr>
        </p:nvSpPr>
        <p:spPr>
          <a:xfrm>
            <a:off x="1034128" y="1509607"/>
            <a:ext cx="4731026" cy="423215"/>
          </a:xfrm>
        </p:spPr>
        <p:txBody>
          <a:bodyPr anchor="ctr">
            <a:normAutofit/>
          </a:bodyPr>
          <a:lstStyle>
            <a:lvl1pPr marL="0" indent="0">
              <a:buNone/>
              <a:defRPr sz="2000" b="1">
                <a:solidFill>
                  <a:schemeClr val="bg2"/>
                </a:solidFill>
              </a:defRPr>
            </a:lvl1pPr>
          </a:lstStyle>
          <a:p>
            <a:pPr lvl="0"/>
            <a:r>
              <a:rPr lang="en-US"/>
              <a:t>Sub-Heading Here</a:t>
            </a:r>
          </a:p>
        </p:txBody>
      </p:sp>
      <p:sp>
        <p:nvSpPr>
          <p:cNvPr id="15" name="Text Placeholder 2">
            <a:extLst>
              <a:ext uri="{FF2B5EF4-FFF2-40B4-BE49-F238E27FC236}">
                <a16:creationId xmlns:a16="http://schemas.microsoft.com/office/drawing/2014/main" id="{8C96B441-B518-C944-AEAD-6FFD8ED98E3C}"/>
              </a:ext>
            </a:extLst>
          </p:cNvPr>
          <p:cNvSpPr>
            <a:spLocks noGrp="1"/>
          </p:cNvSpPr>
          <p:nvPr>
            <p:ph type="body" sz="quarter" idx="26"/>
          </p:nvPr>
        </p:nvSpPr>
        <p:spPr>
          <a:xfrm>
            <a:off x="1034128" y="1962468"/>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7" name="Text Placeholder 2">
            <a:extLst>
              <a:ext uri="{FF2B5EF4-FFF2-40B4-BE49-F238E27FC236}">
                <a16:creationId xmlns:a16="http://schemas.microsoft.com/office/drawing/2014/main" id="{0C9197E8-EEE0-644D-8341-BC9FACF0ABDC}"/>
              </a:ext>
            </a:extLst>
          </p:cNvPr>
          <p:cNvSpPr>
            <a:spLocks noGrp="1"/>
          </p:cNvSpPr>
          <p:nvPr>
            <p:ph type="body" sz="quarter" idx="28"/>
          </p:nvPr>
        </p:nvSpPr>
        <p:spPr>
          <a:xfrm>
            <a:off x="6411936" y="1962468"/>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9" name="Title 1">
            <a:extLst>
              <a:ext uri="{FF2B5EF4-FFF2-40B4-BE49-F238E27FC236}">
                <a16:creationId xmlns:a16="http://schemas.microsoft.com/office/drawing/2014/main" id="{BC3CD257-08F3-41B0-A2B0-900EDCB9336C}"/>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a:t>Main heading</a:t>
            </a:r>
            <a:endParaRPr lang="en-US"/>
          </a:p>
        </p:txBody>
      </p:sp>
      <p:sp>
        <p:nvSpPr>
          <p:cNvPr id="21" name="Rectangle 20">
            <a:extLst>
              <a:ext uri="{FF2B5EF4-FFF2-40B4-BE49-F238E27FC236}">
                <a16:creationId xmlns:a16="http://schemas.microsoft.com/office/drawing/2014/main" id="{9A4DD68E-5C43-438C-99B5-C84D4AB40B4E}"/>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46">
            <a:extLst>
              <a:ext uri="{FF2B5EF4-FFF2-40B4-BE49-F238E27FC236}">
                <a16:creationId xmlns:a16="http://schemas.microsoft.com/office/drawing/2014/main" id="{36DDA426-4DC8-404D-BEA4-07348F321C68}"/>
              </a:ext>
            </a:extLst>
          </p:cNvPr>
          <p:cNvSpPr>
            <a:spLocks noGrp="1"/>
          </p:cNvSpPr>
          <p:nvPr>
            <p:ph type="body" sz="quarter" idx="29" hasCustomPrompt="1"/>
          </p:nvPr>
        </p:nvSpPr>
        <p:spPr>
          <a:xfrm>
            <a:off x="6397029" y="4068814"/>
            <a:ext cx="4760844" cy="423215"/>
          </a:xfrm>
        </p:spPr>
        <p:txBody>
          <a:bodyPr anchor="ctr">
            <a:normAutofit/>
          </a:bodyPr>
          <a:lstStyle>
            <a:lvl1pPr marL="0" indent="0">
              <a:buNone/>
              <a:defRPr sz="2000" b="1">
                <a:solidFill>
                  <a:schemeClr val="bg2"/>
                </a:solidFill>
              </a:defRPr>
            </a:lvl1pPr>
          </a:lstStyle>
          <a:p>
            <a:pPr lvl="0"/>
            <a:r>
              <a:rPr lang="vi-VN"/>
              <a:t>Sub-Heading Here</a:t>
            </a:r>
            <a:endParaRPr lang="en-US"/>
          </a:p>
        </p:txBody>
      </p:sp>
      <p:sp>
        <p:nvSpPr>
          <p:cNvPr id="23" name="Text Placeholder 46">
            <a:extLst>
              <a:ext uri="{FF2B5EF4-FFF2-40B4-BE49-F238E27FC236}">
                <a16:creationId xmlns:a16="http://schemas.microsoft.com/office/drawing/2014/main" id="{FF423B08-2B12-49E0-8760-C373E47FAE44}"/>
              </a:ext>
            </a:extLst>
          </p:cNvPr>
          <p:cNvSpPr>
            <a:spLocks noGrp="1"/>
          </p:cNvSpPr>
          <p:nvPr>
            <p:ph type="body" sz="quarter" idx="30" hasCustomPrompt="1"/>
          </p:nvPr>
        </p:nvSpPr>
        <p:spPr>
          <a:xfrm>
            <a:off x="1034128" y="4068814"/>
            <a:ext cx="4731026" cy="423215"/>
          </a:xfrm>
        </p:spPr>
        <p:txBody>
          <a:bodyPr anchor="ctr">
            <a:normAutofit/>
          </a:bodyPr>
          <a:lstStyle>
            <a:lvl1pPr marL="0" indent="0">
              <a:buNone/>
              <a:defRPr sz="2000" b="1">
                <a:solidFill>
                  <a:schemeClr val="bg2"/>
                </a:solidFill>
              </a:defRPr>
            </a:lvl1pPr>
          </a:lstStyle>
          <a:p>
            <a:pPr lvl="0"/>
            <a:r>
              <a:rPr lang="en-US"/>
              <a:t>Sub-Heading Here</a:t>
            </a:r>
          </a:p>
        </p:txBody>
      </p:sp>
      <p:sp>
        <p:nvSpPr>
          <p:cNvPr id="24" name="Text Placeholder 2">
            <a:extLst>
              <a:ext uri="{FF2B5EF4-FFF2-40B4-BE49-F238E27FC236}">
                <a16:creationId xmlns:a16="http://schemas.microsoft.com/office/drawing/2014/main" id="{A9C7BD12-0F3D-4D50-AC91-B35CCB166F1F}"/>
              </a:ext>
            </a:extLst>
          </p:cNvPr>
          <p:cNvSpPr>
            <a:spLocks noGrp="1"/>
          </p:cNvSpPr>
          <p:nvPr>
            <p:ph type="body" sz="quarter" idx="31"/>
          </p:nvPr>
        </p:nvSpPr>
        <p:spPr>
          <a:xfrm>
            <a:off x="1034128" y="4521675"/>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25" name="Text Placeholder 2">
            <a:extLst>
              <a:ext uri="{FF2B5EF4-FFF2-40B4-BE49-F238E27FC236}">
                <a16:creationId xmlns:a16="http://schemas.microsoft.com/office/drawing/2014/main" id="{7E0ADA7C-AE86-4BAB-A9D7-4F6CBC7F836C}"/>
              </a:ext>
            </a:extLst>
          </p:cNvPr>
          <p:cNvSpPr>
            <a:spLocks noGrp="1"/>
          </p:cNvSpPr>
          <p:nvPr>
            <p:ph type="body" sz="quarter" idx="32"/>
          </p:nvPr>
        </p:nvSpPr>
        <p:spPr>
          <a:xfrm>
            <a:off x="6411936" y="4521675"/>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247829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x blocks">
    <p:bg>
      <p:bgPr>
        <a:solidFill>
          <a:schemeClr val="tx1"/>
        </a:solidFill>
        <a:effectLst/>
      </p:bgPr>
    </p:bg>
    <p:spTree>
      <p:nvGrpSpPr>
        <p:cNvPr id="1" name=""/>
        <p:cNvGrpSpPr/>
        <p:nvPr/>
      </p:nvGrpSpPr>
      <p:grpSpPr>
        <a:xfrm>
          <a:off x="0" y="0"/>
          <a:ext cx="0" cy="0"/>
          <a:chOff x="0" y="0"/>
          <a:chExt cx="0" cy="0"/>
        </a:xfrm>
      </p:grpSpPr>
      <p:sp>
        <p:nvSpPr>
          <p:cNvPr id="32" name="Text Placeholder 36">
            <a:extLst>
              <a:ext uri="{FF2B5EF4-FFF2-40B4-BE49-F238E27FC236}">
                <a16:creationId xmlns:a16="http://schemas.microsoft.com/office/drawing/2014/main" id="{24C39F53-3DDC-FC4C-A9B4-7B697E8113FE}"/>
              </a:ext>
            </a:extLst>
          </p:cNvPr>
          <p:cNvSpPr>
            <a:spLocks noGrp="1"/>
          </p:cNvSpPr>
          <p:nvPr>
            <p:ph type="body" sz="quarter" idx="25" hasCustomPrompt="1"/>
          </p:nvPr>
        </p:nvSpPr>
        <p:spPr>
          <a:xfrm>
            <a:off x="8247998" y="1272345"/>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38" name="Text Placeholder 36"/>
          <p:cNvSpPr>
            <a:spLocks noGrp="1"/>
          </p:cNvSpPr>
          <p:nvPr>
            <p:ph type="body" sz="quarter" idx="11" hasCustomPrompt="1"/>
          </p:nvPr>
        </p:nvSpPr>
        <p:spPr>
          <a:xfrm>
            <a:off x="833437" y="1272345"/>
            <a:ext cx="3345513" cy="2369001"/>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en-US"/>
              <a:t> </a:t>
            </a:r>
          </a:p>
        </p:txBody>
      </p:sp>
      <p:sp>
        <p:nvSpPr>
          <p:cNvPr id="39" name="Text Placeholder 36"/>
          <p:cNvSpPr>
            <a:spLocks noGrp="1"/>
          </p:cNvSpPr>
          <p:nvPr>
            <p:ph type="body" sz="quarter" idx="12" hasCustomPrompt="1"/>
          </p:nvPr>
        </p:nvSpPr>
        <p:spPr>
          <a:xfrm>
            <a:off x="4540717" y="1272346"/>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49" name="Text Placeholder 46"/>
          <p:cNvSpPr>
            <a:spLocks noGrp="1"/>
          </p:cNvSpPr>
          <p:nvPr>
            <p:ph type="body" sz="quarter" idx="17" hasCustomPrompt="1"/>
          </p:nvPr>
        </p:nvSpPr>
        <p:spPr>
          <a:xfrm>
            <a:off x="1034128" y="1376001"/>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21" name="Text Placeholder 2">
            <a:extLst>
              <a:ext uri="{FF2B5EF4-FFF2-40B4-BE49-F238E27FC236}">
                <a16:creationId xmlns:a16="http://schemas.microsoft.com/office/drawing/2014/main" id="{2D657AA7-9D1D-DF42-8A30-F2C7E74A1AD5}"/>
              </a:ext>
            </a:extLst>
          </p:cNvPr>
          <p:cNvSpPr>
            <a:spLocks noGrp="1"/>
          </p:cNvSpPr>
          <p:nvPr>
            <p:ph type="body" sz="quarter" idx="35"/>
          </p:nvPr>
        </p:nvSpPr>
        <p:spPr>
          <a:xfrm>
            <a:off x="1034128"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25" name="Text Placeholder 36">
            <a:extLst>
              <a:ext uri="{FF2B5EF4-FFF2-40B4-BE49-F238E27FC236}">
                <a16:creationId xmlns:a16="http://schemas.microsoft.com/office/drawing/2014/main" id="{B978492D-3924-3044-AB2D-480EE03AC5D4}"/>
              </a:ext>
            </a:extLst>
          </p:cNvPr>
          <p:cNvSpPr>
            <a:spLocks noGrp="1"/>
          </p:cNvSpPr>
          <p:nvPr>
            <p:ph type="body" sz="quarter" idx="39" hasCustomPrompt="1"/>
          </p:nvPr>
        </p:nvSpPr>
        <p:spPr>
          <a:xfrm>
            <a:off x="8247998" y="3959610"/>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26" name="Text Placeholder 36">
            <a:extLst>
              <a:ext uri="{FF2B5EF4-FFF2-40B4-BE49-F238E27FC236}">
                <a16:creationId xmlns:a16="http://schemas.microsoft.com/office/drawing/2014/main" id="{9E133F7F-4A15-F047-BFAB-D68E211FF107}"/>
              </a:ext>
            </a:extLst>
          </p:cNvPr>
          <p:cNvSpPr>
            <a:spLocks noGrp="1"/>
          </p:cNvSpPr>
          <p:nvPr>
            <p:ph type="body" sz="quarter" idx="40" hasCustomPrompt="1"/>
          </p:nvPr>
        </p:nvSpPr>
        <p:spPr>
          <a:xfrm>
            <a:off x="4540717" y="3959611"/>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31" name="Text Placeholder 36">
            <a:extLst>
              <a:ext uri="{FF2B5EF4-FFF2-40B4-BE49-F238E27FC236}">
                <a16:creationId xmlns:a16="http://schemas.microsoft.com/office/drawing/2014/main" id="{DA74CB81-4C04-EB40-BE0D-7E4F2FB3D320}"/>
              </a:ext>
            </a:extLst>
          </p:cNvPr>
          <p:cNvSpPr>
            <a:spLocks noGrp="1"/>
          </p:cNvSpPr>
          <p:nvPr>
            <p:ph type="body" sz="quarter" idx="45" hasCustomPrompt="1"/>
          </p:nvPr>
        </p:nvSpPr>
        <p:spPr>
          <a:xfrm>
            <a:off x="833437" y="3969549"/>
            <a:ext cx="3345513" cy="2369001"/>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en-US"/>
              <a:t> </a:t>
            </a:r>
          </a:p>
        </p:txBody>
      </p:sp>
      <p:sp>
        <p:nvSpPr>
          <p:cNvPr id="35" name="Title 1">
            <a:extLst>
              <a:ext uri="{FF2B5EF4-FFF2-40B4-BE49-F238E27FC236}">
                <a16:creationId xmlns:a16="http://schemas.microsoft.com/office/drawing/2014/main" id="{6BD285D1-7686-41BC-9222-77E4B43A3AAD}"/>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a:t>Main heading</a:t>
            </a:r>
            <a:endParaRPr lang="en-US"/>
          </a:p>
        </p:txBody>
      </p:sp>
      <p:sp>
        <p:nvSpPr>
          <p:cNvPr id="37" name="Text Placeholder 46">
            <a:extLst>
              <a:ext uri="{FF2B5EF4-FFF2-40B4-BE49-F238E27FC236}">
                <a16:creationId xmlns:a16="http://schemas.microsoft.com/office/drawing/2014/main" id="{B17385F3-4D65-4CDA-A364-6287583F36E6}"/>
              </a:ext>
            </a:extLst>
          </p:cNvPr>
          <p:cNvSpPr>
            <a:spLocks noGrp="1"/>
          </p:cNvSpPr>
          <p:nvPr>
            <p:ph type="body" sz="quarter" idx="46" hasCustomPrompt="1"/>
          </p:nvPr>
        </p:nvSpPr>
        <p:spPr>
          <a:xfrm>
            <a:off x="4728135" y="1376001"/>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40" name="Text Placeholder 2">
            <a:extLst>
              <a:ext uri="{FF2B5EF4-FFF2-40B4-BE49-F238E27FC236}">
                <a16:creationId xmlns:a16="http://schemas.microsoft.com/office/drawing/2014/main" id="{F9989727-EE6B-46A9-A53F-D644D5488911}"/>
              </a:ext>
            </a:extLst>
          </p:cNvPr>
          <p:cNvSpPr>
            <a:spLocks noGrp="1"/>
          </p:cNvSpPr>
          <p:nvPr>
            <p:ph type="body" sz="quarter" idx="47"/>
          </p:nvPr>
        </p:nvSpPr>
        <p:spPr>
          <a:xfrm>
            <a:off x="4728135"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1" name="Text Placeholder 46">
            <a:extLst>
              <a:ext uri="{FF2B5EF4-FFF2-40B4-BE49-F238E27FC236}">
                <a16:creationId xmlns:a16="http://schemas.microsoft.com/office/drawing/2014/main" id="{AFB47463-9066-47BD-BDBE-772BCB8BB5B2}"/>
              </a:ext>
            </a:extLst>
          </p:cNvPr>
          <p:cNvSpPr>
            <a:spLocks noGrp="1"/>
          </p:cNvSpPr>
          <p:nvPr>
            <p:ph type="body" sz="quarter" idx="48" hasCustomPrompt="1"/>
          </p:nvPr>
        </p:nvSpPr>
        <p:spPr>
          <a:xfrm>
            <a:off x="8469954" y="1376001"/>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42" name="Text Placeholder 2">
            <a:extLst>
              <a:ext uri="{FF2B5EF4-FFF2-40B4-BE49-F238E27FC236}">
                <a16:creationId xmlns:a16="http://schemas.microsoft.com/office/drawing/2014/main" id="{030A84D6-527E-41B8-96C4-2DB753FB164B}"/>
              </a:ext>
            </a:extLst>
          </p:cNvPr>
          <p:cNvSpPr>
            <a:spLocks noGrp="1"/>
          </p:cNvSpPr>
          <p:nvPr>
            <p:ph type="body" sz="quarter" idx="49"/>
          </p:nvPr>
        </p:nvSpPr>
        <p:spPr>
          <a:xfrm>
            <a:off x="8469954"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3" name="Rectangle 42">
            <a:extLst>
              <a:ext uri="{FF2B5EF4-FFF2-40B4-BE49-F238E27FC236}">
                <a16:creationId xmlns:a16="http://schemas.microsoft.com/office/drawing/2014/main" id="{C8F67565-0EFD-454B-BE49-B0842BC414EE}"/>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46">
            <a:extLst>
              <a:ext uri="{FF2B5EF4-FFF2-40B4-BE49-F238E27FC236}">
                <a16:creationId xmlns:a16="http://schemas.microsoft.com/office/drawing/2014/main" id="{CFED18CC-72B9-4A99-8790-79D20AF8842F}"/>
              </a:ext>
            </a:extLst>
          </p:cNvPr>
          <p:cNvSpPr>
            <a:spLocks noGrp="1"/>
          </p:cNvSpPr>
          <p:nvPr>
            <p:ph type="body" sz="quarter" idx="50" hasCustomPrompt="1"/>
          </p:nvPr>
        </p:nvSpPr>
        <p:spPr>
          <a:xfrm>
            <a:off x="1034128" y="4091985"/>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45" name="Text Placeholder 2">
            <a:extLst>
              <a:ext uri="{FF2B5EF4-FFF2-40B4-BE49-F238E27FC236}">
                <a16:creationId xmlns:a16="http://schemas.microsoft.com/office/drawing/2014/main" id="{D09078A4-451C-4B5C-BB9A-CAB10ED9409C}"/>
              </a:ext>
            </a:extLst>
          </p:cNvPr>
          <p:cNvSpPr>
            <a:spLocks noGrp="1"/>
          </p:cNvSpPr>
          <p:nvPr>
            <p:ph type="body" sz="quarter" idx="51"/>
          </p:nvPr>
        </p:nvSpPr>
        <p:spPr>
          <a:xfrm>
            <a:off x="1034128"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6" name="Text Placeholder 46">
            <a:extLst>
              <a:ext uri="{FF2B5EF4-FFF2-40B4-BE49-F238E27FC236}">
                <a16:creationId xmlns:a16="http://schemas.microsoft.com/office/drawing/2014/main" id="{A004FD1B-2DBE-437D-BC16-4E08C4D0978C}"/>
              </a:ext>
            </a:extLst>
          </p:cNvPr>
          <p:cNvSpPr>
            <a:spLocks noGrp="1"/>
          </p:cNvSpPr>
          <p:nvPr>
            <p:ph type="body" sz="quarter" idx="52" hasCustomPrompt="1"/>
          </p:nvPr>
        </p:nvSpPr>
        <p:spPr>
          <a:xfrm>
            <a:off x="4728135" y="4091985"/>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48" name="Text Placeholder 2">
            <a:extLst>
              <a:ext uri="{FF2B5EF4-FFF2-40B4-BE49-F238E27FC236}">
                <a16:creationId xmlns:a16="http://schemas.microsoft.com/office/drawing/2014/main" id="{2D2E8949-0519-4BA9-BF17-03E5DBC8B197}"/>
              </a:ext>
            </a:extLst>
          </p:cNvPr>
          <p:cNvSpPr>
            <a:spLocks noGrp="1"/>
          </p:cNvSpPr>
          <p:nvPr>
            <p:ph type="body" sz="quarter" idx="53"/>
          </p:nvPr>
        </p:nvSpPr>
        <p:spPr>
          <a:xfrm>
            <a:off x="4728135"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50" name="Text Placeholder 46">
            <a:extLst>
              <a:ext uri="{FF2B5EF4-FFF2-40B4-BE49-F238E27FC236}">
                <a16:creationId xmlns:a16="http://schemas.microsoft.com/office/drawing/2014/main" id="{49B4BCB8-3B7E-4660-A5E8-D3EE9BE5E26C}"/>
              </a:ext>
            </a:extLst>
          </p:cNvPr>
          <p:cNvSpPr>
            <a:spLocks noGrp="1"/>
          </p:cNvSpPr>
          <p:nvPr>
            <p:ph type="body" sz="quarter" idx="54" hasCustomPrompt="1"/>
          </p:nvPr>
        </p:nvSpPr>
        <p:spPr>
          <a:xfrm>
            <a:off x="8469954" y="4091985"/>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51" name="Text Placeholder 2">
            <a:extLst>
              <a:ext uri="{FF2B5EF4-FFF2-40B4-BE49-F238E27FC236}">
                <a16:creationId xmlns:a16="http://schemas.microsoft.com/office/drawing/2014/main" id="{77711C39-E38B-4972-81E0-54173059086C}"/>
              </a:ext>
            </a:extLst>
          </p:cNvPr>
          <p:cNvSpPr>
            <a:spLocks noGrp="1"/>
          </p:cNvSpPr>
          <p:nvPr>
            <p:ph type="body" sz="quarter" idx="55"/>
          </p:nvPr>
        </p:nvSpPr>
        <p:spPr>
          <a:xfrm>
            <a:off x="8469954"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154383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ktop screen">
    <p:bg>
      <p:bgPr>
        <a:solidFill>
          <a:schemeClr val="tx1"/>
        </a:solidFill>
        <a:effectLst/>
      </p:bgPr>
    </p:bg>
    <p:spTree>
      <p:nvGrpSpPr>
        <p:cNvPr id="1" name=""/>
        <p:cNvGrpSpPr/>
        <p:nvPr/>
      </p:nvGrpSpPr>
      <p:grpSpPr>
        <a:xfrm>
          <a:off x="0" y="0"/>
          <a:ext cx="0" cy="0"/>
          <a:chOff x="0" y="0"/>
          <a:chExt cx="0" cy="0"/>
        </a:xfrm>
      </p:grpSpPr>
      <p:cxnSp>
        <p:nvCxnSpPr>
          <p:cNvPr id="15" name="Connector: Elbow 6">
            <a:extLst>
              <a:ext uri="{FF2B5EF4-FFF2-40B4-BE49-F238E27FC236}">
                <a16:creationId xmlns:a16="http://schemas.microsoft.com/office/drawing/2014/main" id="{75B7619A-FCCE-FE42-0622-3A7A896DF643}"/>
              </a:ext>
            </a:extLst>
          </p:cNvPr>
          <p:cNvCxnSpPr>
            <a:cxnSpLocks/>
          </p:cNvCxnSpPr>
          <p:nvPr userDrawn="1"/>
        </p:nvCxnSpPr>
        <p:spPr>
          <a:xfrm rot="5400000" flipH="1" flipV="1">
            <a:off x="-419895" y="1360444"/>
            <a:ext cx="9167461" cy="4732906"/>
          </a:xfrm>
          <a:prstGeom prst="bentConnector3">
            <a:avLst>
              <a:gd name="adj1" fmla="val 83585"/>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7" name="Picture 6" descr="Shape&#10;&#10;Description automatically generated">
            <a:extLst>
              <a:ext uri="{FF2B5EF4-FFF2-40B4-BE49-F238E27FC236}">
                <a16:creationId xmlns:a16="http://schemas.microsoft.com/office/drawing/2014/main" id="{98FD59E2-FDA0-059F-FD98-A16A99C1E41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5782" y="1331089"/>
            <a:ext cx="6433661" cy="4994086"/>
          </a:xfrm>
          <a:prstGeom prst="rect">
            <a:avLst/>
          </a:prstGeom>
        </p:spPr>
      </p:pic>
      <p:sp>
        <p:nvSpPr>
          <p:cNvPr id="2" name="Title 1"/>
          <p:cNvSpPr>
            <a:spLocks noGrp="1"/>
          </p:cNvSpPr>
          <p:nvPr>
            <p:ph type="title" hasCustomPrompt="1"/>
          </p:nvPr>
        </p:nvSpPr>
        <p:spPr>
          <a:xfrm>
            <a:off x="7028598" y="1143786"/>
            <a:ext cx="4553802" cy="1122369"/>
          </a:xfrm>
        </p:spPr>
        <p:txBody>
          <a:bodyPr anchor="b">
            <a:noAutofit/>
          </a:bodyPr>
          <a:lstStyle>
            <a:lvl1pPr algn="l">
              <a:defRPr sz="3200">
                <a:solidFill>
                  <a:schemeClr val="accent1"/>
                </a:solidFill>
              </a:defRPr>
            </a:lvl1pPr>
          </a:lstStyle>
          <a:p>
            <a:r>
              <a:rPr lang="vi-VN"/>
              <a:t>Main heading</a:t>
            </a:r>
            <a:endParaRPr lang="en-US"/>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7028598" y="2454935"/>
            <a:ext cx="4553802" cy="3373173"/>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10" name="Picture Placeholder 9">
            <a:extLst>
              <a:ext uri="{FF2B5EF4-FFF2-40B4-BE49-F238E27FC236}">
                <a16:creationId xmlns:a16="http://schemas.microsoft.com/office/drawing/2014/main" id="{4ACF2910-92AA-465D-B92C-5BBD6401B0DC}"/>
              </a:ext>
            </a:extLst>
          </p:cNvPr>
          <p:cNvSpPr>
            <a:spLocks noGrp="1"/>
          </p:cNvSpPr>
          <p:nvPr>
            <p:ph type="pic" sz="quarter" idx="12"/>
          </p:nvPr>
        </p:nvSpPr>
        <p:spPr>
          <a:xfrm>
            <a:off x="847222" y="1632287"/>
            <a:ext cx="5314572" cy="3002082"/>
          </a:xfrm>
          <a:solidFill>
            <a:schemeClr val="bg1">
              <a:lumMod val="10000"/>
              <a:lumOff val="90000"/>
            </a:schemeClr>
          </a:solidFill>
        </p:spPr>
        <p:txBody>
          <a:bodyPr/>
          <a:lstStyle/>
          <a:p>
            <a:r>
              <a:rPr lang="en-US"/>
              <a:t>Click icon to add picture</a:t>
            </a:r>
          </a:p>
        </p:txBody>
      </p:sp>
      <p:sp>
        <p:nvSpPr>
          <p:cNvPr id="18" name="Rectangle 17">
            <a:extLst>
              <a:ext uri="{FF2B5EF4-FFF2-40B4-BE49-F238E27FC236}">
                <a16:creationId xmlns:a16="http://schemas.microsoft.com/office/drawing/2014/main" id="{9DF782A0-C239-4308-B681-8EC1238F3C72}"/>
              </a:ext>
            </a:extLst>
          </p:cNvPr>
          <p:cNvSpPr/>
          <p:nvPr userDrawn="1"/>
        </p:nvSpPr>
        <p:spPr>
          <a:xfrm>
            <a:off x="618443" y="324318"/>
            <a:ext cx="239066" cy="229474"/>
          </a:xfrm>
          <a:prstGeom prst="rect">
            <a:avLst/>
          </a:prstGeom>
          <a:solidFill>
            <a:srgbClr val="9E7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1D03491-3357-41E9-8EB3-599F77DA0C28}"/>
              </a:ext>
            </a:extLst>
          </p:cNvPr>
          <p:cNvSpPr/>
          <p:nvPr userDrawn="1"/>
        </p:nvSpPr>
        <p:spPr>
          <a:xfrm>
            <a:off x="5717935" y="5845673"/>
            <a:ext cx="352591" cy="352591"/>
          </a:xfrm>
          <a:prstGeom prst="rect">
            <a:avLst/>
          </a:prstGeom>
          <a:solidFill>
            <a:srgbClr val="E47E8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4ACBA49-31D5-4E9F-B935-871099BD9C26}"/>
              </a:ext>
            </a:extLst>
          </p:cNvPr>
          <p:cNvSpPr/>
          <p:nvPr userDrawn="1"/>
        </p:nvSpPr>
        <p:spPr>
          <a:xfrm>
            <a:off x="5498862" y="6021425"/>
            <a:ext cx="425311" cy="425311"/>
          </a:xfrm>
          <a:prstGeom prst="rect">
            <a:avLst/>
          </a:prstGeom>
          <a:solidFill>
            <a:srgbClr val="9E71A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CB7635-5DB8-46B9-8978-A02FE9042FD2}"/>
              </a:ext>
            </a:extLst>
          </p:cNvPr>
          <p:cNvSpPr/>
          <p:nvPr userDrawn="1"/>
        </p:nvSpPr>
        <p:spPr>
          <a:xfrm>
            <a:off x="735940" y="192755"/>
            <a:ext cx="239066" cy="22947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79847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obile screen">
    <p:bg>
      <p:bgPr>
        <a:solidFill>
          <a:schemeClr val="tx1"/>
        </a:solidFill>
        <a:effectLst/>
      </p:bgPr>
    </p:bg>
    <p:spTree>
      <p:nvGrpSpPr>
        <p:cNvPr id="1" name=""/>
        <p:cNvGrpSpPr/>
        <p:nvPr/>
      </p:nvGrpSpPr>
      <p:grpSpPr>
        <a:xfrm>
          <a:off x="0" y="0"/>
          <a:ext cx="0" cy="0"/>
          <a:chOff x="0" y="0"/>
          <a:chExt cx="0" cy="0"/>
        </a:xfrm>
      </p:grpSpPr>
      <p:cxnSp>
        <p:nvCxnSpPr>
          <p:cNvPr id="29" name="Connector: Elbow 3">
            <a:extLst>
              <a:ext uri="{FF2B5EF4-FFF2-40B4-BE49-F238E27FC236}">
                <a16:creationId xmlns:a16="http://schemas.microsoft.com/office/drawing/2014/main" id="{52309445-5A61-46DA-B640-9F38792F0284}"/>
              </a:ext>
            </a:extLst>
          </p:cNvPr>
          <p:cNvCxnSpPr>
            <a:cxnSpLocks/>
          </p:cNvCxnSpPr>
          <p:nvPr userDrawn="1"/>
        </p:nvCxnSpPr>
        <p:spPr>
          <a:xfrm flipV="1">
            <a:off x="0" y="847908"/>
            <a:ext cx="12211665" cy="5604646"/>
          </a:xfrm>
          <a:prstGeom prst="bentConnector3">
            <a:avLst>
              <a:gd name="adj1" fmla="val 78341"/>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5EE8406-5730-499B-AB8A-9174051D8886}"/>
              </a:ext>
            </a:extLst>
          </p:cNvPr>
          <p:cNvSpPr/>
          <p:nvPr userDrawn="1"/>
        </p:nvSpPr>
        <p:spPr>
          <a:xfrm>
            <a:off x="11395007" y="5849295"/>
            <a:ext cx="452864" cy="452864"/>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7583AAA-EC9C-4D48-86F2-577AD349442B}"/>
              </a:ext>
            </a:extLst>
          </p:cNvPr>
          <p:cNvSpPr/>
          <p:nvPr userDrawn="1"/>
        </p:nvSpPr>
        <p:spPr>
          <a:xfrm>
            <a:off x="11214534" y="5999690"/>
            <a:ext cx="442571" cy="452864"/>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808F9A5-EC95-4A0A-B012-3129F612FCBE}"/>
              </a:ext>
            </a:extLst>
          </p:cNvPr>
          <p:cNvSpPr/>
          <p:nvPr userDrawn="1"/>
        </p:nvSpPr>
        <p:spPr>
          <a:xfrm>
            <a:off x="9037747" y="405446"/>
            <a:ext cx="322563" cy="322563"/>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35B17D1-EB3B-4981-95CC-095770362D06}"/>
              </a:ext>
            </a:extLst>
          </p:cNvPr>
          <p:cNvSpPr/>
          <p:nvPr userDrawn="1"/>
        </p:nvSpPr>
        <p:spPr>
          <a:xfrm>
            <a:off x="8857273" y="555841"/>
            <a:ext cx="315231" cy="32256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
          <p:cNvPicPr>
            <a:picLocks noChangeAspect="1"/>
          </p:cNvPicPr>
          <p:nvPr userDrawn="1"/>
        </p:nvPicPr>
        <p:blipFill>
          <a:blip r:embed="rId2">
            <a:extLst>
              <a:ext uri="{28A0092B-C50C-407E-A947-70E740481C1C}">
                <a14:useLocalDpi xmlns:a14="http://schemas.microsoft.com/office/drawing/2010/main" val="0"/>
              </a:ext>
            </a:extLst>
          </a:blip>
          <a:srcRect l="15733" r="15733"/>
          <a:stretch>
            <a:fillRect/>
          </a:stretch>
        </p:blipFill>
        <p:spPr>
          <a:xfrm>
            <a:off x="7321255" y="1565138"/>
            <a:ext cx="4032340" cy="3923671"/>
          </a:xfrm>
          <a:prstGeom prst="rect">
            <a:avLst/>
          </a:prstGeom>
        </p:spPr>
      </p:pic>
    </p:spTree>
    <p:extLst>
      <p:ext uri="{BB962C8B-B14F-4D97-AF65-F5344CB8AC3E}">
        <p14:creationId xmlns:p14="http://schemas.microsoft.com/office/powerpoint/2010/main" val="2592156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side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927702" cy="538696"/>
          </a:xfrm>
        </p:spPr>
        <p:txBody>
          <a:bodyPr anchor="t">
            <a:noAutofit/>
          </a:bodyPr>
          <a:lstStyle>
            <a:lvl1pPr algn="l">
              <a:defRPr sz="3200">
                <a:solidFill>
                  <a:schemeClr val="accent1"/>
                </a:solidFill>
              </a:defRPr>
            </a:lvl1pPr>
          </a:lstStyle>
          <a:p>
            <a:r>
              <a:rPr lang="vi-VN"/>
              <a:t>Main heading</a:t>
            </a:r>
            <a:endParaRPr lang="en-US"/>
          </a:p>
        </p:txBody>
      </p:sp>
      <p:sp>
        <p:nvSpPr>
          <p:cNvPr id="7" name="Rectangle 6">
            <a:extLst>
              <a:ext uri="{FF2B5EF4-FFF2-40B4-BE49-F238E27FC236}">
                <a16:creationId xmlns:a16="http://schemas.microsoft.com/office/drawing/2014/main" id="{795E5A48-ECCB-43DC-93A4-391CA82BEBF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9D847C6C-02A3-4641-84FF-BA5B254153AE}"/>
              </a:ext>
            </a:extLst>
          </p:cNvPr>
          <p:cNvSpPr>
            <a:spLocks noGrp="1"/>
          </p:cNvSpPr>
          <p:nvPr>
            <p:ph sz="quarter" idx="13"/>
          </p:nvPr>
        </p:nvSpPr>
        <p:spPr>
          <a:xfrm>
            <a:off x="4572000" y="1290733"/>
            <a:ext cx="7194550" cy="4878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441A9E76-83E3-AC05-D3EC-5C738B09E212}"/>
              </a:ext>
            </a:extLst>
          </p:cNvPr>
          <p:cNvSpPr>
            <a:spLocks noGrp="1"/>
          </p:cNvSpPr>
          <p:nvPr>
            <p:ph type="body" sz="quarter" idx="11"/>
          </p:nvPr>
        </p:nvSpPr>
        <p:spPr>
          <a:xfrm>
            <a:off x="838404" y="1884792"/>
            <a:ext cx="3425483"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10" name="Text Placeholder 3">
            <a:extLst>
              <a:ext uri="{FF2B5EF4-FFF2-40B4-BE49-F238E27FC236}">
                <a16:creationId xmlns:a16="http://schemas.microsoft.com/office/drawing/2014/main" id="{13B8260B-AFE2-23AF-A6F2-3BF0C6A34E4F}"/>
              </a:ext>
            </a:extLst>
          </p:cNvPr>
          <p:cNvSpPr>
            <a:spLocks noGrp="1"/>
          </p:cNvSpPr>
          <p:nvPr>
            <p:ph type="body" sz="quarter" idx="12" hasCustomPrompt="1"/>
          </p:nvPr>
        </p:nvSpPr>
        <p:spPr>
          <a:xfrm>
            <a:off x="838200" y="1290733"/>
            <a:ext cx="3425241" cy="485775"/>
          </a:xfrm>
        </p:spPr>
        <p:txBody>
          <a:bodyPr anchor="ctr">
            <a:normAutofit/>
          </a:bodyPr>
          <a:lstStyle>
            <a:lvl1pPr marL="0" indent="0">
              <a:buNone/>
              <a:defRPr sz="2000" b="1">
                <a:solidFill>
                  <a:schemeClr val="bg2"/>
                </a:solidFill>
              </a:defRPr>
            </a:lvl1pPr>
          </a:lstStyle>
          <a:p>
            <a:pPr lvl="0"/>
            <a:r>
              <a:rPr lang="en-US"/>
              <a:t>Sub-Heading Here</a:t>
            </a:r>
          </a:p>
        </p:txBody>
      </p:sp>
    </p:spTree>
    <p:extLst>
      <p:ext uri="{BB962C8B-B14F-4D97-AF65-F5344CB8AC3E}">
        <p14:creationId xmlns:p14="http://schemas.microsoft.com/office/powerpoint/2010/main" val="2276144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ur imag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a:t>Main heading</a:t>
            </a:r>
            <a:endParaRPr lang="en-US"/>
          </a:p>
        </p:txBody>
      </p:sp>
      <p:sp>
        <p:nvSpPr>
          <p:cNvPr id="4" name="Content Placeholder 3">
            <a:extLst>
              <a:ext uri="{FF2B5EF4-FFF2-40B4-BE49-F238E27FC236}">
                <a16:creationId xmlns:a16="http://schemas.microsoft.com/office/drawing/2014/main" id="{AACEF76F-9069-3B4A-907F-A19C99F01F2C}"/>
              </a:ext>
            </a:extLst>
          </p:cNvPr>
          <p:cNvSpPr>
            <a:spLocks noGrp="1"/>
          </p:cNvSpPr>
          <p:nvPr>
            <p:ph sz="quarter" idx="30" hasCustomPrompt="1"/>
          </p:nvPr>
        </p:nvSpPr>
        <p:spPr>
          <a:xfrm>
            <a:off x="4614229" y="1367064"/>
            <a:ext cx="3497580" cy="2293285"/>
          </a:xfrm>
          <a:solidFill>
            <a:schemeClr val="bg1">
              <a:lumMod val="10000"/>
              <a:lumOff val="90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a:t>Image</a:t>
            </a:r>
          </a:p>
        </p:txBody>
      </p:sp>
      <p:sp>
        <p:nvSpPr>
          <p:cNvPr id="11" name="Content Placeholder 10">
            <a:extLst>
              <a:ext uri="{FF2B5EF4-FFF2-40B4-BE49-F238E27FC236}">
                <a16:creationId xmlns:a16="http://schemas.microsoft.com/office/drawing/2014/main" id="{59E27A7B-6135-BE48-A986-3289A9283E10}"/>
              </a:ext>
            </a:extLst>
          </p:cNvPr>
          <p:cNvSpPr>
            <a:spLocks noGrp="1"/>
          </p:cNvSpPr>
          <p:nvPr>
            <p:ph sz="quarter" idx="34" hasCustomPrompt="1"/>
          </p:nvPr>
        </p:nvSpPr>
        <p:spPr>
          <a:xfrm>
            <a:off x="4614229" y="3875082"/>
            <a:ext cx="3497263" cy="2294372"/>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a:t>Image</a:t>
            </a:r>
          </a:p>
        </p:txBody>
      </p:sp>
      <p:sp>
        <p:nvSpPr>
          <p:cNvPr id="13" name="Content Placeholder 12">
            <a:extLst>
              <a:ext uri="{FF2B5EF4-FFF2-40B4-BE49-F238E27FC236}">
                <a16:creationId xmlns:a16="http://schemas.microsoft.com/office/drawing/2014/main" id="{13E15140-4003-B84F-868E-00E8CB3DE5A9}"/>
              </a:ext>
            </a:extLst>
          </p:cNvPr>
          <p:cNvSpPr>
            <a:spLocks noGrp="1"/>
          </p:cNvSpPr>
          <p:nvPr>
            <p:ph sz="quarter" idx="35" hasCustomPrompt="1"/>
          </p:nvPr>
        </p:nvSpPr>
        <p:spPr>
          <a:xfrm>
            <a:off x="8298705" y="1367499"/>
            <a:ext cx="3497262" cy="2287307"/>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a:t>Image</a:t>
            </a:r>
          </a:p>
        </p:txBody>
      </p:sp>
      <p:sp>
        <p:nvSpPr>
          <p:cNvPr id="15" name="Content Placeholder 14">
            <a:extLst>
              <a:ext uri="{FF2B5EF4-FFF2-40B4-BE49-F238E27FC236}">
                <a16:creationId xmlns:a16="http://schemas.microsoft.com/office/drawing/2014/main" id="{FEAF4222-49F8-EF42-B83C-0F28F19B2FAE}"/>
              </a:ext>
            </a:extLst>
          </p:cNvPr>
          <p:cNvSpPr>
            <a:spLocks noGrp="1"/>
          </p:cNvSpPr>
          <p:nvPr>
            <p:ph sz="quarter" idx="36" hasCustomPrompt="1"/>
          </p:nvPr>
        </p:nvSpPr>
        <p:spPr>
          <a:xfrm>
            <a:off x="8298705" y="3875082"/>
            <a:ext cx="3497262" cy="2294372"/>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a:t>Image</a:t>
            </a:r>
          </a:p>
        </p:txBody>
      </p:sp>
      <p:sp>
        <p:nvSpPr>
          <p:cNvPr id="12" name="Rectangle 11">
            <a:extLst>
              <a:ext uri="{FF2B5EF4-FFF2-40B4-BE49-F238E27FC236}">
                <a16:creationId xmlns:a16="http://schemas.microsoft.com/office/drawing/2014/main" id="{E92EEAED-2824-D8BC-F55C-2D9D8F27DF46}"/>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5">
            <a:extLst>
              <a:ext uri="{FF2B5EF4-FFF2-40B4-BE49-F238E27FC236}">
                <a16:creationId xmlns:a16="http://schemas.microsoft.com/office/drawing/2014/main" id="{1313128D-08B9-9FF5-1E48-ABC088BE91C1}"/>
              </a:ext>
            </a:extLst>
          </p:cNvPr>
          <p:cNvSpPr>
            <a:spLocks noGrp="1"/>
          </p:cNvSpPr>
          <p:nvPr>
            <p:ph type="body" sz="quarter" idx="11"/>
          </p:nvPr>
        </p:nvSpPr>
        <p:spPr>
          <a:xfrm>
            <a:off x="838404" y="1884792"/>
            <a:ext cx="3497262"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17" name="Text Placeholder 3">
            <a:extLst>
              <a:ext uri="{FF2B5EF4-FFF2-40B4-BE49-F238E27FC236}">
                <a16:creationId xmlns:a16="http://schemas.microsoft.com/office/drawing/2014/main" id="{AFDBF4FE-D0B0-495A-401A-B4A83D5D3A56}"/>
              </a:ext>
            </a:extLst>
          </p:cNvPr>
          <p:cNvSpPr>
            <a:spLocks noGrp="1"/>
          </p:cNvSpPr>
          <p:nvPr>
            <p:ph type="body" sz="quarter" idx="12" hasCustomPrompt="1"/>
          </p:nvPr>
        </p:nvSpPr>
        <p:spPr>
          <a:xfrm>
            <a:off x="838200" y="1290733"/>
            <a:ext cx="3497015" cy="485775"/>
          </a:xfrm>
        </p:spPr>
        <p:txBody>
          <a:bodyPr anchor="ctr">
            <a:normAutofit/>
          </a:bodyPr>
          <a:lstStyle>
            <a:lvl1pPr marL="0" indent="0">
              <a:buNone/>
              <a:defRPr sz="2000" b="1">
                <a:solidFill>
                  <a:schemeClr val="bg2"/>
                </a:solidFill>
              </a:defRPr>
            </a:lvl1pPr>
          </a:lstStyle>
          <a:p>
            <a:pPr lvl="0"/>
            <a:r>
              <a:rPr lang="en-US"/>
              <a:t>Sub-Heading Here</a:t>
            </a:r>
          </a:p>
        </p:txBody>
      </p:sp>
    </p:spTree>
    <p:extLst>
      <p:ext uri="{BB962C8B-B14F-4D97-AF65-F5344CB8AC3E}">
        <p14:creationId xmlns:p14="http://schemas.microsoft.com/office/powerpoint/2010/main" val="52613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ront cover 3">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1"/>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AC1CBB31-9C1B-470D-9176-886CF036B99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293141" y="1590079"/>
            <a:ext cx="4332708" cy="4332708"/>
          </a:xfrm>
          <a:prstGeom prst="rect">
            <a:avLst/>
          </a:prstGeom>
        </p:spPr>
      </p:pic>
    </p:spTree>
    <p:extLst>
      <p:ext uri="{BB962C8B-B14F-4D97-AF65-F5344CB8AC3E}">
        <p14:creationId xmlns:p14="http://schemas.microsoft.com/office/powerpoint/2010/main" val="4080100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hart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a:t>Main heading</a:t>
            </a:r>
            <a:endParaRPr lang="en-US"/>
          </a:p>
        </p:txBody>
      </p:sp>
      <p:sp>
        <p:nvSpPr>
          <p:cNvPr id="4" name="Content Placeholder 3">
            <a:extLst>
              <a:ext uri="{FF2B5EF4-FFF2-40B4-BE49-F238E27FC236}">
                <a16:creationId xmlns:a16="http://schemas.microsoft.com/office/drawing/2014/main" id="{AACEF76F-9069-3B4A-907F-A19C99F01F2C}"/>
              </a:ext>
            </a:extLst>
          </p:cNvPr>
          <p:cNvSpPr>
            <a:spLocks noGrp="1"/>
          </p:cNvSpPr>
          <p:nvPr>
            <p:ph sz="quarter" idx="30" hasCustomPrompt="1"/>
          </p:nvPr>
        </p:nvSpPr>
        <p:spPr>
          <a:xfrm>
            <a:off x="838200" y="3023484"/>
            <a:ext cx="3286539"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a:t>Chart</a:t>
            </a:r>
          </a:p>
        </p:txBody>
      </p:sp>
      <p:sp>
        <p:nvSpPr>
          <p:cNvPr id="6" name="Content Placeholder 3">
            <a:extLst>
              <a:ext uri="{FF2B5EF4-FFF2-40B4-BE49-F238E27FC236}">
                <a16:creationId xmlns:a16="http://schemas.microsoft.com/office/drawing/2014/main" id="{DB0104C9-FE11-6E4F-8E72-CBD2EF15E969}"/>
              </a:ext>
            </a:extLst>
          </p:cNvPr>
          <p:cNvSpPr>
            <a:spLocks noGrp="1"/>
          </p:cNvSpPr>
          <p:nvPr>
            <p:ph sz="quarter" idx="32" hasCustomPrompt="1"/>
          </p:nvPr>
        </p:nvSpPr>
        <p:spPr>
          <a:xfrm>
            <a:off x="8044071" y="3023484"/>
            <a:ext cx="3286538"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a:t>Chart</a:t>
            </a:r>
          </a:p>
        </p:txBody>
      </p:sp>
      <p:sp>
        <p:nvSpPr>
          <p:cNvPr id="7" name="Content Placeholder 3">
            <a:extLst>
              <a:ext uri="{FF2B5EF4-FFF2-40B4-BE49-F238E27FC236}">
                <a16:creationId xmlns:a16="http://schemas.microsoft.com/office/drawing/2014/main" id="{EA4ECAA9-7C4B-7B41-B55A-617B41891A61}"/>
              </a:ext>
            </a:extLst>
          </p:cNvPr>
          <p:cNvSpPr>
            <a:spLocks noGrp="1"/>
          </p:cNvSpPr>
          <p:nvPr>
            <p:ph sz="quarter" idx="33" hasCustomPrompt="1"/>
          </p:nvPr>
        </p:nvSpPr>
        <p:spPr>
          <a:xfrm>
            <a:off x="4441136" y="3023484"/>
            <a:ext cx="3286538"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a:t>Chart</a:t>
            </a:r>
          </a:p>
        </p:txBody>
      </p:sp>
      <p:sp>
        <p:nvSpPr>
          <p:cNvPr id="11" name="Text Placeholder 5">
            <a:extLst>
              <a:ext uri="{FF2B5EF4-FFF2-40B4-BE49-F238E27FC236}">
                <a16:creationId xmlns:a16="http://schemas.microsoft.com/office/drawing/2014/main" id="{416F6F4A-002C-4495-ABB7-7D97702069C3}"/>
              </a:ext>
            </a:extLst>
          </p:cNvPr>
          <p:cNvSpPr>
            <a:spLocks noGrp="1"/>
          </p:cNvSpPr>
          <p:nvPr>
            <p:ph type="body" sz="quarter" idx="11"/>
          </p:nvPr>
        </p:nvSpPr>
        <p:spPr>
          <a:xfrm>
            <a:off x="838404" y="1278650"/>
            <a:ext cx="6889270" cy="1476582"/>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8" name="Rectangle 7">
            <a:extLst>
              <a:ext uri="{FF2B5EF4-FFF2-40B4-BE49-F238E27FC236}">
                <a16:creationId xmlns:a16="http://schemas.microsoft.com/office/drawing/2014/main" id="{7B0EAB7D-90A2-CA5B-FF16-766BB7517E4D}"/>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2047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332878B-8AD7-40F0-9EB1-91D8AC156127}"/>
              </a:ext>
            </a:extLst>
          </p:cNvPr>
          <p:cNvSpPr/>
          <p:nvPr userDrawn="1"/>
        </p:nvSpPr>
        <p:spPr>
          <a:xfrm>
            <a:off x="208870" y="1402473"/>
            <a:ext cx="3396342" cy="53166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4" name="Picture Placeholder 33">
            <a:extLst>
              <a:ext uri="{FF2B5EF4-FFF2-40B4-BE49-F238E27FC236}">
                <a16:creationId xmlns:a16="http://schemas.microsoft.com/office/drawing/2014/main" id="{B69E029C-C517-194A-A746-3CCDB6FE493C}"/>
              </a:ext>
            </a:extLst>
          </p:cNvPr>
          <p:cNvSpPr>
            <a:spLocks noGrp="1"/>
          </p:cNvSpPr>
          <p:nvPr>
            <p:ph type="pic" sz="quarter" idx="10" hasCustomPrompt="1"/>
          </p:nvPr>
        </p:nvSpPr>
        <p:spPr>
          <a:xfrm>
            <a:off x="208870" y="307769"/>
            <a:ext cx="3396342" cy="825343"/>
          </a:xfrm>
        </p:spPr>
        <p:txBody>
          <a:bodyPr anchor="ctr">
            <a:normAutofit/>
          </a:bodyPr>
          <a:lstStyle>
            <a:lvl1pPr marL="0" indent="0" algn="ctr">
              <a:buNone/>
              <a:defRPr sz="1800">
                <a:solidFill>
                  <a:schemeClr val="tx2"/>
                </a:solidFill>
              </a:defRPr>
            </a:lvl1pPr>
          </a:lstStyle>
          <a:p>
            <a:r>
              <a:rPr lang="x-none"/>
              <a:t>Case study – Client’s logo</a:t>
            </a:r>
          </a:p>
        </p:txBody>
      </p:sp>
      <p:sp>
        <p:nvSpPr>
          <p:cNvPr id="62" name="Text Placeholder 61">
            <a:extLst>
              <a:ext uri="{FF2B5EF4-FFF2-40B4-BE49-F238E27FC236}">
                <a16:creationId xmlns:a16="http://schemas.microsoft.com/office/drawing/2014/main" id="{0B09B9EC-7F16-E44F-9475-BF30B033B950}"/>
              </a:ext>
            </a:extLst>
          </p:cNvPr>
          <p:cNvSpPr>
            <a:spLocks noGrp="1"/>
          </p:cNvSpPr>
          <p:nvPr>
            <p:ph type="body" sz="quarter" idx="17" hasCustomPrompt="1"/>
          </p:nvPr>
        </p:nvSpPr>
        <p:spPr>
          <a:xfrm>
            <a:off x="4033837" y="2586891"/>
            <a:ext cx="5110163" cy="420688"/>
          </a:xfrm>
        </p:spPr>
        <p:txBody>
          <a:bodyPr>
            <a:normAutofit/>
          </a:bodyPr>
          <a:lstStyle>
            <a:lvl1pPr marL="0" indent="0">
              <a:buNone/>
              <a:defRPr sz="1800" b="1">
                <a:solidFill>
                  <a:schemeClr val="tx2"/>
                </a:solidFill>
              </a:defRPr>
            </a:lvl1pPr>
          </a:lstStyle>
          <a:p>
            <a:pPr lvl="0"/>
            <a:r>
              <a:rPr lang="vi-VN"/>
              <a:t>Enter </a:t>
            </a:r>
            <a:r>
              <a:rPr lang="en-US"/>
              <a:t>The Solution</a:t>
            </a:r>
            <a:endParaRPr lang="x-none"/>
          </a:p>
        </p:txBody>
      </p:sp>
      <p:sp>
        <p:nvSpPr>
          <p:cNvPr id="64" name="Text Placeholder 61">
            <a:extLst>
              <a:ext uri="{FF2B5EF4-FFF2-40B4-BE49-F238E27FC236}">
                <a16:creationId xmlns:a16="http://schemas.microsoft.com/office/drawing/2014/main" id="{05C582CB-A4E6-4247-802E-C4F9F7F33CEE}"/>
              </a:ext>
            </a:extLst>
          </p:cNvPr>
          <p:cNvSpPr>
            <a:spLocks noGrp="1"/>
          </p:cNvSpPr>
          <p:nvPr>
            <p:ph type="body" sz="quarter" idx="19" hasCustomPrompt="1"/>
          </p:nvPr>
        </p:nvSpPr>
        <p:spPr>
          <a:xfrm>
            <a:off x="4033837" y="471170"/>
            <a:ext cx="5110163" cy="420688"/>
          </a:xfrm>
        </p:spPr>
        <p:txBody>
          <a:bodyPr>
            <a:normAutofit/>
          </a:bodyPr>
          <a:lstStyle>
            <a:lvl1pPr marL="0" indent="0">
              <a:buNone/>
              <a:defRPr sz="1800" b="1">
                <a:solidFill>
                  <a:schemeClr val="tx2"/>
                </a:solidFill>
              </a:defRPr>
            </a:lvl1pPr>
          </a:lstStyle>
          <a:p>
            <a:r>
              <a:rPr lang="vi-VN"/>
              <a:t>Enter The Challenge</a:t>
            </a:r>
            <a:endParaRPr lang="en-GB"/>
          </a:p>
        </p:txBody>
      </p:sp>
      <p:sp>
        <p:nvSpPr>
          <p:cNvPr id="23" name="Text Placeholder 61">
            <a:extLst>
              <a:ext uri="{FF2B5EF4-FFF2-40B4-BE49-F238E27FC236}">
                <a16:creationId xmlns:a16="http://schemas.microsoft.com/office/drawing/2014/main" id="{FF459DCD-35BD-DE4E-AD9F-44DE54A6DB7B}"/>
              </a:ext>
            </a:extLst>
          </p:cNvPr>
          <p:cNvSpPr>
            <a:spLocks noGrp="1"/>
          </p:cNvSpPr>
          <p:nvPr>
            <p:ph type="body" sz="quarter" idx="21" hasCustomPrompt="1"/>
          </p:nvPr>
        </p:nvSpPr>
        <p:spPr>
          <a:xfrm>
            <a:off x="4033837" y="4693179"/>
            <a:ext cx="5110163" cy="420688"/>
          </a:xfrm>
        </p:spPr>
        <p:txBody>
          <a:bodyPr>
            <a:normAutofit/>
          </a:bodyPr>
          <a:lstStyle>
            <a:lvl1pPr marL="0" indent="0">
              <a:buNone/>
              <a:defRPr sz="1800" b="1">
                <a:solidFill>
                  <a:schemeClr val="tx2"/>
                </a:solidFill>
              </a:defRPr>
            </a:lvl1pPr>
          </a:lstStyle>
          <a:p>
            <a:pPr lvl="0"/>
            <a:r>
              <a:rPr lang="vi-VN"/>
              <a:t>Enter </a:t>
            </a:r>
            <a:r>
              <a:rPr lang="en-US"/>
              <a:t>Results and Benefits</a:t>
            </a:r>
            <a:endParaRPr lang="x-none"/>
          </a:p>
        </p:txBody>
      </p:sp>
      <p:sp>
        <p:nvSpPr>
          <p:cNvPr id="29" name="Text Placeholder 59">
            <a:extLst>
              <a:ext uri="{FF2B5EF4-FFF2-40B4-BE49-F238E27FC236}">
                <a16:creationId xmlns:a16="http://schemas.microsoft.com/office/drawing/2014/main" id="{A19040EA-1AA9-1242-B00A-18854D1C8045}"/>
              </a:ext>
            </a:extLst>
          </p:cNvPr>
          <p:cNvSpPr>
            <a:spLocks noGrp="1"/>
          </p:cNvSpPr>
          <p:nvPr>
            <p:ph type="body" sz="quarter" idx="23" hasCustomPrompt="1"/>
          </p:nvPr>
        </p:nvSpPr>
        <p:spPr>
          <a:xfrm>
            <a:off x="681308" y="5001626"/>
            <a:ext cx="2529841" cy="1511648"/>
          </a:xfrm>
        </p:spPr>
        <p:txBody>
          <a:bodyPr>
            <a:normAutofit/>
          </a:bodyPr>
          <a:lstStyle>
            <a:lvl1pPr marL="0" indent="0">
              <a:lnSpc>
                <a:spcPct val="100000"/>
              </a:lnSpc>
              <a:buNone/>
              <a:defRPr lang="en-US" sz="1100" b="0" i="0" smtClean="0">
                <a:solidFill>
                  <a:schemeClr val="tx2"/>
                </a:solidFill>
                <a:effectLst/>
                <a:latin typeface="Arial" panose="020B0604020202020204" pitchFamily="34" charset="0"/>
                <a:cs typeface="Arial" panose="020B0604020202020204" pitchFamily="34" charset="0"/>
              </a:defRPr>
            </a:lvl1pPr>
          </a:lstStyle>
          <a:p>
            <a:r>
              <a:rPr lang="en-US"/>
              <a:t>About the client: Lorem ipsum dolor sit </a:t>
            </a:r>
            <a:r>
              <a:rPr lang="en-US" err="1"/>
              <a:t>amet</a:t>
            </a:r>
            <a:r>
              <a:rPr lang="en-US"/>
              <a:t>, </a:t>
            </a:r>
            <a:r>
              <a:rPr lang="en-US" err="1"/>
              <a:t>consectetur</a:t>
            </a:r>
            <a:r>
              <a:rPr lang="en-US"/>
              <a:t> </a:t>
            </a:r>
            <a:r>
              <a:rPr lang="en-US" err="1"/>
              <a:t>adipiscing</a:t>
            </a:r>
            <a:r>
              <a:rPr lang="en-US"/>
              <a:t> </a:t>
            </a:r>
            <a:r>
              <a:rPr lang="en-US" err="1"/>
              <a:t>elit</a:t>
            </a:r>
            <a:r>
              <a:rPr lang="en-US"/>
              <a:t>. Duis </a:t>
            </a:r>
            <a:r>
              <a:rPr lang="en-US" err="1"/>
              <a:t>egestas</a:t>
            </a:r>
            <a:r>
              <a:rPr lang="en-US"/>
              <a:t> </a:t>
            </a:r>
            <a:r>
              <a:rPr lang="en-US" err="1"/>
              <a:t>lobortis</a:t>
            </a:r>
            <a:r>
              <a:rPr lang="en-US"/>
              <a:t> </a:t>
            </a:r>
            <a:r>
              <a:rPr lang="en-US" err="1"/>
              <a:t>urna</a:t>
            </a:r>
            <a:r>
              <a:rPr lang="en-US"/>
              <a:t> at convallis. </a:t>
            </a:r>
            <a:r>
              <a:rPr lang="en-US" err="1"/>
              <a:t>Nulla</a:t>
            </a:r>
            <a:r>
              <a:rPr lang="en-US"/>
              <a:t> </a:t>
            </a:r>
            <a:r>
              <a:rPr lang="en-US" err="1"/>
              <a:t>facilisi</a:t>
            </a:r>
            <a:r>
              <a:rPr lang="en-US"/>
              <a:t>. Donec </a:t>
            </a:r>
            <a:r>
              <a:rPr lang="en-US" err="1"/>
              <a:t>eu</a:t>
            </a:r>
            <a:r>
              <a:rPr lang="en-US"/>
              <a:t> </a:t>
            </a:r>
            <a:r>
              <a:rPr lang="en-US" err="1"/>
              <a:t>felis</a:t>
            </a:r>
            <a:r>
              <a:rPr lang="en-US"/>
              <a:t> id </a:t>
            </a:r>
            <a:r>
              <a:rPr lang="en-US" err="1"/>
              <a:t>velit</a:t>
            </a:r>
            <a:r>
              <a:rPr lang="en-US"/>
              <a:t> </a:t>
            </a:r>
            <a:r>
              <a:rPr lang="en-US" err="1"/>
              <a:t>congue</a:t>
            </a:r>
            <a:r>
              <a:rPr lang="en-US"/>
              <a:t> </a:t>
            </a:r>
            <a:r>
              <a:rPr lang="en-US" err="1"/>
              <a:t>placerat</a:t>
            </a:r>
            <a:r>
              <a:rPr lang="en-US"/>
              <a:t>. Morbi sed </a:t>
            </a:r>
            <a:r>
              <a:rPr lang="en-US" err="1"/>
              <a:t>urna</a:t>
            </a:r>
            <a:r>
              <a:rPr lang="en-US"/>
              <a:t> ac </a:t>
            </a:r>
            <a:r>
              <a:rPr lang="en-US" err="1"/>
              <a:t>felis</a:t>
            </a:r>
            <a:r>
              <a:rPr lang="en-US"/>
              <a:t> </a:t>
            </a:r>
            <a:r>
              <a:rPr lang="en-US" err="1"/>
              <a:t>finibus</a:t>
            </a:r>
            <a:r>
              <a:rPr lang="en-US"/>
              <a:t> </a:t>
            </a:r>
            <a:r>
              <a:rPr lang="en-US" err="1"/>
              <a:t>dapibus</a:t>
            </a:r>
            <a:r>
              <a:rPr lang="en-US"/>
              <a:t> non qui </a:t>
            </a:r>
            <a:r>
              <a:rPr lang="en-US" err="1"/>
              <a:t>Pellentesque</a:t>
            </a:r>
            <a:r>
              <a:rPr lang="en-US"/>
              <a:t> </a:t>
            </a:r>
            <a:r>
              <a:rPr lang="en-US" err="1"/>
              <a:t>ornare</a:t>
            </a:r>
            <a:r>
              <a:rPr lang="en-US"/>
              <a:t>, </a:t>
            </a:r>
            <a:r>
              <a:rPr lang="en-US" err="1"/>
              <a:t>orci</a:t>
            </a:r>
            <a:r>
              <a:rPr lang="en-US"/>
              <a:t> </a:t>
            </a:r>
            <a:r>
              <a:rPr lang="en-US" err="1"/>
              <a:t>nec</a:t>
            </a:r>
            <a:r>
              <a:rPr lang="en-US"/>
              <a:t> fermentum gravida, </a:t>
            </a:r>
          </a:p>
        </p:txBody>
      </p:sp>
      <p:sp>
        <p:nvSpPr>
          <p:cNvPr id="7" name="Text Placeholder 6">
            <a:extLst>
              <a:ext uri="{FF2B5EF4-FFF2-40B4-BE49-F238E27FC236}">
                <a16:creationId xmlns:a16="http://schemas.microsoft.com/office/drawing/2014/main" id="{EA90D8E9-DBF4-7A4D-A1A2-897F76C9A811}"/>
              </a:ext>
            </a:extLst>
          </p:cNvPr>
          <p:cNvSpPr>
            <a:spLocks noGrp="1"/>
          </p:cNvSpPr>
          <p:nvPr>
            <p:ph type="body" sz="quarter" idx="24"/>
          </p:nvPr>
        </p:nvSpPr>
        <p:spPr>
          <a:xfrm>
            <a:off x="4033837" y="935456"/>
            <a:ext cx="5110162" cy="1472077"/>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32" name="Text Placeholder 6">
            <a:extLst>
              <a:ext uri="{FF2B5EF4-FFF2-40B4-BE49-F238E27FC236}">
                <a16:creationId xmlns:a16="http://schemas.microsoft.com/office/drawing/2014/main" id="{618D9AFD-3C76-0748-96E8-42AF7D29C831}"/>
              </a:ext>
            </a:extLst>
          </p:cNvPr>
          <p:cNvSpPr>
            <a:spLocks noGrp="1"/>
          </p:cNvSpPr>
          <p:nvPr>
            <p:ph type="body" sz="quarter" idx="25"/>
          </p:nvPr>
        </p:nvSpPr>
        <p:spPr>
          <a:xfrm>
            <a:off x="4033837" y="3041744"/>
            <a:ext cx="5110162" cy="1469296"/>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33" name="Text Placeholder 6">
            <a:extLst>
              <a:ext uri="{FF2B5EF4-FFF2-40B4-BE49-F238E27FC236}">
                <a16:creationId xmlns:a16="http://schemas.microsoft.com/office/drawing/2014/main" id="{668A9571-AED8-B043-8828-541F225CA53D}"/>
              </a:ext>
            </a:extLst>
          </p:cNvPr>
          <p:cNvSpPr>
            <a:spLocks noGrp="1"/>
          </p:cNvSpPr>
          <p:nvPr>
            <p:ph type="body" sz="quarter" idx="26"/>
          </p:nvPr>
        </p:nvSpPr>
        <p:spPr>
          <a:xfrm>
            <a:off x="4033837" y="5141885"/>
            <a:ext cx="5110162" cy="1371389"/>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cxnSp>
        <p:nvCxnSpPr>
          <p:cNvPr id="9" name="Straight Connector 8">
            <a:extLst>
              <a:ext uri="{FF2B5EF4-FFF2-40B4-BE49-F238E27FC236}">
                <a16:creationId xmlns:a16="http://schemas.microsoft.com/office/drawing/2014/main" id="{DAEF6D30-54BC-CD47-8C4A-2284C0A51E76}"/>
              </a:ext>
            </a:extLst>
          </p:cNvPr>
          <p:cNvCxnSpPr/>
          <p:nvPr userDrawn="1"/>
        </p:nvCxnSpPr>
        <p:spPr>
          <a:xfrm>
            <a:off x="681308" y="4792225"/>
            <a:ext cx="2529841"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Rectangular Callout 12">
            <a:extLst>
              <a:ext uri="{FF2B5EF4-FFF2-40B4-BE49-F238E27FC236}">
                <a16:creationId xmlns:a16="http://schemas.microsoft.com/office/drawing/2014/main" id="{5811B9CA-30C4-6547-8720-D0465917692C}"/>
              </a:ext>
            </a:extLst>
          </p:cNvPr>
          <p:cNvSpPr/>
          <p:nvPr userDrawn="1"/>
        </p:nvSpPr>
        <p:spPr>
          <a:xfrm>
            <a:off x="9572624" y="462644"/>
            <a:ext cx="2371725" cy="3652156"/>
          </a:xfrm>
          <a:custGeom>
            <a:avLst/>
            <a:gdLst>
              <a:gd name="connsiteX0" fmla="*/ 0 w 2371725"/>
              <a:gd name="connsiteY0" fmla="*/ 0 h 3588721"/>
              <a:gd name="connsiteX1" fmla="*/ 1383506 w 2371725"/>
              <a:gd name="connsiteY1" fmla="*/ 0 h 3588721"/>
              <a:gd name="connsiteX2" fmla="*/ 1383506 w 2371725"/>
              <a:gd name="connsiteY2" fmla="*/ 0 h 3588721"/>
              <a:gd name="connsiteX3" fmla="*/ 1976438 w 2371725"/>
              <a:gd name="connsiteY3" fmla="*/ 0 h 3588721"/>
              <a:gd name="connsiteX4" fmla="*/ 2371725 w 2371725"/>
              <a:gd name="connsiteY4" fmla="*/ 0 h 3588721"/>
              <a:gd name="connsiteX5" fmla="*/ 2371725 w 2371725"/>
              <a:gd name="connsiteY5" fmla="*/ 2093421 h 3588721"/>
              <a:gd name="connsiteX6" fmla="*/ 2371725 w 2371725"/>
              <a:gd name="connsiteY6" fmla="*/ 2093421 h 3588721"/>
              <a:gd name="connsiteX7" fmla="*/ 2371725 w 2371725"/>
              <a:gd name="connsiteY7" fmla="*/ 2990601 h 3588721"/>
              <a:gd name="connsiteX8" fmla="*/ 2371725 w 2371725"/>
              <a:gd name="connsiteY8" fmla="*/ 3588721 h 3588721"/>
              <a:gd name="connsiteX9" fmla="*/ 1976438 w 2371725"/>
              <a:gd name="connsiteY9" fmla="*/ 3588721 h 3588721"/>
              <a:gd name="connsiteX10" fmla="*/ 2154807 w 2371725"/>
              <a:gd name="connsiteY10" fmla="*/ 3994282 h 3588721"/>
              <a:gd name="connsiteX11" fmla="*/ 1383506 w 2371725"/>
              <a:gd name="connsiteY11" fmla="*/ 3588721 h 3588721"/>
              <a:gd name="connsiteX12" fmla="*/ 0 w 2371725"/>
              <a:gd name="connsiteY12" fmla="*/ 3588721 h 3588721"/>
              <a:gd name="connsiteX13" fmla="*/ 0 w 2371725"/>
              <a:gd name="connsiteY13" fmla="*/ 2990601 h 3588721"/>
              <a:gd name="connsiteX14" fmla="*/ 0 w 2371725"/>
              <a:gd name="connsiteY14" fmla="*/ 2093421 h 3588721"/>
              <a:gd name="connsiteX15" fmla="*/ 0 w 2371725"/>
              <a:gd name="connsiteY15" fmla="*/ 2093421 h 3588721"/>
              <a:gd name="connsiteX16" fmla="*/ 0 w 2371725"/>
              <a:gd name="connsiteY16" fmla="*/ 0 h 3588721"/>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37305 w 2371725"/>
              <a:gd name="connsiteY9" fmla="*/ 3605655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20372 w 2371725"/>
              <a:gd name="connsiteY9" fmla="*/ 3588721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54239 w 2371725"/>
              <a:gd name="connsiteY9" fmla="*/ 3588721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54239 w 2371725"/>
              <a:gd name="connsiteY9" fmla="*/ 3588721 h 3994282"/>
              <a:gd name="connsiteX10" fmla="*/ 2154807 w 2371725"/>
              <a:gd name="connsiteY10" fmla="*/ 3994282 h 3994282"/>
              <a:gd name="connsiteX11" fmla="*/ 1899973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71725" h="3994282">
                <a:moveTo>
                  <a:pt x="0" y="0"/>
                </a:moveTo>
                <a:lnTo>
                  <a:pt x="1383506" y="0"/>
                </a:lnTo>
                <a:lnTo>
                  <a:pt x="1383506" y="0"/>
                </a:lnTo>
                <a:lnTo>
                  <a:pt x="1976438" y="0"/>
                </a:lnTo>
                <a:lnTo>
                  <a:pt x="2371725" y="0"/>
                </a:lnTo>
                <a:lnTo>
                  <a:pt x="2371725" y="2093421"/>
                </a:lnTo>
                <a:lnTo>
                  <a:pt x="2371725" y="2093421"/>
                </a:lnTo>
                <a:lnTo>
                  <a:pt x="2371725" y="2990601"/>
                </a:lnTo>
                <a:lnTo>
                  <a:pt x="2371725" y="3588721"/>
                </a:lnTo>
                <a:lnTo>
                  <a:pt x="2154239" y="3588721"/>
                </a:lnTo>
                <a:cubicBezTo>
                  <a:pt x="2154428" y="3723908"/>
                  <a:pt x="2154618" y="3859095"/>
                  <a:pt x="2154807" y="3994282"/>
                </a:cubicBezTo>
                <a:lnTo>
                  <a:pt x="1899973" y="3588721"/>
                </a:lnTo>
                <a:lnTo>
                  <a:pt x="0" y="3588721"/>
                </a:lnTo>
                <a:lnTo>
                  <a:pt x="0" y="2990601"/>
                </a:lnTo>
                <a:lnTo>
                  <a:pt x="0" y="2093421"/>
                </a:lnTo>
                <a:lnTo>
                  <a:pt x="0" y="2093421"/>
                </a:lnTo>
                <a:lnTo>
                  <a:pt x="0" y="0"/>
                </a:lnTo>
                <a:close/>
              </a:path>
            </a:pathLst>
          </a:custGeom>
          <a:noFill/>
          <a:ln w="38100">
            <a:gradFill>
              <a:gsLst>
                <a:gs pos="0">
                  <a:schemeClr val="accent2"/>
                </a:gs>
                <a:gs pos="70000">
                  <a:schemeClr val="accent1"/>
                </a:gs>
              </a:gsLst>
              <a:lin ang="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1" name="Text Placeholder 59">
            <a:extLst>
              <a:ext uri="{FF2B5EF4-FFF2-40B4-BE49-F238E27FC236}">
                <a16:creationId xmlns:a16="http://schemas.microsoft.com/office/drawing/2014/main" id="{EE22B3E7-6F28-D544-88EE-8804BCE97CA2}"/>
              </a:ext>
            </a:extLst>
          </p:cNvPr>
          <p:cNvSpPr>
            <a:spLocks noGrp="1"/>
          </p:cNvSpPr>
          <p:nvPr>
            <p:ph type="body" sz="quarter" idx="27" hasCustomPrompt="1"/>
          </p:nvPr>
        </p:nvSpPr>
        <p:spPr>
          <a:xfrm>
            <a:off x="9850722" y="749791"/>
            <a:ext cx="1833278" cy="2647746"/>
          </a:xfrm>
        </p:spPr>
        <p:txBody>
          <a:bodyPr anchor="ctr">
            <a:normAutofit/>
          </a:bodyPr>
          <a:lstStyle>
            <a:lvl1pPr marL="0" indent="0" algn="l">
              <a:lnSpc>
                <a:spcPct val="150000"/>
              </a:lnSpc>
              <a:buNone/>
              <a:defRPr lang="en-US" sz="1100" b="0" i="0" smtClean="0">
                <a:solidFill>
                  <a:schemeClr val="tx2"/>
                </a:solidFill>
                <a:effectLst/>
                <a:latin typeface="Arial" panose="020B0604020202020204" pitchFamily="34" charset="0"/>
                <a:cs typeface="Arial" panose="020B0604020202020204" pitchFamily="34" charset="0"/>
              </a:defRPr>
            </a:lvl1pPr>
          </a:lstStyle>
          <a:p>
            <a:r>
              <a:rPr lang="en-US"/>
              <a:t>Enter client’s testimonial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Donec </a:t>
            </a:r>
            <a:r>
              <a:rPr lang="en-US" err="1"/>
              <a:t>sagittis</a:t>
            </a:r>
            <a:r>
              <a:rPr lang="en-US"/>
              <a:t> </a:t>
            </a:r>
            <a:r>
              <a:rPr lang="en-US" err="1"/>
              <a:t>metus</a:t>
            </a:r>
            <a:r>
              <a:rPr lang="en-US"/>
              <a:t> </a:t>
            </a:r>
            <a:r>
              <a:rPr lang="en-US" err="1"/>
              <a:t>tortor</a:t>
            </a:r>
            <a:r>
              <a:rPr lang="en-US"/>
              <a:t>. </a:t>
            </a:r>
            <a:r>
              <a:rPr lang="en-US" err="1"/>
              <a:t>Pellentesque</a:t>
            </a:r>
            <a:r>
              <a:rPr lang="en-US"/>
              <a:t> </a:t>
            </a:r>
            <a:r>
              <a:rPr lang="en-US" err="1"/>
              <a:t>ornare</a:t>
            </a:r>
            <a:r>
              <a:rPr lang="en-US"/>
              <a:t>, </a:t>
            </a:r>
            <a:r>
              <a:rPr lang="en-US" err="1"/>
              <a:t>orci</a:t>
            </a:r>
            <a:r>
              <a:rPr lang="en-US"/>
              <a:t> </a:t>
            </a:r>
            <a:r>
              <a:rPr lang="en-US" err="1"/>
              <a:t>nec</a:t>
            </a:r>
            <a:r>
              <a:rPr lang="en-US"/>
              <a:t> fermentum gravida, diam </a:t>
            </a:r>
            <a:r>
              <a:rPr lang="en-US" err="1"/>
              <a:t>tortor</a:t>
            </a:r>
            <a:r>
              <a:rPr lang="en-US"/>
              <a:t> </a:t>
            </a:r>
            <a:r>
              <a:rPr lang="en-US" err="1"/>
              <a:t>ultrices</a:t>
            </a:r>
            <a:r>
              <a:rPr lang="en-US"/>
              <a:t> nisi, vitae </a:t>
            </a:r>
            <a:r>
              <a:rPr lang="en-US" err="1"/>
              <a:t>consequat</a:t>
            </a:r>
            <a:r>
              <a:rPr lang="en-US"/>
              <a:t> mi est. </a:t>
            </a:r>
          </a:p>
        </p:txBody>
      </p:sp>
      <p:sp>
        <p:nvSpPr>
          <p:cNvPr id="42" name="Text Placeholder 59">
            <a:extLst>
              <a:ext uri="{FF2B5EF4-FFF2-40B4-BE49-F238E27FC236}">
                <a16:creationId xmlns:a16="http://schemas.microsoft.com/office/drawing/2014/main" id="{2D5FFE6F-F14D-7840-A5B5-8FA896F76010}"/>
              </a:ext>
            </a:extLst>
          </p:cNvPr>
          <p:cNvSpPr>
            <a:spLocks noGrp="1"/>
          </p:cNvSpPr>
          <p:nvPr>
            <p:ph type="body" sz="quarter" idx="28" hasCustomPrompt="1"/>
          </p:nvPr>
        </p:nvSpPr>
        <p:spPr>
          <a:xfrm>
            <a:off x="9572624" y="4833613"/>
            <a:ext cx="2371725" cy="336023"/>
          </a:xfrm>
        </p:spPr>
        <p:txBody>
          <a:bodyPr anchor="b">
            <a:normAutofit/>
          </a:bodyPr>
          <a:lstStyle>
            <a:lvl1pPr marL="0" indent="0" algn="r">
              <a:lnSpc>
                <a:spcPct val="150000"/>
              </a:lnSpc>
              <a:buNone/>
              <a:defRPr lang="en-US" sz="1100" b="1" i="0" smtClean="0">
                <a:solidFill>
                  <a:schemeClr val="tx2"/>
                </a:solidFill>
                <a:effectLst/>
                <a:latin typeface="Arial" panose="020B0604020202020204" pitchFamily="34" charset="0"/>
                <a:cs typeface="Arial" panose="020B0604020202020204" pitchFamily="34" charset="0"/>
              </a:defRPr>
            </a:lvl1pPr>
          </a:lstStyle>
          <a:p>
            <a:r>
              <a:rPr lang="en-US"/>
              <a:t>Client’s full name</a:t>
            </a:r>
          </a:p>
        </p:txBody>
      </p:sp>
      <p:sp>
        <p:nvSpPr>
          <p:cNvPr id="43" name="Text Placeholder 59">
            <a:extLst>
              <a:ext uri="{FF2B5EF4-FFF2-40B4-BE49-F238E27FC236}">
                <a16:creationId xmlns:a16="http://schemas.microsoft.com/office/drawing/2014/main" id="{10FAECC0-E45B-3847-B081-EE29C0CDC530}"/>
              </a:ext>
            </a:extLst>
          </p:cNvPr>
          <p:cNvSpPr>
            <a:spLocks noGrp="1"/>
          </p:cNvSpPr>
          <p:nvPr>
            <p:ph type="body" sz="quarter" idx="29" hasCustomPrompt="1"/>
          </p:nvPr>
        </p:nvSpPr>
        <p:spPr>
          <a:xfrm>
            <a:off x="9572624" y="5169636"/>
            <a:ext cx="2371725" cy="336023"/>
          </a:xfrm>
        </p:spPr>
        <p:txBody>
          <a:bodyPr anchor="ctr">
            <a:normAutofit/>
          </a:bodyPr>
          <a:lstStyle>
            <a:lvl1pPr marL="0" indent="0" algn="r">
              <a:lnSpc>
                <a:spcPct val="150000"/>
              </a:lnSpc>
              <a:buNone/>
              <a:defRPr lang="en-US" sz="1100" b="0" i="1" smtClean="0">
                <a:solidFill>
                  <a:schemeClr val="tx2"/>
                </a:solidFill>
                <a:effectLst/>
                <a:latin typeface="Arial" panose="020B0604020202020204" pitchFamily="34" charset="0"/>
                <a:cs typeface="Arial" panose="020B0604020202020204" pitchFamily="34" charset="0"/>
              </a:defRPr>
            </a:lvl1pPr>
          </a:lstStyle>
          <a:p>
            <a:r>
              <a:rPr lang="en-US"/>
              <a:t>Title, Company</a:t>
            </a:r>
          </a:p>
        </p:txBody>
      </p:sp>
      <p:sp>
        <p:nvSpPr>
          <p:cNvPr id="35" name="Text Placeholder 34">
            <a:extLst>
              <a:ext uri="{FF2B5EF4-FFF2-40B4-BE49-F238E27FC236}">
                <a16:creationId xmlns:a16="http://schemas.microsoft.com/office/drawing/2014/main" id="{F9034734-F15F-1149-BB16-E26741D6F27F}"/>
              </a:ext>
            </a:extLst>
          </p:cNvPr>
          <p:cNvSpPr>
            <a:spLocks noGrp="1"/>
          </p:cNvSpPr>
          <p:nvPr>
            <p:ph type="body" sz="quarter" idx="30" hasCustomPrompt="1"/>
          </p:nvPr>
        </p:nvSpPr>
        <p:spPr>
          <a:xfrm>
            <a:off x="653943" y="1754080"/>
            <a:ext cx="2645368" cy="319584"/>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a:t>Enter  company</a:t>
            </a:r>
          </a:p>
        </p:txBody>
      </p:sp>
      <p:sp>
        <p:nvSpPr>
          <p:cNvPr id="46" name="Text Placeholder 34">
            <a:extLst>
              <a:ext uri="{FF2B5EF4-FFF2-40B4-BE49-F238E27FC236}">
                <a16:creationId xmlns:a16="http://schemas.microsoft.com/office/drawing/2014/main" id="{163E6A40-8864-394A-A6E7-A1780BEA9C8C}"/>
              </a:ext>
            </a:extLst>
          </p:cNvPr>
          <p:cNvSpPr>
            <a:spLocks noGrp="1"/>
          </p:cNvSpPr>
          <p:nvPr>
            <p:ph type="body" sz="quarter" idx="31" hasCustomPrompt="1"/>
          </p:nvPr>
        </p:nvSpPr>
        <p:spPr>
          <a:xfrm>
            <a:off x="653943" y="2471927"/>
            <a:ext cx="2645368" cy="307565"/>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a:t>Enter sector</a:t>
            </a:r>
          </a:p>
        </p:txBody>
      </p:sp>
      <p:sp>
        <p:nvSpPr>
          <p:cNvPr id="47" name="Text Placeholder 34">
            <a:extLst>
              <a:ext uri="{FF2B5EF4-FFF2-40B4-BE49-F238E27FC236}">
                <a16:creationId xmlns:a16="http://schemas.microsoft.com/office/drawing/2014/main" id="{E4428335-40CE-FB45-87B6-D447658CCBD1}"/>
              </a:ext>
            </a:extLst>
          </p:cNvPr>
          <p:cNvSpPr>
            <a:spLocks noGrp="1"/>
          </p:cNvSpPr>
          <p:nvPr>
            <p:ph type="body" sz="quarter" idx="32" hasCustomPrompt="1"/>
          </p:nvPr>
        </p:nvSpPr>
        <p:spPr>
          <a:xfrm>
            <a:off x="669496" y="3222983"/>
            <a:ext cx="2629815" cy="301934"/>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a:t>Enter sector</a:t>
            </a:r>
          </a:p>
        </p:txBody>
      </p:sp>
      <p:sp>
        <p:nvSpPr>
          <p:cNvPr id="37" name="TextBox 36">
            <a:extLst>
              <a:ext uri="{FF2B5EF4-FFF2-40B4-BE49-F238E27FC236}">
                <a16:creationId xmlns:a16="http://schemas.microsoft.com/office/drawing/2014/main" id="{D2B4A9F3-FB24-D143-8C18-C94C789CB4A8}"/>
              </a:ext>
            </a:extLst>
          </p:cNvPr>
          <p:cNvSpPr txBox="1"/>
          <p:nvPr userDrawn="1"/>
        </p:nvSpPr>
        <p:spPr>
          <a:xfrm>
            <a:off x="653943" y="1500906"/>
            <a:ext cx="546945" cy="261610"/>
          </a:xfrm>
          <a:prstGeom prst="rect">
            <a:avLst/>
          </a:prstGeom>
          <a:noFill/>
        </p:spPr>
        <p:txBody>
          <a:bodyPr wrap="none" rtlCol="0">
            <a:spAutoFit/>
          </a:bodyPr>
          <a:lstStyle/>
          <a:p>
            <a:r>
              <a:rPr lang="x-none" sz="1100" b="0">
                <a:solidFill>
                  <a:schemeClr val="accent2"/>
                </a:solidFill>
              </a:rPr>
              <a:t>Client</a:t>
            </a:r>
          </a:p>
        </p:txBody>
      </p:sp>
      <p:sp>
        <p:nvSpPr>
          <p:cNvPr id="49" name="TextBox 48">
            <a:extLst>
              <a:ext uri="{FF2B5EF4-FFF2-40B4-BE49-F238E27FC236}">
                <a16:creationId xmlns:a16="http://schemas.microsoft.com/office/drawing/2014/main" id="{A603A48E-0C36-0C4A-8955-576B8486C987}"/>
              </a:ext>
            </a:extLst>
          </p:cNvPr>
          <p:cNvSpPr txBox="1"/>
          <p:nvPr userDrawn="1"/>
        </p:nvSpPr>
        <p:spPr>
          <a:xfrm>
            <a:off x="653943" y="2224968"/>
            <a:ext cx="591829" cy="261610"/>
          </a:xfrm>
          <a:prstGeom prst="rect">
            <a:avLst/>
          </a:prstGeom>
          <a:noFill/>
        </p:spPr>
        <p:txBody>
          <a:bodyPr wrap="none" rtlCol="0">
            <a:spAutoFit/>
          </a:bodyPr>
          <a:lstStyle/>
          <a:p>
            <a:r>
              <a:rPr lang="x-none" sz="1100" b="0">
                <a:solidFill>
                  <a:schemeClr val="accent2"/>
                </a:solidFill>
              </a:rPr>
              <a:t>Sector</a:t>
            </a:r>
          </a:p>
        </p:txBody>
      </p:sp>
      <p:sp>
        <p:nvSpPr>
          <p:cNvPr id="50" name="TextBox 49">
            <a:extLst>
              <a:ext uri="{FF2B5EF4-FFF2-40B4-BE49-F238E27FC236}">
                <a16:creationId xmlns:a16="http://schemas.microsoft.com/office/drawing/2014/main" id="{D879EF10-242C-6944-8DDD-C02F7A37C818}"/>
              </a:ext>
            </a:extLst>
          </p:cNvPr>
          <p:cNvSpPr txBox="1"/>
          <p:nvPr userDrawn="1"/>
        </p:nvSpPr>
        <p:spPr>
          <a:xfrm>
            <a:off x="640248" y="2964023"/>
            <a:ext cx="1140056" cy="261610"/>
          </a:xfrm>
          <a:prstGeom prst="rect">
            <a:avLst/>
          </a:prstGeom>
          <a:noFill/>
        </p:spPr>
        <p:txBody>
          <a:bodyPr wrap="none" rtlCol="0">
            <a:spAutoFit/>
          </a:bodyPr>
          <a:lstStyle/>
          <a:p>
            <a:r>
              <a:rPr lang="x-none" sz="1100" b="0">
                <a:solidFill>
                  <a:schemeClr val="accent2"/>
                </a:solidFill>
              </a:rPr>
              <a:t>Type of service</a:t>
            </a:r>
          </a:p>
        </p:txBody>
      </p:sp>
      <p:sp>
        <p:nvSpPr>
          <p:cNvPr id="51" name="TextBox 50">
            <a:extLst>
              <a:ext uri="{FF2B5EF4-FFF2-40B4-BE49-F238E27FC236}">
                <a16:creationId xmlns:a16="http://schemas.microsoft.com/office/drawing/2014/main" id="{EA40E8C8-0372-0C42-8B48-475BAA0E4BEC}"/>
              </a:ext>
            </a:extLst>
          </p:cNvPr>
          <p:cNvSpPr txBox="1"/>
          <p:nvPr userDrawn="1"/>
        </p:nvSpPr>
        <p:spPr>
          <a:xfrm>
            <a:off x="653943" y="3681551"/>
            <a:ext cx="915635" cy="261610"/>
          </a:xfrm>
          <a:prstGeom prst="rect">
            <a:avLst/>
          </a:prstGeom>
          <a:noFill/>
        </p:spPr>
        <p:txBody>
          <a:bodyPr wrap="none" rtlCol="0">
            <a:spAutoFit/>
          </a:bodyPr>
          <a:lstStyle/>
          <a:p>
            <a:r>
              <a:rPr lang="x-none" sz="1100" b="0">
                <a:solidFill>
                  <a:schemeClr val="accent2"/>
                </a:solidFill>
              </a:rPr>
              <a:t>Technology</a:t>
            </a:r>
          </a:p>
        </p:txBody>
      </p:sp>
      <p:sp>
        <p:nvSpPr>
          <p:cNvPr id="52" name="Text Placeholder 34">
            <a:extLst>
              <a:ext uri="{FF2B5EF4-FFF2-40B4-BE49-F238E27FC236}">
                <a16:creationId xmlns:a16="http://schemas.microsoft.com/office/drawing/2014/main" id="{05EC25B9-0F5A-C540-8C78-34444458DAA1}"/>
              </a:ext>
            </a:extLst>
          </p:cNvPr>
          <p:cNvSpPr>
            <a:spLocks noGrp="1"/>
          </p:cNvSpPr>
          <p:nvPr>
            <p:ph type="body" sz="quarter" idx="33" hasCustomPrompt="1"/>
          </p:nvPr>
        </p:nvSpPr>
        <p:spPr>
          <a:xfrm>
            <a:off x="669496" y="3904760"/>
            <a:ext cx="2629815" cy="618451"/>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a:t>Enter sector</a:t>
            </a:r>
          </a:p>
        </p:txBody>
      </p:sp>
      <p:sp>
        <p:nvSpPr>
          <p:cNvPr id="24" name="Rectangle 23">
            <a:extLst>
              <a:ext uri="{FF2B5EF4-FFF2-40B4-BE49-F238E27FC236}">
                <a16:creationId xmlns:a16="http://schemas.microsoft.com/office/drawing/2014/main" id="{DFF17DEC-DADA-FEB5-5581-1C8150FA4AD5}"/>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953366"/>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lient wi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E4E2945-AD11-034A-9C7A-51C2300F8B98}"/>
              </a:ext>
            </a:extLst>
          </p:cNvPr>
          <p:cNvSpPr/>
          <p:nvPr userDrawn="1"/>
        </p:nvSpPr>
        <p:spPr>
          <a:xfrm>
            <a:off x="8255000" y="0"/>
            <a:ext cx="3937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itle 1">
            <a:extLst>
              <a:ext uri="{FF2B5EF4-FFF2-40B4-BE49-F238E27FC236}">
                <a16:creationId xmlns:a16="http://schemas.microsoft.com/office/drawing/2014/main" id="{2D22BEA4-8BB1-1642-B564-66033C8687CE}"/>
              </a:ext>
            </a:extLst>
          </p:cNvPr>
          <p:cNvSpPr>
            <a:spLocks noGrp="1"/>
          </p:cNvSpPr>
          <p:nvPr>
            <p:ph type="title" hasCustomPrompt="1"/>
          </p:nvPr>
        </p:nvSpPr>
        <p:spPr>
          <a:xfrm>
            <a:off x="2187615" y="405446"/>
            <a:ext cx="5783568" cy="538696"/>
          </a:xfrm>
        </p:spPr>
        <p:txBody>
          <a:bodyPr anchor="t">
            <a:noAutofit/>
          </a:bodyPr>
          <a:lstStyle>
            <a:lvl1pPr algn="l">
              <a:defRPr sz="3200">
                <a:solidFill>
                  <a:schemeClr val="accent1"/>
                </a:solidFill>
              </a:defRPr>
            </a:lvl1pPr>
          </a:lstStyle>
          <a:p>
            <a:r>
              <a:rPr lang="vi-VN"/>
              <a:t>Main heading</a:t>
            </a:r>
            <a:endParaRPr lang="en-US"/>
          </a:p>
        </p:txBody>
      </p:sp>
      <p:sp>
        <p:nvSpPr>
          <p:cNvPr id="7" name="Picture Placeholder 33">
            <a:extLst>
              <a:ext uri="{FF2B5EF4-FFF2-40B4-BE49-F238E27FC236}">
                <a16:creationId xmlns:a16="http://schemas.microsoft.com/office/drawing/2014/main" id="{37F75AF6-AA50-C34F-9CE7-AE9F881E56C4}"/>
              </a:ext>
            </a:extLst>
          </p:cNvPr>
          <p:cNvSpPr>
            <a:spLocks noGrp="1"/>
          </p:cNvSpPr>
          <p:nvPr>
            <p:ph type="pic" sz="quarter" idx="10" hasCustomPrompt="1"/>
          </p:nvPr>
        </p:nvSpPr>
        <p:spPr>
          <a:xfrm>
            <a:off x="782744" y="393167"/>
            <a:ext cx="1120107" cy="935040"/>
          </a:xfrm>
        </p:spPr>
        <p:txBody>
          <a:bodyPr anchor="ctr">
            <a:normAutofit/>
          </a:bodyPr>
          <a:lstStyle>
            <a:lvl1pPr marL="0" indent="0" algn="ctr">
              <a:buNone/>
              <a:defRPr sz="1800"/>
            </a:lvl1pPr>
          </a:lstStyle>
          <a:p>
            <a:r>
              <a:rPr lang="x-none"/>
              <a:t>Logo</a:t>
            </a:r>
          </a:p>
          <a:p>
            <a:r>
              <a:rPr lang="x-none"/>
              <a:t>here</a:t>
            </a:r>
          </a:p>
        </p:txBody>
      </p:sp>
      <p:sp>
        <p:nvSpPr>
          <p:cNvPr id="9" name="Text Placeholder 59">
            <a:extLst>
              <a:ext uri="{FF2B5EF4-FFF2-40B4-BE49-F238E27FC236}">
                <a16:creationId xmlns:a16="http://schemas.microsoft.com/office/drawing/2014/main" id="{A0956A23-A1E1-E548-AF28-715116828F0B}"/>
              </a:ext>
            </a:extLst>
          </p:cNvPr>
          <p:cNvSpPr>
            <a:spLocks noGrp="1"/>
          </p:cNvSpPr>
          <p:nvPr>
            <p:ph type="body" sz="quarter" idx="16"/>
          </p:nvPr>
        </p:nvSpPr>
        <p:spPr>
          <a:xfrm>
            <a:off x="782638" y="3741738"/>
            <a:ext cx="7110411" cy="908722"/>
          </a:xfrm>
        </p:spPr>
        <p:txBody>
          <a:bodyPr>
            <a:normAutofit/>
          </a:bodyPr>
          <a:lstStyle>
            <a:lvl1pPr marL="0" indent="0">
              <a:buNone/>
              <a:defRPr sz="1200"/>
            </a:lvl1pPr>
          </a:lstStyle>
          <a:p>
            <a:pPr lvl="0"/>
            <a:r>
              <a:rPr lang="en-US"/>
              <a:t>Click to edit Master text styles</a:t>
            </a:r>
          </a:p>
        </p:txBody>
      </p:sp>
      <p:sp>
        <p:nvSpPr>
          <p:cNvPr id="10" name="Text Placeholder 61">
            <a:extLst>
              <a:ext uri="{FF2B5EF4-FFF2-40B4-BE49-F238E27FC236}">
                <a16:creationId xmlns:a16="http://schemas.microsoft.com/office/drawing/2014/main" id="{BCF37FE9-AE3D-6649-AB58-811A3A9C47AC}"/>
              </a:ext>
            </a:extLst>
          </p:cNvPr>
          <p:cNvSpPr>
            <a:spLocks noGrp="1"/>
          </p:cNvSpPr>
          <p:nvPr>
            <p:ph type="body" sz="quarter" idx="17" hasCustomPrompt="1"/>
          </p:nvPr>
        </p:nvSpPr>
        <p:spPr>
          <a:xfrm>
            <a:off x="782638" y="3321050"/>
            <a:ext cx="7110411" cy="420688"/>
          </a:xfrm>
        </p:spPr>
        <p:txBody>
          <a:bodyPr>
            <a:normAutofit/>
          </a:bodyPr>
          <a:lstStyle>
            <a:lvl1pPr marL="0" indent="0">
              <a:buNone/>
              <a:defRPr sz="1800" b="1"/>
            </a:lvl1pPr>
          </a:lstStyle>
          <a:p>
            <a:pPr lvl="0"/>
            <a:r>
              <a:rPr lang="en-GB"/>
              <a:t>Enter </a:t>
            </a:r>
            <a:r>
              <a:rPr lang="en-US"/>
              <a:t>Client’s Challenge</a:t>
            </a:r>
            <a:endParaRPr lang="x-none"/>
          </a:p>
        </p:txBody>
      </p:sp>
      <p:sp>
        <p:nvSpPr>
          <p:cNvPr id="11" name="Text Placeholder 59">
            <a:extLst>
              <a:ext uri="{FF2B5EF4-FFF2-40B4-BE49-F238E27FC236}">
                <a16:creationId xmlns:a16="http://schemas.microsoft.com/office/drawing/2014/main" id="{3193DB20-9159-DC40-9A97-9D15C497D175}"/>
              </a:ext>
            </a:extLst>
          </p:cNvPr>
          <p:cNvSpPr>
            <a:spLocks noGrp="1"/>
          </p:cNvSpPr>
          <p:nvPr>
            <p:ph type="body" sz="quarter" idx="18"/>
          </p:nvPr>
        </p:nvSpPr>
        <p:spPr>
          <a:xfrm>
            <a:off x="782638" y="2221051"/>
            <a:ext cx="7110411" cy="856221"/>
          </a:xfrm>
        </p:spPr>
        <p:txBody>
          <a:bodyPr>
            <a:normAutofit/>
          </a:bodyPr>
          <a:lstStyle>
            <a:lvl1pPr marL="0" indent="0">
              <a:buNone/>
              <a:defRPr sz="1200"/>
            </a:lvl1pPr>
          </a:lstStyle>
          <a:p>
            <a:pPr lvl="0"/>
            <a:r>
              <a:rPr lang="en-US"/>
              <a:t>Click to edit Master text styles</a:t>
            </a:r>
          </a:p>
        </p:txBody>
      </p:sp>
      <p:sp>
        <p:nvSpPr>
          <p:cNvPr id="12" name="Text Placeholder 61">
            <a:extLst>
              <a:ext uri="{FF2B5EF4-FFF2-40B4-BE49-F238E27FC236}">
                <a16:creationId xmlns:a16="http://schemas.microsoft.com/office/drawing/2014/main" id="{9E586DCF-0E41-714A-96AB-5F61965B21FB}"/>
              </a:ext>
            </a:extLst>
          </p:cNvPr>
          <p:cNvSpPr>
            <a:spLocks noGrp="1"/>
          </p:cNvSpPr>
          <p:nvPr>
            <p:ph type="body" sz="quarter" idx="19" hasCustomPrompt="1"/>
          </p:nvPr>
        </p:nvSpPr>
        <p:spPr>
          <a:xfrm>
            <a:off x="782638" y="1800363"/>
            <a:ext cx="7110411" cy="420688"/>
          </a:xfrm>
        </p:spPr>
        <p:txBody>
          <a:bodyPr>
            <a:normAutofit/>
          </a:bodyPr>
          <a:lstStyle>
            <a:lvl1pPr marL="0" indent="0">
              <a:buNone/>
              <a:defRPr sz="1800" b="1"/>
            </a:lvl1pPr>
          </a:lstStyle>
          <a:p>
            <a:r>
              <a:rPr lang="en-GB"/>
              <a:t>Enter What the client does</a:t>
            </a:r>
            <a:r>
              <a:rPr lang="x-none"/>
              <a:t>?</a:t>
            </a:r>
            <a:endParaRPr lang="en-GB"/>
          </a:p>
        </p:txBody>
      </p:sp>
      <p:sp>
        <p:nvSpPr>
          <p:cNvPr id="13" name="Text Placeholder 59">
            <a:extLst>
              <a:ext uri="{FF2B5EF4-FFF2-40B4-BE49-F238E27FC236}">
                <a16:creationId xmlns:a16="http://schemas.microsoft.com/office/drawing/2014/main" id="{7FA03790-0323-9748-B70E-50C524B5D28F}"/>
              </a:ext>
            </a:extLst>
          </p:cNvPr>
          <p:cNvSpPr>
            <a:spLocks noGrp="1"/>
          </p:cNvSpPr>
          <p:nvPr>
            <p:ph type="body" sz="quarter" idx="20"/>
          </p:nvPr>
        </p:nvSpPr>
        <p:spPr>
          <a:xfrm>
            <a:off x="782638" y="5272364"/>
            <a:ext cx="7110411" cy="1098550"/>
          </a:xfrm>
        </p:spPr>
        <p:txBody>
          <a:bodyPr>
            <a:normAutofit/>
          </a:bodyPr>
          <a:lstStyle>
            <a:lvl1pPr marL="0" indent="0">
              <a:buNone/>
              <a:defRPr sz="1200"/>
            </a:lvl1pPr>
          </a:lstStyle>
          <a:p>
            <a:pPr lvl="0"/>
            <a:r>
              <a:rPr lang="en-US"/>
              <a:t>Click to edit Master text styles</a:t>
            </a:r>
          </a:p>
        </p:txBody>
      </p:sp>
      <p:sp>
        <p:nvSpPr>
          <p:cNvPr id="16" name="Text Placeholder 5">
            <a:extLst>
              <a:ext uri="{FF2B5EF4-FFF2-40B4-BE49-F238E27FC236}">
                <a16:creationId xmlns:a16="http://schemas.microsoft.com/office/drawing/2014/main" id="{058D1DF2-D126-BF49-B38B-2B3B27C4AF69}"/>
              </a:ext>
            </a:extLst>
          </p:cNvPr>
          <p:cNvSpPr>
            <a:spLocks noGrp="1"/>
          </p:cNvSpPr>
          <p:nvPr>
            <p:ph type="body" sz="quarter" idx="24" hasCustomPrompt="1"/>
          </p:nvPr>
        </p:nvSpPr>
        <p:spPr>
          <a:xfrm>
            <a:off x="8716963" y="1517464"/>
            <a:ext cx="3113087" cy="361950"/>
          </a:xfrm>
        </p:spPr>
        <p:txBody>
          <a:bodyPr>
            <a:noAutofit/>
          </a:bodyPr>
          <a:lstStyle>
            <a:lvl1pPr marL="0" indent="0">
              <a:buNone/>
              <a:defRPr sz="1800">
                <a:solidFill>
                  <a:schemeClr val="bg2"/>
                </a:solidFill>
              </a:defRPr>
            </a:lvl1pPr>
          </a:lstStyle>
          <a:p>
            <a:pPr lvl="0"/>
            <a:r>
              <a:rPr lang="en-US"/>
              <a:t>Input client name here</a:t>
            </a:r>
            <a:endParaRPr lang="x-none"/>
          </a:p>
        </p:txBody>
      </p:sp>
      <p:sp>
        <p:nvSpPr>
          <p:cNvPr id="18" name="Text Placeholder 5">
            <a:extLst>
              <a:ext uri="{FF2B5EF4-FFF2-40B4-BE49-F238E27FC236}">
                <a16:creationId xmlns:a16="http://schemas.microsoft.com/office/drawing/2014/main" id="{24588786-9DD0-AF42-A1BD-C768957AC9E2}"/>
              </a:ext>
            </a:extLst>
          </p:cNvPr>
          <p:cNvSpPr>
            <a:spLocks noGrp="1"/>
          </p:cNvSpPr>
          <p:nvPr>
            <p:ph type="body" sz="quarter" idx="26" hasCustomPrompt="1"/>
          </p:nvPr>
        </p:nvSpPr>
        <p:spPr>
          <a:xfrm>
            <a:off x="8716963" y="2571012"/>
            <a:ext cx="3113087" cy="361950"/>
          </a:xfrm>
        </p:spPr>
        <p:txBody>
          <a:bodyPr>
            <a:noAutofit/>
          </a:bodyPr>
          <a:lstStyle>
            <a:lvl1pPr marL="0" indent="0">
              <a:buNone/>
              <a:defRPr sz="1800">
                <a:solidFill>
                  <a:schemeClr val="bg2"/>
                </a:solidFill>
              </a:defRPr>
            </a:lvl1pPr>
          </a:lstStyle>
          <a:p>
            <a:pPr lvl="0"/>
            <a:r>
              <a:rPr lang="en-US"/>
              <a:t>Input project name here</a:t>
            </a:r>
            <a:endParaRPr lang="x-none"/>
          </a:p>
        </p:txBody>
      </p:sp>
      <p:sp>
        <p:nvSpPr>
          <p:cNvPr id="20" name="Text Placeholder 5">
            <a:extLst>
              <a:ext uri="{FF2B5EF4-FFF2-40B4-BE49-F238E27FC236}">
                <a16:creationId xmlns:a16="http://schemas.microsoft.com/office/drawing/2014/main" id="{EC70C7AC-327A-9B4C-B8A3-D6FADD08274F}"/>
              </a:ext>
            </a:extLst>
          </p:cNvPr>
          <p:cNvSpPr>
            <a:spLocks noGrp="1"/>
          </p:cNvSpPr>
          <p:nvPr>
            <p:ph type="body" sz="quarter" idx="28" hasCustomPrompt="1"/>
          </p:nvPr>
        </p:nvSpPr>
        <p:spPr>
          <a:xfrm>
            <a:off x="8716963" y="3584803"/>
            <a:ext cx="3113087" cy="361950"/>
          </a:xfrm>
        </p:spPr>
        <p:txBody>
          <a:bodyPr>
            <a:noAutofit/>
          </a:bodyPr>
          <a:lstStyle>
            <a:lvl1pPr marL="0" indent="0">
              <a:buNone/>
              <a:defRPr sz="1800">
                <a:solidFill>
                  <a:schemeClr val="bg2"/>
                </a:solidFill>
              </a:defRPr>
            </a:lvl1pPr>
          </a:lstStyle>
          <a:p>
            <a:pPr lvl="0"/>
            <a:r>
              <a:rPr lang="en-US"/>
              <a:t>(</a:t>
            </a:r>
            <a:r>
              <a:rPr lang="en-US" err="1"/>
              <a:t>Numeber</a:t>
            </a:r>
            <a:r>
              <a:rPr lang="en-US"/>
              <a:t>) FTEs</a:t>
            </a:r>
            <a:endParaRPr lang="x-none"/>
          </a:p>
        </p:txBody>
      </p:sp>
      <p:sp>
        <p:nvSpPr>
          <p:cNvPr id="22" name="Text Placeholder 5">
            <a:extLst>
              <a:ext uri="{FF2B5EF4-FFF2-40B4-BE49-F238E27FC236}">
                <a16:creationId xmlns:a16="http://schemas.microsoft.com/office/drawing/2014/main" id="{69E46635-30AD-734F-AFD6-3D7ADBB0832F}"/>
              </a:ext>
            </a:extLst>
          </p:cNvPr>
          <p:cNvSpPr>
            <a:spLocks noGrp="1"/>
          </p:cNvSpPr>
          <p:nvPr>
            <p:ph type="body" sz="quarter" idx="30" hasCustomPrompt="1"/>
          </p:nvPr>
        </p:nvSpPr>
        <p:spPr>
          <a:xfrm>
            <a:off x="8716963" y="4638351"/>
            <a:ext cx="3113087" cy="361950"/>
          </a:xfrm>
        </p:spPr>
        <p:txBody>
          <a:bodyPr>
            <a:noAutofit/>
          </a:bodyPr>
          <a:lstStyle>
            <a:lvl1pPr marL="0" indent="0">
              <a:buNone/>
              <a:defRPr sz="1800">
                <a:solidFill>
                  <a:schemeClr val="bg2"/>
                </a:solidFill>
              </a:defRPr>
            </a:lvl1pPr>
          </a:lstStyle>
          <a:p>
            <a:pPr lvl="0"/>
            <a:r>
              <a:rPr lang="en-US"/>
              <a:t>Input service line here</a:t>
            </a:r>
            <a:endParaRPr lang="x-none"/>
          </a:p>
        </p:txBody>
      </p:sp>
      <p:sp>
        <p:nvSpPr>
          <p:cNvPr id="24" name="Text Placeholder 61">
            <a:extLst>
              <a:ext uri="{FF2B5EF4-FFF2-40B4-BE49-F238E27FC236}">
                <a16:creationId xmlns:a16="http://schemas.microsoft.com/office/drawing/2014/main" id="{5419A82F-1021-4149-8163-AA80E4F67372}"/>
              </a:ext>
            </a:extLst>
          </p:cNvPr>
          <p:cNvSpPr>
            <a:spLocks noGrp="1"/>
          </p:cNvSpPr>
          <p:nvPr>
            <p:ph type="body" sz="quarter" idx="31" hasCustomPrompt="1"/>
          </p:nvPr>
        </p:nvSpPr>
        <p:spPr>
          <a:xfrm>
            <a:off x="782638" y="4832350"/>
            <a:ext cx="7110411" cy="420688"/>
          </a:xfrm>
        </p:spPr>
        <p:txBody>
          <a:bodyPr>
            <a:normAutofit/>
          </a:bodyPr>
          <a:lstStyle>
            <a:lvl1pPr marL="0" indent="0">
              <a:buNone/>
              <a:defRPr sz="1800" b="1"/>
            </a:lvl1pPr>
          </a:lstStyle>
          <a:p>
            <a:pPr marL="0" indent="0">
              <a:buNone/>
            </a:pPr>
            <a:r>
              <a:rPr lang="en-GB"/>
              <a:t>Enter </a:t>
            </a:r>
            <a:r>
              <a:rPr lang="en-US" sz="1800" b="1">
                <a:latin typeface="Arial" panose="020B0604020202020204" pitchFamily="34" charset="0"/>
                <a:cs typeface="Arial" panose="020B0604020202020204" pitchFamily="34" charset="0"/>
              </a:rPr>
              <a:t>W</a:t>
            </a:r>
            <a:r>
              <a:rPr lang="x-none" sz="1800" b="1">
                <a:latin typeface="Arial" panose="020B0604020202020204" pitchFamily="34" charset="0"/>
                <a:cs typeface="Arial" panose="020B0604020202020204" pitchFamily="34" charset="0"/>
              </a:rPr>
              <a:t>hat is NashTech hoping to do?</a:t>
            </a:r>
          </a:p>
        </p:txBody>
      </p:sp>
      <p:sp>
        <p:nvSpPr>
          <p:cNvPr id="25" name="TextBox 24">
            <a:extLst>
              <a:ext uri="{FF2B5EF4-FFF2-40B4-BE49-F238E27FC236}">
                <a16:creationId xmlns:a16="http://schemas.microsoft.com/office/drawing/2014/main" id="{EE73179C-B18B-6A44-BD8D-37604862C9C9}"/>
              </a:ext>
            </a:extLst>
          </p:cNvPr>
          <p:cNvSpPr txBox="1"/>
          <p:nvPr userDrawn="1"/>
        </p:nvSpPr>
        <p:spPr>
          <a:xfrm>
            <a:off x="8716963" y="1238669"/>
            <a:ext cx="505267" cy="230832"/>
          </a:xfrm>
          <a:prstGeom prst="rect">
            <a:avLst/>
          </a:prstGeom>
          <a:noFill/>
        </p:spPr>
        <p:txBody>
          <a:bodyPr wrap="none" rtlCol="0">
            <a:spAutoFit/>
          </a:bodyPr>
          <a:lstStyle/>
          <a:p>
            <a:r>
              <a:rPr lang="x-none" sz="900" b="1">
                <a:solidFill>
                  <a:schemeClr val="accent2"/>
                </a:solidFill>
              </a:rPr>
              <a:t>Client</a:t>
            </a:r>
            <a:endParaRPr lang="x-none" sz="1000" b="1">
              <a:solidFill>
                <a:schemeClr val="accent2"/>
              </a:solidFill>
            </a:endParaRPr>
          </a:p>
        </p:txBody>
      </p:sp>
      <p:sp>
        <p:nvSpPr>
          <p:cNvPr id="26" name="TextBox 25">
            <a:extLst>
              <a:ext uri="{FF2B5EF4-FFF2-40B4-BE49-F238E27FC236}">
                <a16:creationId xmlns:a16="http://schemas.microsoft.com/office/drawing/2014/main" id="{45CAE244-599F-C74D-A1C6-2CB0C002D4FE}"/>
              </a:ext>
            </a:extLst>
          </p:cNvPr>
          <p:cNvSpPr txBox="1"/>
          <p:nvPr userDrawn="1"/>
        </p:nvSpPr>
        <p:spPr>
          <a:xfrm>
            <a:off x="8716963" y="2315115"/>
            <a:ext cx="944489" cy="246221"/>
          </a:xfrm>
          <a:prstGeom prst="rect">
            <a:avLst/>
          </a:prstGeom>
          <a:noFill/>
        </p:spPr>
        <p:txBody>
          <a:bodyPr wrap="none" rtlCol="0">
            <a:spAutoFit/>
          </a:bodyPr>
          <a:lstStyle/>
          <a:p>
            <a:r>
              <a:rPr lang="x-none" sz="900" b="1">
                <a:solidFill>
                  <a:schemeClr val="accent2"/>
                </a:solidFill>
              </a:rPr>
              <a:t>Project</a:t>
            </a:r>
            <a:r>
              <a:rPr lang="x-none" sz="1000" b="1">
                <a:solidFill>
                  <a:schemeClr val="accent2"/>
                </a:solidFill>
              </a:rPr>
              <a:t> name</a:t>
            </a:r>
          </a:p>
        </p:txBody>
      </p:sp>
      <p:sp>
        <p:nvSpPr>
          <p:cNvPr id="27" name="TextBox 26">
            <a:extLst>
              <a:ext uri="{FF2B5EF4-FFF2-40B4-BE49-F238E27FC236}">
                <a16:creationId xmlns:a16="http://schemas.microsoft.com/office/drawing/2014/main" id="{4B7863F1-9EE3-AF49-96CE-6EB669EB0E0A}"/>
              </a:ext>
            </a:extLst>
          </p:cNvPr>
          <p:cNvSpPr txBox="1"/>
          <p:nvPr userDrawn="1"/>
        </p:nvSpPr>
        <p:spPr>
          <a:xfrm>
            <a:off x="8716963" y="3310538"/>
            <a:ext cx="736099" cy="230832"/>
          </a:xfrm>
          <a:prstGeom prst="rect">
            <a:avLst/>
          </a:prstGeom>
          <a:noFill/>
        </p:spPr>
        <p:txBody>
          <a:bodyPr wrap="none" rtlCol="0">
            <a:spAutoFit/>
          </a:bodyPr>
          <a:lstStyle/>
          <a:p>
            <a:r>
              <a:rPr lang="x-none" sz="900" b="1">
                <a:solidFill>
                  <a:schemeClr val="accent2"/>
                </a:solidFill>
              </a:rPr>
              <a:t>Team size</a:t>
            </a:r>
            <a:endParaRPr lang="x-none" sz="1000" b="1">
              <a:solidFill>
                <a:schemeClr val="accent2"/>
              </a:solidFill>
            </a:endParaRPr>
          </a:p>
        </p:txBody>
      </p:sp>
      <p:sp>
        <p:nvSpPr>
          <p:cNvPr id="28" name="TextBox 27">
            <a:extLst>
              <a:ext uri="{FF2B5EF4-FFF2-40B4-BE49-F238E27FC236}">
                <a16:creationId xmlns:a16="http://schemas.microsoft.com/office/drawing/2014/main" id="{B4DEEE2E-EED2-7C4F-A247-8D70B3557167}"/>
              </a:ext>
            </a:extLst>
          </p:cNvPr>
          <p:cNvSpPr txBox="1"/>
          <p:nvPr userDrawn="1"/>
        </p:nvSpPr>
        <p:spPr>
          <a:xfrm>
            <a:off x="8716963" y="4398559"/>
            <a:ext cx="1114408" cy="230832"/>
          </a:xfrm>
          <a:prstGeom prst="rect">
            <a:avLst/>
          </a:prstGeom>
          <a:noFill/>
        </p:spPr>
        <p:txBody>
          <a:bodyPr wrap="none" rtlCol="0">
            <a:spAutoFit/>
          </a:bodyPr>
          <a:lstStyle/>
          <a:p>
            <a:r>
              <a:rPr lang="x-none" sz="900" b="1">
                <a:solidFill>
                  <a:schemeClr val="accent2"/>
                </a:solidFill>
              </a:rPr>
              <a:t>Our service lines</a:t>
            </a:r>
            <a:endParaRPr lang="x-none" sz="1000" b="1">
              <a:solidFill>
                <a:schemeClr val="accent2"/>
              </a:solidFill>
            </a:endParaRPr>
          </a:p>
        </p:txBody>
      </p:sp>
      <p:sp>
        <p:nvSpPr>
          <p:cNvPr id="3" name="Text Placeholder 2">
            <a:extLst>
              <a:ext uri="{FF2B5EF4-FFF2-40B4-BE49-F238E27FC236}">
                <a16:creationId xmlns:a16="http://schemas.microsoft.com/office/drawing/2014/main" id="{23F6F13D-0091-4527-8DCC-374A2D6011BD}"/>
              </a:ext>
            </a:extLst>
          </p:cNvPr>
          <p:cNvSpPr>
            <a:spLocks noGrp="1"/>
          </p:cNvSpPr>
          <p:nvPr>
            <p:ph type="body" sz="quarter" idx="32" hasCustomPrompt="1"/>
          </p:nvPr>
        </p:nvSpPr>
        <p:spPr>
          <a:xfrm>
            <a:off x="2187014" y="967008"/>
            <a:ext cx="5783823" cy="397822"/>
          </a:xfrm>
        </p:spPr>
        <p:txBody>
          <a:bodyPr/>
          <a:lstStyle>
            <a:lvl1pPr marL="0" indent="0">
              <a:buNone/>
              <a:defRPr b="1">
                <a:solidFill>
                  <a:schemeClr val="bg2"/>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None/>
              <a:tabLst/>
              <a:defRPr/>
            </a:pPr>
            <a:r>
              <a:rPr lang="en-US"/>
              <a:t>Sub heading</a:t>
            </a:r>
            <a:endParaRPr lang="x-none"/>
          </a:p>
          <a:p>
            <a:pPr lvl="0"/>
            <a:endParaRPr lang="en-US"/>
          </a:p>
        </p:txBody>
      </p:sp>
      <p:sp>
        <p:nvSpPr>
          <p:cNvPr id="21" name="Rectangle 20">
            <a:extLst>
              <a:ext uri="{FF2B5EF4-FFF2-40B4-BE49-F238E27FC236}">
                <a16:creationId xmlns:a16="http://schemas.microsoft.com/office/drawing/2014/main" id="{312D99CC-BD3D-187B-DA10-860AC23DC095}"/>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5646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rvice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44503" cy="538696"/>
          </a:xfrm>
        </p:spPr>
        <p:txBody>
          <a:bodyPr anchor="t">
            <a:noAutofit/>
          </a:bodyPr>
          <a:lstStyle>
            <a:lvl1pPr algn="l">
              <a:defRPr sz="3200">
                <a:solidFill>
                  <a:schemeClr val="accent1"/>
                </a:solidFill>
              </a:defRPr>
            </a:lvl1pPr>
          </a:lstStyle>
          <a:p>
            <a:r>
              <a:rPr lang="vi-VN"/>
              <a:t>Enter service name</a:t>
            </a:r>
            <a:endParaRPr lang="en-US"/>
          </a:p>
        </p:txBody>
      </p:sp>
      <p:sp>
        <p:nvSpPr>
          <p:cNvPr id="6" name="Picture Placeholder 2"/>
          <p:cNvSpPr>
            <a:spLocks noGrp="1"/>
          </p:cNvSpPr>
          <p:nvPr>
            <p:ph type="pic" idx="12" hasCustomPrompt="1"/>
          </p:nvPr>
        </p:nvSpPr>
        <p:spPr>
          <a:xfrm>
            <a:off x="5208814" y="4196442"/>
            <a:ext cx="6983185" cy="235344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Did you know banner</a:t>
            </a:r>
            <a:endParaRPr lang="en-US"/>
          </a:p>
        </p:txBody>
      </p:sp>
      <p:sp>
        <p:nvSpPr>
          <p:cNvPr id="7" name="Picture Placeholder 2"/>
          <p:cNvSpPr>
            <a:spLocks noGrp="1"/>
          </p:cNvSpPr>
          <p:nvPr>
            <p:ph type="pic" idx="13" hasCustomPrompt="1"/>
          </p:nvPr>
        </p:nvSpPr>
        <p:spPr>
          <a:xfrm>
            <a:off x="10058399" y="3543299"/>
            <a:ext cx="1761067" cy="50618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Logo</a:t>
            </a:r>
            <a:endParaRPr lang="en-US"/>
          </a:p>
        </p:txBody>
      </p:sp>
      <p:sp>
        <p:nvSpPr>
          <p:cNvPr id="21" name="SmartArt Placeholder 20"/>
          <p:cNvSpPr>
            <a:spLocks noGrp="1"/>
          </p:cNvSpPr>
          <p:nvPr>
            <p:ph type="dgm" sz="quarter" idx="14"/>
          </p:nvPr>
        </p:nvSpPr>
        <p:spPr>
          <a:xfrm>
            <a:off x="838200" y="1132945"/>
            <a:ext cx="3972424" cy="5416942"/>
          </a:xfrm>
        </p:spPr>
        <p:txBody>
          <a:bodyPr/>
          <a:lstStyle>
            <a:lvl1pPr marL="228600" indent="-228600">
              <a:buFont typeface="Wingdings" pitchFamily="2" charset="2"/>
              <a:buChar char="§"/>
              <a:defRPr/>
            </a:lvl1pPr>
          </a:lstStyle>
          <a:p>
            <a:r>
              <a:rPr lang="en-US"/>
              <a:t>Click icon to add SmartArt graphic</a:t>
            </a:r>
          </a:p>
        </p:txBody>
      </p:sp>
      <p:sp>
        <p:nvSpPr>
          <p:cNvPr id="5" name="Text Placeholder 4">
            <a:extLst>
              <a:ext uri="{FF2B5EF4-FFF2-40B4-BE49-F238E27FC236}">
                <a16:creationId xmlns:a16="http://schemas.microsoft.com/office/drawing/2014/main" id="{B85877FB-B6C2-D64F-A480-F7F8CF248912}"/>
              </a:ext>
            </a:extLst>
          </p:cNvPr>
          <p:cNvSpPr>
            <a:spLocks noGrp="1"/>
          </p:cNvSpPr>
          <p:nvPr>
            <p:ph type="body" sz="quarter" idx="15"/>
          </p:nvPr>
        </p:nvSpPr>
        <p:spPr>
          <a:xfrm>
            <a:off x="5208814" y="1133475"/>
            <a:ext cx="6610124" cy="2295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8" name="Rectangle 7">
            <a:extLst>
              <a:ext uri="{FF2B5EF4-FFF2-40B4-BE49-F238E27FC236}">
                <a16:creationId xmlns:a16="http://schemas.microsoft.com/office/drawing/2014/main" id="{2E2CA5CA-EB05-4770-BC73-E70080EED8E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ADE7061-DF75-41BD-9335-B155332A87F6}"/>
              </a:ext>
            </a:extLst>
          </p:cNvPr>
          <p:cNvSpPr/>
          <p:nvPr userDrawn="1"/>
        </p:nvSpPr>
        <p:spPr>
          <a:xfrm>
            <a:off x="0" y="-1"/>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857867-B87A-4C51-B56B-4C1FEFA9D2BF}"/>
              </a:ext>
            </a:extLst>
          </p:cNvPr>
          <p:cNvSpPr/>
          <p:nvPr userDrawn="1"/>
        </p:nvSpPr>
        <p:spPr>
          <a:xfrm>
            <a:off x="2915653" y="1431758"/>
            <a:ext cx="6360694" cy="2731378"/>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pic>
        <p:nvPicPr>
          <p:cNvPr id="8" name="Picture 7" descr="A picture containing text, red, sign, orange&#10;&#10;Description automatically generated">
            <a:extLst>
              <a:ext uri="{FF2B5EF4-FFF2-40B4-BE49-F238E27FC236}">
                <a16:creationId xmlns:a16="http://schemas.microsoft.com/office/drawing/2014/main" id="{03234B2E-29A6-4F6C-A269-8F53FD13E0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91850" y="5744231"/>
            <a:ext cx="958337" cy="958337"/>
          </a:xfrm>
          <a:prstGeom prst="rect">
            <a:avLst/>
          </a:prstGeom>
        </p:spPr>
      </p:pic>
      <p:sp>
        <p:nvSpPr>
          <p:cNvPr id="2" name="TextBox 1">
            <a:extLst>
              <a:ext uri="{FF2B5EF4-FFF2-40B4-BE49-F238E27FC236}">
                <a16:creationId xmlns:a16="http://schemas.microsoft.com/office/drawing/2014/main" id="{77B513AD-3ACF-D7E3-88B0-2DF7A904462A}"/>
              </a:ext>
            </a:extLst>
          </p:cNvPr>
          <p:cNvSpPr txBox="1"/>
          <p:nvPr userDrawn="1"/>
        </p:nvSpPr>
        <p:spPr>
          <a:xfrm>
            <a:off x="3764983" y="2243449"/>
            <a:ext cx="4646127" cy="1107996"/>
          </a:xfrm>
          <a:prstGeom prst="rect">
            <a:avLst/>
          </a:prstGeom>
          <a:noFill/>
        </p:spPr>
        <p:txBody>
          <a:bodyPr wrap="square" rtlCol="0">
            <a:spAutoFit/>
          </a:bodyPr>
          <a:lstStyle/>
          <a:p>
            <a:r>
              <a:rPr lang="x-none" sz="6600" b="1" kern="1200">
                <a:gradFill>
                  <a:gsLst>
                    <a:gs pos="70000">
                      <a:schemeClr val="accent1"/>
                    </a:gs>
                    <a:gs pos="0">
                      <a:schemeClr val="accent2"/>
                    </a:gs>
                  </a:gsLst>
                  <a:lin ang="0" scaled="0"/>
                </a:gradFill>
                <a:latin typeface="+mn-lt"/>
                <a:ea typeface="+mn-ea"/>
                <a:cs typeface="+mn-cs"/>
              </a:rPr>
              <a:t>Thank </a:t>
            </a:r>
            <a:r>
              <a:rPr lang="x-none"/>
              <a:t> </a:t>
            </a:r>
            <a:r>
              <a:rPr lang="x-none" sz="6600" b="1" kern="1200">
                <a:gradFill>
                  <a:gsLst>
                    <a:gs pos="70000">
                      <a:schemeClr val="accent1"/>
                    </a:gs>
                    <a:gs pos="0">
                      <a:schemeClr val="accent2"/>
                    </a:gs>
                  </a:gsLst>
                  <a:lin ang="0" scaled="0"/>
                </a:gradFill>
                <a:latin typeface="+mn-lt"/>
                <a:ea typeface="+mn-ea"/>
                <a:cs typeface="+mn-cs"/>
              </a:rPr>
              <a:t>you</a:t>
            </a:r>
          </a:p>
        </p:txBody>
      </p:sp>
    </p:spTree>
    <p:extLst>
      <p:ext uri="{BB962C8B-B14F-4D97-AF65-F5344CB8AC3E}">
        <p14:creationId xmlns:p14="http://schemas.microsoft.com/office/powerpoint/2010/main" val="408598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ront cover 4">
    <p:bg>
      <p:bgPr>
        <a:solidFill>
          <a:schemeClr val="tx1"/>
        </a:solidFill>
        <a:effectLst/>
      </p:bgPr>
    </p:bg>
    <p:spTree>
      <p:nvGrpSpPr>
        <p:cNvPr id="1" name=""/>
        <p:cNvGrpSpPr/>
        <p:nvPr/>
      </p:nvGrpSpPr>
      <p:grpSpPr>
        <a:xfrm>
          <a:off x="0" y="0"/>
          <a:ext cx="0" cy="0"/>
          <a:chOff x="0" y="0"/>
          <a:chExt cx="0" cy="0"/>
        </a:xfrm>
      </p:grpSpPr>
      <p:pic>
        <p:nvPicPr>
          <p:cNvPr id="15" name="Picture 14" descr="A white rectangle with a black border&#10;&#10;Description automatically generated with low confidence">
            <a:extLst>
              <a:ext uri="{FF2B5EF4-FFF2-40B4-BE49-F238E27FC236}">
                <a16:creationId xmlns:a16="http://schemas.microsoft.com/office/drawing/2014/main" id="{9A43DF26-AE60-4A2D-F0FE-E04E6690F2C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icture containing shape&#10;&#10;Description automatically generated">
            <a:extLst>
              <a:ext uri="{FF2B5EF4-FFF2-40B4-BE49-F238E27FC236}">
                <a16:creationId xmlns:a16="http://schemas.microsoft.com/office/drawing/2014/main" id="{C0AABC4C-67E8-7975-1BD0-4E09F494E713}"/>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067023" y="1236481"/>
            <a:ext cx="4563027" cy="4385037"/>
          </a:xfrm>
          <a:prstGeom prst="rect">
            <a:avLst/>
          </a:prstGeom>
        </p:spPr>
      </p:pic>
    </p:spTree>
    <p:extLst>
      <p:ext uri="{BB962C8B-B14F-4D97-AF65-F5344CB8AC3E}">
        <p14:creationId xmlns:p14="http://schemas.microsoft.com/office/powerpoint/2010/main" val="293691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ont cover 5">
    <p:bg>
      <p:bgPr>
        <a:solidFill>
          <a:schemeClr val="tx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63AA3CD-D22F-1A23-6AF4-B8FCE6F5D4EA}"/>
              </a:ext>
            </a:extLst>
          </p:cNvPr>
          <p:cNvPicPr>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2000"/>
                    </a14:imgEffect>
                  </a14:imgLayer>
                </a14:imgProps>
              </a:ext>
              <a:ext uri="{28A0092B-C50C-407E-A947-70E740481C1C}">
                <a14:useLocalDpi xmlns:a14="http://schemas.microsoft.com/office/drawing/2010/main"/>
              </a:ext>
            </a:extLst>
          </a:blip>
          <a:srcRect l="196" r="196"/>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vector graphics&#10;&#10;Description automatically generated">
            <a:extLst>
              <a:ext uri="{FF2B5EF4-FFF2-40B4-BE49-F238E27FC236}">
                <a16:creationId xmlns:a16="http://schemas.microsoft.com/office/drawing/2014/main" id="{D7447650-4BB5-2C41-D054-601CD43DC884}"/>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801960" y="919760"/>
            <a:ext cx="4923608" cy="4731552"/>
          </a:xfrm>
          <a:prstGeom prst="rect">
            <a:avLst/>
          </a:prstGeom>
        </p:spPr>
      </p:pic>
    </p:spTree>
    <p:extLst>
      <p:ext uri="{BB962C8B-B14F-4D97-AF65-F5344CB8AC3E}">
        <p14:creationId xmlns:p14="http://schemas.microsoft.com/office/powerpoint/2010/main" val="47118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ront cover 6">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42AFE13-D19C-D3A9-1996-53D6EAB4518F}"/>
              </a:ext>
            </a:extLst>
          </p:cNvPr>
          <p:cNvPicPr>
            <a:picLocks noChangeAspect="1"/>
          </p:cNvPicPr>
          <p:nvPr userDrawn="1"/>
        </p:nvPicPr>
        <p:blipFill>
          <a:blip r:embed="rId2">
            <a:alphaModFix/>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a:ext>
            </a:extLst>
          </a:blip>
          <a:srcRect/>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Logo&#10;&#10;Description automatically generated with medium confidence">
            <a:extLst>
              <a:ext uri="{FF2B5EF4-FFF2-40B4-BE49-F238E27FC236}">
                <a16:creationId xmlns:a16="http://schemas.microsoft.com/office/drawing/2014/main" id="{F0F528D8-FE9E-76B9-B03F-5529E2469C30}"/>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155088" y="836510"/>
            <a:ext cx="4881689" cy="4691268"/>
          </a:xfrm>
          <a:prstGeom prst="rect">
            <a:avLst/>
          </a:prstGeom>
        </p:spPr>
      </p:pic>
    </p:spTree>
    <p:extLst>
      <p:ext uri="{BB962C8B-B14F-4D97-AF65-F5344CB8AC3E}">
        <p14:creationId xmlns:p14="http://schemas.microsoft.com/office/powerpoint/2010/main" val="3672834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ront cover 7">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A41F29A-14D2-C8F9-EF25-189AFE3906F7}"/>
              </a:ext>
            </a:extLst>
          </p:cNvPr>
          <p:cNvPicPr>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a:ext>
            </a:extLst>
          </a:blip>
          <a:srcRect l="196" r="196"/>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BB4A349-80FE-F9B6-D2B6-9FC608EDCCC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rot="21188491">
            <a:off x="7720768" y="598885"/>
            <a:ext cx="5052400" cy="4951353"/>
          </a:xfrm>
          <a:prstGeom prst="rect">
            <a:avLst/>
          </a:prstGeom>
        </p:spPr>
      </p:pic>
    </p:spTree>
    <p:extLst>
      <p:ext uri="{BB962C8B-B14F-4D97-AF65-F5344CB8AC3E}">
        <p14:creationId xmlns:p14="http://schemas.microsoft.com/office/powerpoint/2010/main" val="2102369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ront cover 8">
    <p:bg>
      <p:bgPr>
        <a:solidFill>
          <a:schemeClr val="tx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A0C13E9-B7EB-9D2C-C912-CE87399B005C}"/>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lose up of a flower&#10;&#10;Description automatically generated with medium confidence">
            <a:extLst>
              <a:ext uri="{FF2B5EF4-FFF2-40B4-BE49-F238E27FC236}">
                <a16:creationId xmlns:a16="http://schemas.microsoft.com/office/drawing/2014/main" id="{73BDBB88-B84A-1626-9E55-4533CE14FFF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128081" y="913870"/>
            <a:ext cx="4812063" cy="4624358"/>
          </a:xfrm>
          <a:prstGeom prst="rect">
            <a:avLst/>
          </a:prstGeom>
        </p:spPr>
      </p:pic>
    </p:spTree>
    <p:extLst>
      <p:ext uri="{BB962C8B-B14F-4D97-AF65-F5344CB8AC3E}">
        <p14:creationId xmlns:p14="http://schemas.microsoft.com/office/powerpoint/2010/main" val="125039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9417" cy="6858000"/>
          </a:xfrm>
          <a:prstGeom prst="rect">
            <a:avLst/>
          </a:prstGeom>
        </p:spPr>
      </p:pic>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1013720" y="1866779"/>
            <a:ext cx="5222323" cy="2960338"/>
          </a:xfrm>
        </p:spPr>
        <p:txBody>
          <a:bodyPr anchor="t">
            <a:normAutofit/>
          </a:bodyPr>
          <a:lstStyle>
            <a:lvl1pPr algn="l">
              <a:lnSpc>
                <a:spcPct val="100000"/>
              </a:lnSpc>
              <a:defRPr sz="4000">
                <a:solidFill>
                  <a:schemeClr val="tx1"/>
                </a:solidFill>
              </a:defRPr>
            </a:lvl1pPr>
          </a:lstStyle>
          <a:p>
            <a:r>
              <a:rPr lang="vi-VN"/>
              <a:t>Click to edit master title style</a:t>
            </a:r>
            <a:endParaRPr lang="en-US"/>
          </a:p>
        </p:txBody>
      </p:sp>
      <p:sp>
        <p:nvSpPr>
          <p:cNvPr id="5"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1013720" y="5202717"/>
            <a:ext cx="4182646" cy="364385"/>
          </a:xfrm>
        </p:spPr>
        <p:txBody>
          <a:bodyPr>
            <a:normAutofit/>
          </a:bodyPr>
          <a:lstStyle>
            <a:lvl1pPr marL="0" indent="0">
              <a:buNone/>
              <a:defRPr sz="1600" b="1">
                <a:solidFill>
                  <a:schemeClr val="bg2"/>
                </a:solidFill>
              </a:defRPr>
            </a:lvl1pPr>
          </a:lstStyle>
          <a:p>
            <a:pPr lvl="0"/>
            <a:r>
              <a:rPr lang="en-US"/>
              <a:t>Presenter Name</a:t>
            </a:r>
          </a:p>
        </p:txBody>
      </p:sp>
    </p:spTree>
    <p:extLst>
      <p:ext uri="{BB962C8B-B14F-4D97-AF65-F5344CB8AC3E}">
        <p14:creationId xmlns:p14="http://schemas.microsoft.com/office/powerpoint/2010/main" val="188379953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C6F293-4B96-42AA-B29B-7465FFECD1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F6CACD-5AC6-47AA-A748-892670713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2A5D5C-38B2-4994-8636-BFA0A3BC7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schemeClr val="bg1">
                    <a:lumMod val="50000"/>
                  </a:schemeClr>
                </a:solidFill>
              </a:rPr>
              <a:t>Xxth Month </a:t>
            </a:r>
            <a:r>
              <a:rPr lang="en-US"/>
              <a:t>Year</a:t>
            </a:r>
          </a:p>
        </p:txBody>
      </p:sp>
      <p:sp>
        <p:nvSpPr>
          <p:cNvPr id="5" name="Footer Placeholder 4">
            <a:extLst>
              <a:ext uri="{FF2B5EF4-FFF2-40B4-BE49-F238E27FC236}">
                <a16:creationId xmlns:a16="http://schemas.microsoft.com/office/drawing/2014/main" id="{258E9C6D-93ED-444B-B9E4-30DF32A36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22DD4F-1A5D-4BA9-BC3D-E9D6C2D1B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930DC-47CF-4021-AC85-F81423F4F187}" type="slidenum">
              <a:rPr lang="en-US" smtClean="0"/>
              <a:t>‹#›</a:t>
            </a:fld>
            <a:endParaRPr lang="en-US"/>
          </a:p>
        </p:txBody>
      </p:sp>
    </p:spTree>
    <p:extLst>
      <p:ext uri="{BB962C8B-B14F-4D97-AF65-F5344CB8AC3E}">
        <p14:creationId xmlns:p14="http://schemas.microsoft.com/office/powerpoint/2010/main" val="2905430414"/>
      </p:ext>
    </p:extLst>
  </p:cSld>
  <p:clrMap bg1="dk1" tx1="lt1" bg2="dk2" tx2="lt2" accent1="accent1" accent2="accent2" accent3="accent3" accent4="accent4" accent5="accent5" accent6="accent6" hlink="hlink" folHlink="folHlink"/>
  <p:sldLayoutIdLst>
    <p:sldLayoutId id="2147483735" r:id="rId1"/>
    <p:sldLayoutId id="2147483737" r:id="rId2"/>
    <p:sldLayoutId id="2147483738" r:id="rId3"/>
    <p:sldLayoutId id="2147483747" r:id="rId4"/>
    <p:sldLayoutId id="2147483748" r:id="rId5"/>
    <p:sldLayoutId id="2147483749" r:id="rId6"/>
    <p:sldLayoutId id="2147483750" r:id="rId7"/>
    <p:sldLayoutId id="2147483751" r:id="rId8"/>
    <p:sldLayoutId id="2147483753" r:id="rId9"/>
    <p:sldLayoutId id="2147483754" r:id="rId10"/>
    <p:sldLayoutId id="2147483755" r:id="rId11"/>
    <p:sldLayoutId id="2147483756" r:id="rId12"/>
    <p:sldLayoutId id="2147483757" r:id="rId13"/>
    <p:sldLayoutId id="2147483758" r:id="rId14"/>
    <p:sldLayoutId id="2147483723" r:id="rId15"/>
    <p:sldLayoutId id="2147483724" r:id="rId16"/>
    <p:sldLayoutId id="2147483717" r:id="rId17"/>
    <p:sldLayoutId id="2147483726" r:id="rId18"/>
    <p:sldLayoutId id="2147483746" r:id="rId19"/>
    <p:sldLayoutId id="2147483727" r:id="rId20"/>
    <p:sldLayoutId id="2147483743" r:id="rId21"/>
    <p:sldLayoutId id="2147483733" r:id="rId22"/>
    <p:sldLayoutId id="2147483731" r:id="rId23"/>
    <p:sldLayoutId id="2147483734" r:id="rId24"/>
    <p:sldLayoutId id="2147483741" r:id="rId25"/>
    <p:sldLayoutId id="2147483744" r:id="rId26"/>
    <p:sldLayoutId id="2147483745" r:id="rId27"/>
    <p:sldLayoutId id="2147483730" r:id="rId28"/>
    <p:sldLayoutId id="2147483703" r:id="rId29"/>
    <p:sldLayoutId id="2147483742" r:id="rId30"/>
    <p:sldLayoutId id="2147483728" r:id="rId31"/>
    <p:sldLayoutId id="2147483729" r:id="rId32"/>
    <p:sldLayoutId id="2147483692" r:id="rId33"/>
    <p:sldLayoutId id="2147483740" r:id="rId34"/>
  </p:sldLayoutIdLst>
  <p:txStyles>
    <p:titleStyle>
      <a:lvl1pPr algn="l" defTabSz="914400" rtl="0" eaLnBrk="1" latinLnBrk="0" hangingPunct="1">
        <a:lnSpc>
          <a:spcPct val="90000"/>
        </a:lnSpc>
        <a:spcBef>
          <a:spcPct val="0"/>
        </a:spcBef>
        <a:buNone/>
        <a:defRPr sz="40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customXml" Target="../ink/ink6.xml"/><Relationship Id="rId18" Type="http://schemas.openxmlformats.org/officeDocument/2006/relationships/image" Target="../media/image32.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29.png"/><Relationship Id="rId17" Type="http://schemas.openxmlformats.org/officeDocument/2006/relationships/customXml" Target="../ink/ink8.xml"/><Relationship Id="rId2" Type="http://schemas.openxmlformats.org/officeDocument/2006/relationships/image" Target="../media/image24.png"/><Relationship Id="rId16" Type="http://schemas.openxmlformats.org/officeDocument/2006/relationships/image" Target="../media/image31.png"/><Relationship Id="rId20" Type="http://schemas.openxmlformats.org/officeDocument/2006/relationships/image" Target="../media/image34.png"/><Relationship Id="rId1" Type="http://schemas.openxmlformats.org/officeDocument/2006/relationships/slideLayout" Target="../slideLayouts/slideLayout18.xml"/><Relationship Id="rId6" Type="http://schemas.openxmlformats.org/officeDocument/2006/relationships/image" Target="../media/image26.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28.png"/><Relationship Id="rId19" Type="http://schemas.openxmlformats.org/officeDocument/2006/relationships/image" Target="../media/image33.png"/><Relationship Id="rId4" Type="http://schemas.openxmlformats.org/officeDocument/2006/relationships/image" Target="../media/image25.png"/><Relationship Id="rId9" Type="http://schemas.openxmlformats.org/officeDocument/2006/relationships/customXml" Target="../ink/ink4.xml"/><Relationship Id="rId14"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C975-5228-4D9F-89C3-B4CA163E81A5}"/>
              </a:ext>
            </a:extLst>
          </p:cNvPr>
          <p:cNvSpPr>
            <a:spLocks noGrp="1"/>
          </p:cNvSpPr>
          <p:nvPr>
            <p:ph type="ctrTitle"/>
          </p:nvPr>
        </p:nvSpPr>
        <p:spPr/>
        <p:txBody>
          <a:bodyPr/>
          <a:lstStyle/>
          <a:p>
            <a:r>
              <a:rPr lang="en-US" b="0">
                <a:cs typeface="Arial"/>
              </a:rPr>
              <a:t>Introduction to </a:t>
            </a:r>
            <a:r>
              <a:rPr lang="en-US" b="0" err="1">
                <a:cs typeface="Arial"/>
              </a:rPr>
              <a:t>GraphQL</a:t>
            </a:r>
          </a:p>
        </p:txBody>
      </p:sp>
      <p:sp>
        <p:nvSpPr>
          <p:cNvPr id="3"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1012049" y="5237221"/>
            <a:ext cx="4192943" cy="663006"/>
          </a:xfrm>
        </p:spPr>
        <p:txBody>
          <a:bodyPr vert="horz" lIns="91440" tIns="45720" rIns="91440" bIns="45720" rtlCol="0" anchor="t">
            <a:normAutofit/>
          </a:bodyPr>
          <a:lstStyle>
            <a:lvl1pPr marL="0" indent="0">
              <a:buNone/>
              <a:defRPr sz="1600" b="1">
                <a:solidFill>
                  <a:schemeClr val="bg2"/>
                </a:solidFill>
              </a:defRPr>
            </a:lvl1pPr>
          </a:lstStyle>
          <a:p>
            <a:r>
              <a:rPr lang="en-US">
                <a:solidFill>
                  <a:schemeClr val="tx1"/>
                </a:solidFill>
              </a:rPr>
              <a:t>Presenter Name</a:t>
            </a:r>
            <a:br>
              <a:rPr lang="en-US">
                <a:solidFill>
                  <a:schemeClr val="tx1"/>
                </a:solidFill>
              </a:rPr>
            </a:br>
            <a:r>
              <a:rPr lang="en-US">
                <a:solidFill>
                  <a:schemeClr val="tx1"/>
                </a:solidFill>
                <a:cs typeface="Arial"/>
              </a:rPr>
              <a:t>Swapnil Dixit</a:t>
            </a:r>
          </a:p>
        </p:txBody>
      </p:sp>
    </p:spTree>
    <p:extLst>
      <p:ext uri="{BB962C8B-B14F-4D97-AF65-F5344CB8AC3E}">
        <p14:creationId xmlns:p14="http://schemas.microsoft.com/office/powerpoint/2010/main" val="726386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C807F-9100-8C18-FA62-21F4DA3176B1}"/>
              </a:ext>
            </a:extLst>
          </p:cNvPr>
          <p:cNvSpPr>
            <a:spLocks noGrp="1"/>
          </p:cNvSpPr>
          <p:nvPr>
            <p:ph type="title"/>
          </p:nvPr>
        </p:nvSpPr>
        <p:spPr/>
        <p:txBody>
          <a:bodyPr/>
          <a:lstStyle/>
          <a:p>
            <a:r>
              <a:rPr lang="en-GB">
                <a:cs typeface="Arial"/>
              </a:rPr>
              <a:t>Preparing In Memory Schema</a:t>
            </a:r>
            <a:endParaRPr lang="en-US"/>
          </a:p>
        </p:txBody>
      </p:sp>
      <p:pic>
        <p:nvPicPr>
          <p:cNvPr id="4" name="Picture 3" descr="A diagram of a diagram of a pink circle with white dots and a pink circle with black arrows&#10;&#10;Description automatically generated">
            <a:extLst>
              <a:ext uri="{FF2B5EF4-FFF2-40B4-BE49-F238E27FC236}">
                <a16:creationId xmlns:a16="http://schemas.microsoft.com/office/drawing/2014/main" id="{B930D57E-742A-606B-B5C6-B38165A2A221}"/>
              </a:ext>
            </a:extLst>
          </p:cNvPr>
          <p:cNvPicPr>
            <a:picLocks noChangeAspect="1"/>
          </p:cNvPicPr>
          <p:nvPr/>
        </p:nvPicPr>
        <p:blipFill>
          <a:blip r:embed="rId2"/>
          <a:stretch>
            <a:fillRect/>
          </a:stretch>
        </p:blipFill>
        <p:spPr>
          <a:xfrm>
            <a:off x="1048266" y="1221378"/>
            <a:ext cx="11145793" cy="4785946"/>
          </a:xfrm>
          <a:prstGeom prst="rect">
            <a:avLst/>
          </a:prstGeom>
        </p:spPr>
      </p:pic>
    </p:spTree>
    <p:extLst>
      <p:ext uri="{BB962C8B-B14F-4D97-AF65-F5344CB8AC3E}">
        <p14:creationId xmlns:p14="http://schemas.microsoft.com/office/powerpoint/2010/main" val="1808337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C5D61-7BC6-26FA-A953-DA554DF36AC6}"/>
              </a:ext>
            </a:extLst>
          </p:cNvPr>
          <p:cNvSpPr>
            <a:spLocks noGrp="1"/>
          </p:cNvSpPr>
          <p:nvPr>
            <p:ph type="title"/>
          </p:nvPr>
        </p:nvSpPr>
        <p:spPr/>
        <p:txBody>
          <a:bodyPr/>
          <a:lstStyle/>
          <a:p>
            <a:r>
              <a:rPr lang="en-GB">
                <a:cs typeface="Arial"/>
              </a:rPr>
              <a:t>How </a:t>
            </a:r>
            <a:r>
              <a:rPr lang="en-GB" err="1">
                <a:cs typeface="Arial"/>
              </a:rPr>
              <a:t>GraphQL</a:t>
            </a:r>
            <a:r>
              <a:rPr lang="en-GB">
                <a:cs typeface="Arial"/>
              </a:rPr>
              <a:t> works in java</a:t>
            </a:r>
            <a:endParaRPr lang="en-GB"/>
          </a:p>
        </p:txBody>
      </p:sp>
      <p:sp>
        <p:nvSpPr>
          <p:cNvPr id="3" name="Text Placeholder 2">
            <a:extLst>
              <a:ext uri="{FF2B5EF4-FFF2-40B4-BE49-F238E27FC236}">
                <a16:creationId xmlns:a16="http://schemas.microsoft.com/office/drawing/2014/main" id="{E4E4BE65-988A-955D-6B02-A94C2E87C748}"/>
              </a:ext>
            </a:extLst>
          </p:cNvPr>
          <p:cNvSpPr>
            <a:spLocks noGrp="1"/>
          </p:cNvSpPr>
          <p:nvPr>
            <p:ph type="body" sz="quarter" idx="11"/>
          </p:nvPr>
        </p:nvSpPr>
        <p:spPr/>
        <p:txBody>
          <a:bodyPr vert="horz" lIns="91440" tIns="45720" rIns="91440" bIns="45720" rtlCol="0" anchor="t">
            <a:normAutofit/>
          </a:bodyPr>
          <a:lstStyle/>
          <a:p>
            <a:pPr marL="0" indent="0">
              <a:buNone/>
            </a:pPr>
            <a:endParaRPr lang="en-GB">
              <a:cs typeface="Arial"/>
            </a:endParaRPr>
          </a:p>
        </p:txBody>
      </p:sp>
      <p:pic>
        <p:nvPicPr>
          <p:cNvPr id="5" name="Picture 4" descr="A diagram of a machine">
            <a:extLst>
              <a:ext uri="{FF2B5EF4-FFF2-40B4-BE49-F238E27FC236}">
                <a16:creationId xmlns:a16="http://schemas.microsoft.com/office/drawing/2014/main" id="{6CD1AAF8-A722-8A96-8DCA-CAFF1D504CD7}"/>
              </a:ext>
            </a:extLst>
          </p:cNvPr>
          <p:cNvPicPr>
            <a:picLocks noChangeAspect="1"/>
          </p:cNvPicPr>
          <p:nvPr/>
        </p:nvPicPr>
        <p:blipFill>
          <a:blip r:embed="rId2"/>
          <a:stretch>
            <a:fillRect/>
          </a:stretch>
        </p:blipFill>
        <p:spPr>
          <a:xfrm>
            <a:off x="358346" y="904696"/>
            <a:ext cx="10785388" cy="5120688"/>
          </a:xfrm>
          <a:prstGeom prst="rect">
            <a:avLst/>
          </a:prstGeom>
        </p:spPr>
      </p:pic>
    </p:spTree>
    <p:extLst>
      <p:ext uri="{BB962C8B-B14F-4D97-AF65-F5344CB8AC3E}">
        <p14:creationId xmlns:p14="http://schemas.microsoft.com/office/powerpoint/2010/main" val="3534228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89A1-A400-9C7F-B694-1FF9E394AE1A}"/>
              </a:ext>
            </a:extLst>
          </p:cNvPr>
          <p:cNvSpPr>
            <a:spLocks noGrp="1"/>
          </p:cNvSpPr>
          <p:nvPr>
            <p:ph type="title"/>
          </p:nvPr>
        </p:nvSpPr>
        <p:spPr/>
        <p:txBody>
          <a:bodyPr/>
          <a:lstStyle/>
          <a:p>
            <a:r>
              <a:rPr lang="en-US" err="1">
                <a:cs typeface="Arial"/>
              </a:rPr>
              <a:t>GraphQL</a:t>
            </a:r>
            <a:r>
              <a:rPr lang="en-US">
                <a:cs typeface="Arial"/>
              </a:rPr>
              <a:t> vs REST</a:t>
            </a:r>
            <a:endParaRPr lang="en-US"/>
          </a:p>
        </p:txBody>
      </p:sp>
      <p:sp>
        <p:nvSpPr>
          <p:cNvPr id="3" name="Text Placeholder 2">
            <a:extLst>
              <a:ext uri="{FF2B5EF4-FFF2-40B4-BE49-F238E27FC236}">
                <a16:creationId xmlns:a16="http://schemas.microsoft.com/office/drawing/2014/main" id="{B0683B77-476E-5F01-EDD5-F9004B6C577A}"/>
              </a:ext>
            </a:extLst>
          </p:cNvPr>
          <p:cNvSpPr>
            <a:spLocks noGrp="1"/>
          </p:cNvSpPr>
          <p:nvPr>
            <p:ph type="body" sz="quarter" idx="11"/>
          </p:nvPr>
        </p:nvSpPr>
        <p:spPr>
          <a:xfrm>
            <a:off x="817809" y="1151203"/>
            <a:ext cx="10282719" cy="5050164"/>
          </a:xfrm>
        </p:spPr>
        <p:txBody>
          <a:bodyPr vert="horz" lIns="91440" tIns="45720" rIns="91440" bIns="45720" rtlCol="0" anchor="t">
            <a:normAutofit/>
          </a:bodyPr>
          <a:lstStyle/>
          <a:p>
            <a:pPr marL="0" indent="0">
              <a:buNone/>
            </a:pPr>
            <a:endParaRPr lang="en-GB">
              <a:cs typeface="Arial"/>
            </a:endParaRPr>
          </a:p>
        </p:txBody>
      </p:sp>
      <p:graphicFrame>
        <p:nvGraphicFramePr>
          <p:cNvPr id="4" name="Table 3">
            <a:extLst>
              <a:ext uri="{FF2B5EF4-FFF2-40B4-BE49-F238E27FC236}">
                <a16:creationId xmlns:a16="http://schemas.microsoft.com/office/drawing/2014/main" id="{802A0C2C-4D90-BD4F-3963-3E93FE27D7D1}"/>
              </a:ext>
            </a:extLst>
          </p:cNvPr>
          <p:cNvGraphicFramePr>
            <a:graphicFrameLocks noGrp="1"/>
          </p:cNvGraphicFramePr>
          <p:nvPr>
            <p:extLst>
              <p:ext uri="{D42A27DB-BD31-4B8C-83A1-F6EECF244321}">
                <p14:modId xmlns:p14="http://schemas.microsoft.com/office/powerpoint/2010/main" val="1898606495"/>
              </p:ext>
            </p:extLst>
          </p:nvPr>
        </p:nvGraphicFramePr>
        <p:xfrm>
          <a:off x="617837" y="988540"/>
          <a:ext cx="10413140" cy="5453963"/>
        </p:xfrm>
        <a:graphic>
          <a:graphicData uri="http://schemas.openxmlformats.org/drawingml/2006/table">
            <a:tbl>
              <a:tblPr firstRow="1" bandRow="1">
                <a:tableStyleId>{5C22544A-7EE6-4342-B048-85BDC9FD1C3A}</a:tableStyleId>
              </a:tblPr>
              <a:tblGrid>
                <a:gridCol w="2239662">
                  <a:extLst>
                    <a:ext uri="{9D8B030D-6E8A-4147-A177-3AD203B41FA5}">
                      <a16:colId xmlns:a16="http://schemas.microsoft.com/office/drawing/2014/main" val="1815816720"/>
                    </a:ext>
                  </a:extLst>
                </a:gridCol>
                <a:gridCol w="4041689">
                  <a:extLst>
                    <a:ext uri="{9D8B030D-6E8A-4147-A177-3AD203B41FA5}">
                      <a16:colId xmlns:a16="http://schemas.microsoft.com/office/drawing/2014/main" val="3053480713"/>
                    </a:ext>
                  </a:extLst>
                </a:gridCol>
                <a:gridCol w="4131789">
                  <a:extLst>
                    <a:ext uri="{9D8B030D-6E8A-4147-A177-3AD203B41FA5}">
                      <a16:colId xmlns:a16="http://schemas.microsoft.com/office/drawing/2014/main" val="61814841"/>
                    </a:ext>
                  </a:extLst>
                </a:gridCol>
              </a:tblGrid>
              <a:tr h="424763">
                <a:tc>
                  <a:txBody>
                    <a:bodyPr/>
                    <a:lstStyle/>
                    <a:p>
                      <a:pPr lvl="0">
                        <a:buNone/>
                      </a:pPr>
                      <a:endParaRPr lang="en-GB" sz="1800" b="1" i="0" u="none" strike="noStrike" noProof="0">
                        <a:latin typeface="Arial"/>
                      </a:endParaRPr>
                    </a:p>
                  </a:txBody>
                  <a:tcPr/>
                </a:tc>
                <a:tc>
                  <a:txBody>
                    <a:bodyPr/>
                    <a:lstStyle/>
                    <a:p>
                      <a:pPr algn="ctr"/>
                      <a:r>
                        <a:rPr lang="en-GB" err="1"/>
                        <a:t>GraphQL</a:t>
                      </a:r>
                      <a:endParaRPr lang="en-GB" dirty="0" err="1"/>
                    </a:p>
                  </a:txBody>
                  <a:tcPr/>
                </a:tc>
                <a:tc>
                  <a:txBody>
                    <a:bodyPr/>
                    <a:lstStyle/>
                    <a:p>
                      <a:pPr algn="ctr"/>
                      <a:r>
                        <a:rPr lang="en-GB" dirty="0"/>
                        <a:t>REST</a:t>
                      </a:r>
                    </a:p>
                  </a:txBody>
                  <a:tcPr/>
                </a:tc>
                <a:extLst>
                  <a:ext uri="{0D108BD9-81ED-4DB2-BD59-A6C34878D82A}">
                    <a16:rowId xmlns:a16="http://schemas.microsoft.com/office/drawing/2014/main" val="650502327"/>
                  </a:ext>
                </a:extLst>
              </a:tr>
              <a:tr h="370838">
                <a:tc>
                  <a:txBody>
                    <a:bodyPr/>
                    <a:lstStyle/>
                    <a:p>
                      <a:pPr lvl="0">
                        <a:buNone/>
                      </a:pPr>
                      <a:r>
                        <a:rPr lang="en-GB" sz="1800" b="1" i="0" u="none" strike="noStrike" noProof="0" dirty="0">
                          <a:latin typeface="Arial"/>
                        </a:rPr>
                        <a:t>Query Language</a:t>
                      </a:r>
                      <a:endParaRPr lang="en-US" dirty="0"/>
                    </a:p>
                  </a:txBody>
                  <a:tcPr/>
                </a:tc>
                <a:tc>
                  <a:txBody>
                    <a:bodyPr/>
                    <a:lstStyle/>
                    <a:p>
                      <a:pPr lvl="0">
                        <a:buNone/>
                      </a:pPr>
                      <a:r>
                        <a:rPr lang="en-GB" sz="1800" b="0" i="0" u="none" strike="noStrike" noProof="0" dirty="0">
                          <a:latin typeface="Arial"/>
                        </a:rPr>
                        <a:t>Query language that allows clients to request only the data they need, including nested data and related entities</a:t>
                      </a:r>
                      <a:endParaRPr lang="en-US" dirty="0"/>
                    </a:p>
                  </a:txBody>
                  <a:tcPr/>
                </a:tc>
                <a:tc>
                  <a:txBody>
                    <a:bodyPr/>
                    <a:lstStyle/>
                    <a:p>
                      <a:pPr lvl="0">
                        <a:buNone/>
                      </a:pPr>
                      <a:r>
                        <a:rPr lang="en-GB" sz="1800" b="0" i="0" u="none" strike="noStrike" noProof="0" dirty="0">
                          <a:latin typeface="Arial"/>
                        </a:rPr>
                        <a:t>Uses fixed endpoints that return predefined data structures. Clients have limited control over the shape and size of the data they receive</a:t>
                      </a:r>
                      <a:endParaRPr lang="en-US" dirty="0"/>
                    </a:p>
                  </a:txBody>
                  <a:tcPr/>
                </a:tc>
                <a:extLst>
                  <a:ext uri="{0D108BD9-81ED-4DB2-BD59-A6C34878D82A}">
                    <a16:rowId xmlns:a16="http://schemas.microsoft.com/office/drawing/2014/main" val="3957128165"/>
                  </a:ext>
                </a:extLst>
              </a:tr>
              <a:tr h="370838">
                <a:tc>
                  <a:txBody>
                    <a:bodyPr/>
                    <a:lstStyle/>
                    <a:p>
                      <a:pPr lvl="0">
                        <a:buNone/>
                      </a:pPr>
                      <a:r>
                        <a:rPr lang="en-GB" sz="1800" b="1" i="0" u="none" strike="noStrike" noProof="0" dirty="0">
                          <a:latin typeface="Arial"/>
                        </a:rPr>
                        <a:t>Data Fetching</a:t>
                      </a:r>
                      <a:endParaRPr lang="en-US" dirty="0"/>
                    </a:p>
                  </a:txBody>
                  <a:tcPr/>
                </a:tc>
                <a:tc>
                  <a:txBody>
                    <a:bodyPr/>
                    <a:lstStyle/>
                    <a:p>
                      <a:pPr lvl="0">
                        <a:buNone/>
                      </a:pPr>
                      <a:r>
                        <a:rPr lang="en-GB" sz="1800" b="0" i="0" u="none" strike="noStrike" noProof="0" dirty="0">
                          <a:latin typeface="Arial"/>
                        </a:rPr>
                        <a:t>Provides a single endpoint for all interactions. Clients can specify the structure of the response, avoiding over-fetching and under-fetching issues</a:t>
                      </a:r>
                      <a:endParaRPr lang="en-US" dirty="0"/>
                    </a:p>
                  </a:txBody>
                  <a:tcPr/>
                </a:tc>
                <a:tc>
                  <a:txBody>
                    <a:bodyPr/>
                    <a:lstStyle/>
                    <a:p>
                      <a:pPr lvl="0">
                        <a:buNone/>
                      </a:pPr>
                      <a:r>
                        <a:rPr lang="en-GB" sz="1800" b="0" i="0" u="none" strike="noStrike" noProof="0" dirty="0">
                          <a:latin typeface="Arial"/>
                        </a:rPr>
                        <a:t>Requires multiple endpoints for different resources or views. Over-fetching is common</a:t>
                      </a:r>
                      <a:endParaRPr lang="en-US" dirty="0"/>
                    </a:p>
                  </a:txBody>
                  <a:tcPr/>
                </a:tc>
                <a:extLst>
                  <a:ext uri="{0D108BD9-81ED-4DB2-BD59-A6C34878D82A}">
                    <a16:rowId xmlns:a16="http://schemas.microsoft.com/office/drawing/2014/main" val="144939564"/>
                  </a:ext>
                </a:extLst>
              </a:tr>
              <a:tr h="370838">
                <a:tc>
                  <a:txBody>
                    <a:bodyPr/>
                    <a:lstStyle/>
                    <a:p>
                      <a:pPr lvl="0">
                        <a:buNone/>
                      </a:pPr>
                      <a:r>
                        <a:rPr lang="en-GB" sz="1800" b="1" i="0" u="none" strike="noStrike" noProof="0" dirty="0">
                          <a:latin typeface="Arial"/>
                        </a:rPr>
                        <a:t>Response Format</a:t>
                      </a:r>
                      <a:endParaRPr lang="en-US" dirty="0"/>
                    </a:p>
                  </a:txBody>
                  <a:tcPr/>
                </a:tc>
                <a:tc>
                  <a:txBody>
                    <a:bodyPr/>
                    <a:lstStyle/>
                    <a:p>
                      <a:pPr lvl="0">
                        <a:buNone/>
                      </a:pPr>
                      <a:r>
                        <a:rPr lang="en-GB" sz="1800" b="0" i="0" u="none" strike="noStrike" noProof="0" dirty="0">
                          <a:latin typeface="Arial"/>
                        </a:rPr>
                        <a:t>Responses match the structure of the query, and the server doesn't dictate the response format. Clients can request only the data they need</a:t>
                      </a:r>
                      <a:endParaRPr lang="en-US" dirty="0"/>
                    </a:p>
                  </a:txBody>
                  <a:tcPr/>
                </a:tc>
                <a:tc>
                  <a:txBody>
                    <a:bodyPr/>
                    <a:lstStyle/>
                    <a:p>
                      <a:pPr lvl="0">
                        <a:buNone/>
                      </a:pPr>
                      <a:r>
                        <a:rPr lang="en-GB" sz="1800" b="0" i="0" u="none" strike="noStrike" noProof="0" dirty="0">
                          <a:latin typeface="Arial"/>
                        </a:rPr>
                        <a:t>Responses are typically fixed, and any changes require modifications to the server. Different clients may need different versions of the same resource</a:t>
                      </a:r>
                      <a:endParaRPr lang="en-US" dirty="0"/>
                    </a:p>
                  </a:txBody>
                  <a:tcPr/>
                </a:tc>
                <a:extLst>
                  <a:ext uri="{0D108BD9-81ED-4DB2-BD59-A6C34878D82A}">
                    <a16:rowId xmlns:a16="http://schemas.microsoft.com/office/drawing/2014/main" val="2669499685"/>
                  </a:ext>
                </a:extLst>
              </a:tr>
              <a:tr h="370838">
                <a:tc>
                  <a:txBody>
                    <a:bodyPr/>
                    <a:lstStyle/>
                    <a:p>
                      <a:pPr lvl="0">
                        <a:buNone/>
                      </a:pPr>
                      <a:r>
                        <a:rPr lang="en-GB" sz="1800" b="1" i="0" u="none" strike="noStrike" noProof="0" dirty="0">
                          <a:latin typeface="Arial"/>
                        </a:rPr>
                        <a:t>Discoverability:</a:t>
                      </a:r>
                      <a:endParaRPr lang="en-US" dirty="0"/>
                    </a:p>
                  </a:txBody>
                  <a:tcPr/>
                </a:tc>
                <a:tc>
                  <a:txBody>
                    <a:bodyPr/>
                    <a:lstStyle/>
                    <a:p>
                      <a:pPr lvl="0">
                        <a:buNone/>
                      </a:pPr>
                      <a:r>
                        <a:rPr lang="en-GB" sz="1800" b="0" i="0" u="none" strike="noStrike" noProof="0" dirty="0">
                          <a:latin typeface="Arial"/>
                        </a:rPr>
                        <a:t>Introspective nature allows clients to explore the schema and understand available types, fields, and their relationships.</a:t>
                      </a:r>
                      <a:endParaRPr lang="en-US" dirty="0"/>
                    </a:p>
                  </a:txBody>
                  <a:tcPr/>
                </a:tc>
                <a:tc>
                  <a:txBody>
                    <a:bodyPr/>
                    <a:lstStyle/>
                    <a:p>
                      <a:pPr lvl="0">
                        <a:buNone/>
                      </a:pPr>
                      <a:r>
                        <a:rPr lang="en-GB" sz="1800" b="0" i="0" u="none" strike="noStrike" noProof="0" dirty="0">
                          <a:latin typeface="Arial"/>
                        </a:rPr>
                        <a:t>Requires documentation to inform clients about available endpoints, methods, and data structures.</a:t>
                      </a:r>
                      <a:endParaRPr lang="en-US" dirty="0"/>
                    </a:p>
                  </a:txBody>
                  <a:tcPr/>
                </a:tc>
                <a:extLst>
                  <a:ext uri="{0D108BD9-81ED-4DB2-BD59-A6C34878D82A}">
                    <a16:rowId xmlns:a16="http://schemas.microsoft.com/office/drawing/2014/main" val="114695946"/>
                  </a:ext>
                </a:extLst>
              </a:tr>
            </a:tbl>
          </a:graphicData>
        </a:graphic>
      </p:graphicFrame>
    </p:spTree>
    <p:extLst>
      <p:ext uri="{BB962C8B-B14F-4D97-AF65-F5344CB8AC3E}">
        <p14:creationId xmlns:p14="http://schemas.microsoft.com/office/powerpoint/2010/main" val="690619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1042-5D6F-8FF6-8D36-6C52BF3A44F4}"/>
              </a:ext>
            </a:extLst>
          </p:cNvPr>
          <p:cNvSpPr>
            <a:spLocks noGrp="1"/>
          </p:cNvSpPr>
          <p:nvPr>
            <p:ph type="title"/>
          </p:nvPr>
        </p:nvSpPr>
        <p:spPr/>
        <p:txBody>
          <a:bodyPr/>
          <a:lstStyle/>
          <a:p>
            <a:r>
              <a:rPr lang="en-GB" err="1">
                <a:cs typeface="Arial"/>
              </a:rPr>
              <a:t>GraphQL</a:t>
            </a:r>
            <a:r>
              <a:rPr lang="en-GB">
                <a:cs typeface="Arial"/>
              </a:rPr>
              <a:t> Schema file </a:t>
            </a:r>
            <a:endParaRPr lang="en-GB"/>
          </a:p>
        </p:txBody>
      </p:sp>
      <p:sp>
        <p:nvSpPr>
          <p:cNvPr id="3" name="Text Placeholder 2">
            <a:extLst>
              <a:ext uri="{FF2B5EF4-FFF2-40B4-BE49-F238E27FC236}">
                <a16:creationId xmlns:a16="http://schemas.microsoft.com/office/drawing/2014/main" id="{CADF084C-C3A8-3E3F-E538-0BE99962D00A}"/>
              </a:ext>
            </a:extLst>
          </p:cNvPr>
          <p:cNvSpPr>
            <a:spLocks noGrp="1"/>
          </p:cNvSpPr>
          <p:nvPr>
            <p:ph type="body" sz="quarter" idx="11"/>
          </p:nvPr>
        </p:nvSpPr>
        <p:spPr>
          <a:xfrm>
            <a:off x="838404" y="955555"/>
            <a:ext cx="10293016" cy="5647406"/>
          </a:xfrm>
        </p:spPr>
        <p:txBody>
          <a:bodyPr vert="horz" lIns="91440" tIns="45720" rIns="91440" bIns="45720" rtlCol="0" anchor="t">
            <a:normAutofit fontScale="62500" lnSpcReduction="20000"/>
          </a:bodyPr>
          <a:lstStyle/>
          <a:p>
            <a:pPr>
              <a:buNone/>
            </a:pPr>
            <a:r>
              <a:rPr lang="en-GB">
                <a:solidFill>
                  <a:schemeClr val="accent5"/>
                </a:solidFill>
                <a:ea typeface="+mn-lt"/>
                <a:cs typeface="+mn-lt"/>
              </a:rPr>
              <a:t>type </a:t>
            </a:r>
            <a:r>
              <a:rPr lang="en-GB">
                <a:ea typeface="+mn-lt"/>
                <a:cs typeface="+mn-lt"/>
              </a:rPr>
              <a:t>Mutation{</a:t>
            </a:r>
            <a:endParaRPr lang="en-US"/>
          </a:p>
          <a:p>
            <a:pPr>
              <a:buNone/>
            </a:pPr>
            <a:r>
              <a:rPr lang="en-GB">
                <a:ea typeface="+mn-lt"/>
                <a:cs typeface="+mn-lt"/>
              </a:rPr>
              <a:t>   </a:t>
            </a:r>
            <a:r>
              <a:rPr lang="en-GB" err="1">
                <a:ea typeface="+mn-lt"/>
                <a:cs typeface="+mn-lt"/>
              </a:rPr>
              <a:t>createBook</a:t>
            </a:r>
            <a:r>
              <a:rPr lang="en-GB">
                <a:ea typeface="+mn-lt"/>
                <a:cs typeface="+mn-lt"/>
              </a:rPr>
              <a:t>(</a:t>
            </a:r>
            <a:r>
              <a:rPr lang="en-GB" err="1">
                <a:ea typeface="+mn-lt"/>
                <a:cs typeface="+mn-lt"/>
              </a:rPr>
              <a:t>book:BookInput</a:t>
            </a:r>
            <a:r>
              <a:rPr lang="en-GB">
                <a:ea typeface="+mn-lt"/>
                <a:cs typeface="+mn-lt"/>
              </a:rPr>
              <a:t>):Book</a:t>
            </a:r>
            <a:endParaRPr lang="en-GB"/>
          </a:p>
          <a:p>
            <a:pPr>
              <a:buNone/>
            </a:pPr>
            <a:r>
              <a:rPr lang="en-GB">
                <a:ea typeface="+mn-lt"/>
                <a:cs typeface="+mn-lt"/>
              </a:rPr>
              <a:t>}</a:t>
            </a:r>
          </a:p>
          <a:p>
            <a:pPr>
              <a:buNone/>
            </a:pPr>
            <a:r>
              <a:rPr lang="en-GB">
                <a:solidFill>
                  <a:schemeClr val="accent5"/>
                </a:solidFill>
                <a:ea typeface="+mn-lt"/>
                <a:cs typeface="+mn-lt"/>
              </a:rPr>
              <a:t>type </a:t>
            </a:r>
            <a:r>
              <a:rPr lang="en-GB">
                <a:ea typeface="+mn-lt"/>
                <a:cs typeface="+mn-lt"/>
              </a:rPr>
              <a:t>Query{</a:t>
            </a:r>
            <a:endParaRPr lang="en-GB">
              <a:cs typeface="Arial"/>
            </a:endParaRPr>
          </a:p>
          <a:p>
            <a:pPr>
              <a:buNone/>
            </a:pPr>
            <a:r>
              <a:rPr lang="en-GB">
                <a:ea typeface="+mn-lt"/>
                <a:cs typeface="+mn-lt"/>
              </a:rPr>
              <a:t>   </a:t>
            </a:r>
            <a:r>
              <a:rPr lang="en-GB" err="1">
                <a:ea typeface="+mn-lt"/>
                <a:cs typeface="+mn-lt"/>
              </a:rPr>
              <a:t>allBooks</a:t>
            </a:r>
            <a:r>
              <a:rPr lang="en-GB">
                <a:ea typeface="+mn-lt"/>
                <a:cs typeface="+mn-lt"/>
              </a:rPr>
              <a:t>:[Book]</a:t>
            </a:r>
            <a:endParaRPr lang="en-GB"/>
          </a:p>
          <a:p>
            <a:pPr>
              <a:buNone/>
            </a:pPr>
            <a:r>
              <a:rPr lang="en-GB">
                <a:ea typeface="+mn-lt"/>
                <a:cs typeface="+mn-lt"/>
              </a:rPr>
              <a:t>   </a:t>
            </a:r>
            <a:r>
              <a:rPr lang="en-GB" err="1">
                <a:ea typeface="+mn-lt"/>
                <a:cs typeface="+mn-lt"/>
              </a:rPr>
              <a:t>getBook</a:t>
            </a:r>
            <a:r>
              <a:rPr lang="en-GB">
                <a:ea typeface="+mn-lt"/>
                <a:cs typeface="+mn-lt"/>
              </a:rPr>
              <a:t>(</a:t>
            </a:r>
            <a:r>
              <a:rPr lang="en-GB" err="1">
                <a:ea typeface="+mn-lt"/>
                <a:cs typeface="+mn-lt"/>
              </a:rPr>
              <a:t>bookId:Int</a:t>
            </a:r>
            <a:r>
              <a:rPr lang="en-GB">
                <a:ea typeface="+mn-lt"/>
                <a:cs typeface="+mn-lt"/>
              </a:rPr>
              <a:t>):Book</a:t>
            </a:r>
            <a:endParaRPr lang="en-GB"/>
          </a:p>
          <a:p>
            <a:pPr>
              <a:buNone/>
            </a:pPr>
            <a:r>
              <a:rPr lang="en-GB">
                <a:ea typeface="+mn-lt"/>
                <a:cs typeface="+mn-lt"/>
              </a:rPr>
              <a:t>}</a:t>
            </a:r>
            <a:endParaRPr lang="en-GB"/>
          </a:p>
          <a:p>
            <a:pPr>
              <a:buNone/>
            </a:pPr>
            <a:r>
              <a:rPr lang="en-GB">
                <a:solidFill>
                  <a:schemeClr val="accent5"/>
                </a:solidFill>
                <a:ea typeface="+mn-lt"/>
                <a:cs typeface="+mn-lt"/>
              </a:rPr>
              <a:t>type </a:t>
            </a:r>
            <a:r>
              <a:rPr lang="en-GB">
                <a:ea typeface="+mn-lt"/>
                <a:cs typeface="+mn-lt"/>
              </a:rPr>
              <a:t>Book{</a:t>
            </a:r>
          </a:p>
          <a:p>
            <a:pPr>
              <a:buNone/>
            </a:pPr>
            <a:r>
              <a:rPr lang="en-GB">
                <a:ea typeface="+mn-lt"/>
                <a:cs typeface="+mn-lt"/>
              </a:rPr>
              <a:t>   </a:t>
            </a:r>
            <a:r>
              <a:rPr lang="en-GB" err="1">
                <a:ea typeface="+mn-lt"/>
                <a:cs typeface="+mn-lt"/>
              </a:rPr>
              <a:t>id:ID</a:t>
            </a:r>
            <a:r>
              <a:rPr lang="en-GB">
                <a:ea typeface="+mn-lt"/>
                <a:cs typeface="+mn-lt"/>
              </a:rPr>
              <a:t>!</a:t>
            </a:r>
            <a:endParaRPr lang="en-GB">
              <a:cs typeface="Arial"/>
            </a:endParaRPr>
          </a:p>
          <a:p>
            <a:pPr>
              <a:buNone/>
            </a:pPr>
            <a:r>
              <a:rPr lang="en-GB">
                <a:ea typeface="+mn-lt"/>
                <a:cs typeface="+mn-lt"/>
              </a:rPr>
              <a:t>   </a:t>
            </a:r>
            <a:r>
              <a:rPr lang="en-GB" err="1">
                <a:ea typeface="+mn-lt"/>
                <a:cs typeface="+mn-lt"/>
              </a:rPr>
              <a:t>title:String</a:t>
            </a:r>
            <a:endParaRPr lang="en-GB" err="1"/>
          </a:p>
          <a:p>
            <a:pPr>
              <a:buNone/>
            </a:pPr>
            <a:r>
              <a:rPr lang="en-GB">
                <a:ea typeface="+mn-lt"/>
                <a:cs typeface="+mn-lt"/>
              </a:rPr>
              <a:t>   </a:t>
            </a:r>
            <a:r>
              <a:rPr lang="en-GB" err="1">
                <a:ea typeface="+mn-lt"/>
                <a:cs typeface="+mn-lt"/>
              </a:rPr>
              <a:t>desc:String</a:t>
            </a:r>
            <a:endParaRPr lang="en-GB" err="1"/>
          </a:p>
          <a:p>
            <a:pPr>
              <a:buNone/>
            </a:pPr>
            <a:r>
              <a:rPr lang="en-GB">
                <a:ea typeface="+mn-lt"/>
                <a:cs typeface="+mn-lt"/>
              </a:rPr>
              <a:t>   </a:t>
            </a:r>
            <a:r>
              <a:rPr lang="en-GB" err="1">
                <a:ea typeface="+mn-lt"/>
                <a:cs typeface="+mn-lt"/>
              </a:rPr>
              <a:t>author:String</a:t>
            </a:r>
            <a:endParaRPr lang="en-GB" err="1"/>
          </a:p>
          <a:p>
            <a:pPr>
              <a:buNone/>
            </a:pPr>
            <a:r>
              <a:rPr lang="en-GB">
                <a:ea typeface="+mn-lt"/>
                <a:cs typeface="+mn-lt"/>
              </a:rPr>
              <a:t>   </a:t>
            </a:r>
            <a:r>
              <a:rPr lang="en-GB" err="1">
                <a:ea typeface="+mn-lt"/>
                <a:cs typeface="+mn-lt"/>
              </a:rPr>
              <a:t>price:Float</a:t>
            </a:r>
            <a:endParaRPr lang="en-GB" err="1"/>
          </a:p>
          <a:p>
            <a:pPr>
              <a:buNone/>
            </a:pPr>
            <a:r>
              <a:rPr lang="en-GB">
                <a:ea typeface="+mn-lt"/>
                <a:cs typeface="+mn-lt"/>
              </a:rPr>
              <a:t>   </a:t>
            </a:r>
            <a:r>
              <a:rPr lang="en-GB" err="1">
                <a:ea typeface="+mn-lt"/>
                <a:cs typeface="+mn-lt"/>
              </a:rPr>
              <a:t>pages:Int</a:t>
            </a:r>
            <a:endParaRPr lang="en-GB" err="1"/>
          </a:p>
          <a:p>
            <a:pPr>
              <a:buNone/>
            </a:pPr>
            <a:r>
              <a:rPr lang="en-GB">
                <a:ea typeface="+mn-lt"/>
                <a:cs typeface="+mn-lt"/>
              </a:rPr>
              <a:t>}</a:t>
            </a:r>
            <a:endParaRPr lang="en-GB"/>
          </a:p>
          <a:p>
            <a:pPr>
              <a:buNone/>
            </a:pPr>
            <a:r>
              <a:rPr lang="en-GB">
                <a:solidFill>
                  <a:schemeClr val="accent5"/>
                </a:solidFill>
                <a:ea typeface="+mn-lt"/>
                <a:cs typeface="+mn-lt"/>
              </a:rPr>
              <a:t>input </a:t>
            </a:r>
            <a:r>
              <a:rPr lang="en-GB" err="1">
                <a:ea typeface="+mn-lt"/>
                <a:cs typeface="+mn-lt"/>
              </a:rPr>
              <a:t>BookInput</a:t>
            </a:r>
            <a:r>
              <a:rPr lang="en-GB">
                <a:ea typeface="+mn-lt"/>
                <a:cs typeface="+mn-lt"/>
              </a:rPr>
              <a:t>{</a:t>
            </a:r>
            <a:endParaRPr lang="en-GB"/>
          </a:p>
          <a:p>
            <a:pPr>
              <a:buNone/>
            </a:pPr>
            <a:r>
              <a:rPr lang="en-GB">
                <a:ea typeface="+mn-lt"/>
                <a:cs typeface="+mn-lt"/>
              </a:rPr>
              <a:t>    </a:t>
            </a:r>
            <a:r>
              <a:rPr lang="en-GB" err="1">
                <a:ea typeface="+mn-lt"/>
                <a:cs typeface="+mn-lt"/>
              </a:rPr>
              <a:t>title:String</a:t>
            </a:r>
            <a:endParaRPr lang="en-GB" err="1"/>
          </a:p>
          <a:p>
            <a:pPr>
              <a:buNone/>
            </a:pPr>
            <a:r>
              <a:rPr lang="en-GB">
                <a:ea typeface="+mn-lt"/>
                <a:cs typeface="+mn-lt"/>
              </a:rPr>
              <a:t>    </a:t>
            </a:r>
            <a:r>
              <a:rPr lang="en-GB" err="1">
                <a:ea typeface="+mn-lt"/>
                <a:cs typeface="+mn-lt"/>
              </a:rPr>
              <a:t>desc:String</a:t>
            </a:r>
            <a:endParaRPr lang="en-GB" err="1"/>
          </a:p>
          <a:p>
            <a:pPr>
              <a:buNone/>
            </a:pPr>
            <a:r>
              <a:rPr lang="en-GB">
                <a:ea typeface="+mn-lt"/>
                <a:cs typeface="+mn-lt"/>
              </a:rPr>
              <a:t>    </a:t>
            </a:r>
            <a:r>
              <a:rPr lang="en-GB" err="1">
                <a:ea typeface="+mn-lt"/>
                <a:cs typeface="+mn-lt"/>
              </a:rPr>
              <a:t>author:String</a:t>
            </a:r>
            <a:endParaRPr lang="en-GB" err="1"/>
          </a:p>
          <a:p>
            <a:pPr>
              <a:buNone/>
            </a:pPr>
            <a:r>
              <a:rPr lang="en-GB">
                <a:ea typeface="+mn-lt"/>
                <a:cs typeface="+mn-lt"/>
              </a:rPr>
              <a:t>    </a:t>
            </a:r>
            <a:r>
              <a:rPr lang="en-GB" err="1">
                <a:ea typeface="+mn-lt"/>
                <a:cs typeface="+mn-lt"/>
              </a:rPr>
              <a:t>price:Float</a:t>
            </a:r>
            <a:endParaRPr lang="en-GB" err="1"/>
          </a:p>
          <a:p>
            <a:pPr>
              <a:buNone/>
            </a:pPr>
            <a:r>
              <a:rPr lang="en-GB">
                <a:ea typeface="+mn-lt"/>
                <a:cs typeface="+mn-lt"/>
              </a:rPr>
              <a:t>    </a:t>
            </a:r>
            <a:r>
              <a:rPr lang="en-GB" err="1">
                <a:ea typeface="+mn-lt"/>
                <a:cs typeface="+mn-lt"/>
              </a:rPr>
              <a:t>pages:Int</a:t>
            </a:r>
            <a:endParaRPr lang="en-GB" err="1"/>
          </a:p>
          <a:p>
            <a:pPr marL="0" indent="0">
              <a:buNone/>
            </a:pPr>
            <a:r>
              <a:rPr lang="en-GB">
                <a:ea typeface="+mn-lt"/>
                <a:cs typeface="+mn-lt"/>
              </a:rPr>
              <a:t>}</a:t>
            </a:r>
            <a:endParaRPr lang="en-GB"/>
          </a:p>
        </p:txBody>
      </p:sp>
    </p:spTree>
    <p:extLst>
      <p:ext uri="{BB962C8B-B14F-4D97-AF65-F5344CB8AC3E}">
        <p14:creationId xmlns:p14="http://schemas.microsoft.com/office/powerpoint/2010/main" val="3043939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8966-EC82-4EBE-A360-B61373EF9563}"/>
              </a:ext>
            </a:extLst>
          </p:cNvPr>
          <p:cNvSpPr>
            <a:spLocks noGrp="1"/>
          </p:cNvSpPr>
          <p:nvPr>
            <p:ph type="title"/>
          </p:nvPr>
        </p:nvSpPr>
        <p:spPr/>
        <p:txBody>
          <a:bodyPr/>
          <a:lstStyle/>
          <a:p>
            <a:r>
              <a:rPr lang="en-GB">
                <a:cs typeface="Arial"/>
              </a:rPr>
              <a:t>Advantage &amp; Disadvantage of </a:t>
            </a:r>
            <a:r>
              <a:rPr lang="en-GB" err="1">
                <a:cs typeface="Arial"/>
              </a:rPr>
              <a:t>graphQL</a:t>
            </a:r>
            <a:endParaRPr lang="en-US" b="0" err="1">
              <a:cs typeface="Arial"/>
            </a:endParaRPr>
          </a:p>
          <a:p>
            <a:endParaRPr lang="en-US">
              <a:cs typeface="Arial"/>
            </a:endParaRPr>
          </a:p>
        </p:txBody>
      </p:sp>
      <p:sp>
        <p:nvSpPr>
          <p:cNvPr id="3" name="Text Placeholder 2">
            <a:extLst>
              <a:ext uri="{FF2B5EF4-FFF2-40B4-BE49-F238E27FC236}">
                <a16:creationId xmlns:a16="http://schemas.microsoft.com/office/drawing/2014/main" id="{AEBA7786-79CA-4554-9CF2-A451454324BB}"/>
              </a:ext>
            </a:extLst>
          </p:cNvPr>
          <p:cNvSpPr>
            <a:spLocks noGrp="1"/>
          </p:cNvSpPr>
          <p:nvPr>
            <p:ph type="body" sz="quarter" idx="11"/>
          </p:nvPr>
        </p:nvSpPr>
        <p:spPr>
          <a:xfrm>
            <a:off x="838404" y="2022444"/>
            <a:ext cx="5039882" cy="4481383"/>
          </a:xfrm>
        </p:spPr>
        <p:txBody>
          <a:bodyPr vert="horz" lIns="91440" tIns="45720" rIns="91440" bIns="45720" rtlCol="0" anchor="t">
            <a:normAutofit/>
          </a:bodyPr>
          <a:lstStyle/>
          <a:p>
            <a:r>
              <a:rPr lang="en-US" dirty="0">
                <a:ea typeface="+mn-lt"/>
                <a:cs typeface="+mn-lt"/>
              </a:rPr>
              <a:t>Efficient Data Retrieval - Allows clients to request only the data they need, reducing over-fetching and under-fetching of data</a:t>
            </a:r>
          </a:p>
          <a:p>
            <a:r>
              <a:rPr lang="en-US" dirty="0">
                <a:ea typeface="+mn-lt"/>
                <a:cs typeface="+mn-lt"/>
              </a:rPr>
              <a:t>Flexibility and Adaptability - Clients have fine-grained control over the data they receive</a:t>
            </a:r>
            <a:endParaRPr lang="en-US" dirty="0">
              <a:cs typeface="Arial"/>
            </a:endParaRPr>
          </a:p>
          <a:p>
            <a:r>
              <a:rPr lang="en-US" dirty="0">
                <a:ea typeface="+mn-lt"/>
                <a:cs typeface="+mn-lt"/>
              </a:rPr>
              <a:t>Single Endpoint - </a:t>
            </a:r>
            <a:r>
              <a:rPr lang="en-US" dirty="0" err="1">
                <a:ea typeface="+mn-lt"/>
                <a:cs typeface="+mn-lt"/>
              </a:rPr>
              <a:t>GraphQL</a:t>
            </a:r>
            <a:r>
              <a:rPr lang="en-US" dirty="0">
                <a:ea typeface="+mn-lt"/>
                <a:cs typeface="+mn-lt"/>
              </a:rPr>
              <a:t> APIs typically have a single endpoint, simplifying the API structure</a:t>
            </a:r>
            <a:endParaRPr lang="en-US" dirty="0">
              <a:cs typeface="Arial"/>
            </a:endParaRPr>
          </a:p>
          <a:p>
            <a:r>
              <a:rPr lang="en-US" dirty="0">
                <a:ea typeface="+mn-lt"/>
                <a:cs typeface="+mn-lt"/>
              </a:rPr>
              <a:t>Real-time Data with Subscriptions - </a:t>
            </a:r>
            <a:r>
              <a:rPr lang="en-US" dirty="0" err="1">
                <a:ea typeface="+mn-lt"/>
                <a:cs typeface="+mn-lt"/>
              </a:rPr>
              <a:t>GraphQL</a:t>
            </a:r>
            <a:r>
              <a:rPr lang="en-US" dirty="0">
                <a:ea typeface="+mn-lt"/>
                <a:cs typeface="+mn-lt"/>
              </a:rPr>
              <a:t> supports real-time updates through subscriptions, allowing clients to receive real-time data when it changes on the server</a:t>
            </a:r>
            <a:endParaRPr lang="en-US" dirty="0">
              <a:cs typeface="Arial"/>
            </a:endParaRPr>
          </a:p>
          <a:p>
            <a:r>
              <a:rPr lang="en-US" dirty="0">
                <a:ea typeface="+mn-lt"/>
                <a:cs typeface="+mn-lt"/>
              </a:rPr>
              <a:t>Strongly Typed Schema - </a:t>
            </a:r>
            <a:r>
              <a:rPr lang="en-US" dirty="0" err="1">
                <a:ea typeface="+mn-lt"/>
                <a:cs typeface="+mn-lt"/>
              </a:rPr>
              <a:t>GraphQL</a:t>
            </a:r>
            <a:r>
              <a:rPr lang="en-US" dirty="0">
                <a:ea typeface="+mn-lt"/>
                <a:cs typeface="+mn-lt"/>
              </a:rPr>
              <a:t> APIs are defined by a strongly typed schema, which provides clarity on the data structure and helps catch errors during development</a:t>
            </a:r>
            <a:endParaRPr lang="en-US" dirty="0">
              <a:cs typeface="Arial"/>
            </a:endParaRPr>
          </a:p>
          <a:p>
            <a:r>
              <a:rPr lang="en-US" dirty="0">
                <a:ea typeface="+mn-lt"/>
                <a:cs typeface="+mn-lt"/>
              </a:rPr>
              <a:t>Reduced Number of Requests</a:t>
            </a:r>
            <a:endParaRPr lang="en-US" dirty="0">
              <a:cs typeface="Arial"/>
            </a:endParaRPr>
          </a:p>
          <a:p>
            <a:endParaRPr lang="en-US" b="1">
              <a:cs typeface="Arial"/>
            </a:endParaRPr>
          </a:p>
        </p:txBody>
      </p:sp>
      <p:sp>
        <p:nvSpPr>
          <p:cNvPr id="4" name="Text Placeholder 3">
            <a:extLst>
              <a:ext uri="{FF2B5EF4-FFF2-40B4-BE49-F238E27FC236}">
                <a16:creationId xmlns:a16="http://schemas.microsoft.com/office/drawing/2014/main" id="{73B28B73-F67B-4BEB-BF7A-430F77A68426}"/>
              </a:ext>
            </a:extLst>
          </p:cNvPr>
          <p:cNvSpPr>
            <a:spLocks noGrp="1"/>
          </p:cNvSpPr>
          <p:nvPr>
            <p:ph type="body" sz="quarter" idx="12"/>
          </p:nvPr>
        </p:nvSpPr>
        <p:spPr/>
        <p:txBody>
          <a:bodyPr/>
          <a:lstStyle/>
          <a:p>
            <a:r>
              <a:rPr lang="en-US">
                <a:cs typeface="Arial"/>
              </a:rPr>
              <a:t>Advantage</a:t>
            </a:r>
          </a:p>
        </p:txBody>
      </p:sp>
      <p:sp>
        <p:nvSpPr>
          <p:cNvPr id="5" name="Text Placeholder 4">
            <a:extLst>
              <a:ext uri="{FF2B5EF4-FFF2-40B4-BE49-F238E27FC236}">
                <a16:creationId xmlns:a16="http://schemas.microsoft.com/office/drawing/2014/main" id="{CAC552F2-84DE-4F66-9D35-F9049CF74A37}"/>
              </a:ext>
            </a:extLst>
          </p:cNvPr>
          <p:cNvSpPr>
            <a:spLocks noGrp="1"/>
          </p:cNvSpPr>
          <p:nvPr>
            <p:ph type="body" sz="quarter" idx="13"/>
          </p:nvPr>
        </p:nvSpPr>
        <p:spPr>
          <a:xfrm>
            <a:off x="6240828" y="2021478"/>
            <a:ext cx="5039882" cy="4481382"/>
          </a:xfrm>
        </p:spPr>
        <p:txBody>
          <a:bodyPr vert="horz" lIns="91440" tIns="45720" rIns="91440" bIns="45720" rtlCol="0" anchor="t">
            <a:normAutofit/>
          </a:bodyPr>
          <a:lstStyle/>
          <a:p>
            <a:r>
              <a:rPr lang="en-US" dirty="0">
                <a:ea typeface="+mn-lt"/>
                <a:cs typeface="+mn-lt"/>
              </a:rPr>
              <a:t>Security Considerations - </a:t>
            </a:r>
            <a:r>
              <a:rPr lang="en-US" dirty="0" err="1">
                <a:ea typeface="+mn-lt"/>
                <a:cs typeface="+mn-lt"/>
              </a:rPr>
              <a:t>GraphQL</a:t>
            </a:r>
            <a:r>
              <a:rPr lang="en-US" dirty="0">
                <a:ea typeface="+mn-lt"/>
                <a:cs typeface="+mn-lt"/>
              </a:rPr>
              <a:t> APIs can be vulnerable to certain types of attacks, such as malicious queries or denial-of-service attacks</a:t>
            </a:r>
          </a:p>
          <a:p>
            <a:r>
              <a:rPr lang="en-US" dirty="0">
                <a:ea typeface="+mn-lt"/>
                <a:cs typeface="+mn-lt"/>
              </a:rPr>
              <a:t>Caching Complexity Caching - In </a:t>
            </a:r>
            <a:r>
              <a:rPr lang="en-US" dirty="0" err="1">
                <a:ea typeface="+mn-lt"/>
                <a:cs typeface="+mn-lt"/>
              </a:rPr>
              <a:t>GraphQL</a:t>
            </a:r>
            <a:r>
              <a:rPr lang="en-US" dirty="0">
                <a:ea typeface="+mn-lt"/>
                <a:cs typeface="+mn-lt"/>
              </a:rPr>
              <a:t> can be more challenging than in REST because clients can request different subsets of data in each query</a:t>
            </a:r>
          </a:p>
          <a:p>
            <a:r>
              <a:rPr lang="en-US" dirty="0">
                <a:ea typeface="+mn-lt"/>
                <a:cs typeface="+mn-lt"/>
              </a:rPr>
              <a:t>Backend Complexity - Server can be more complex than a REST API, especially when dealing with complex queries</a:t>
            </a:r>
          </a:p>
          <a:p>
            <a:r>
              <a:rPr lang="en-US" dirty="0">
                <a:ea typeface="+mn-lt"/>
                <a:cs typeface="+mn-lt"/>
              </a:rPr>
              <a:t>Tooling Support - It has good tooling support, but may not be as mature as the tooling available for REST. Some development tools, libraries, and frameworks have better support for RESTful APIs.</a:t>
            </a:r>
          </a:p>
        </p:txBody>
      </p:sp>
      <p:sp>
        <p:nvSpPr>
          <p:cNvPr id="6" name="Text Placeholder 5">
            <a:extLst>
              <a:ext uri="{FF2B5EF4-FFF2-40B4-BE49-F238E27FC236}">
                <a16:creationId xmlns:a16="http://schemas.microsoft.com/office/drawing/2014/main" id="{09131319-4ACC-4039-837C-D028C1C14E51}"/>
              </a:ext>
            </a:extLst>
          </p:cNvPr>
          <p:cNvSpPr>
            <a:spLocks noGrp="1"/>
          </p:cNvSpPr>
          <p:nvPr>
            <p:ph type="body" sz="quarter" idx="14"/>
          </p:nvPr>
        </p:nvSpPr>
        <p:spPr/>
        <p:txBody>
          <a:bodyPr/>
          <a:lstStyle/>
          <a:p>
            <a:r>
              <a:rPr lang="en-US">
                <a:cs typeface="Arial"/>
              </a:rPr>
              <a:t>Disadvantage</a:t>
            </a:r>
          </a:p>
        </p:txBody>
      </p:sp>
    </p:spTree>
    <p:extLst>
      <p:ext uri="{BB962C8B-B14F-4D97-AF65-F5344CB8AC3E}">
        <p14:creationId xmlns:p14="http://schemas.microsoft.com/office/powerpoint/2010/main" val="3393221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5636-E40C-2AA2-D8D8-5B3E001A41C8}"/>
              </a:ext>
            </a:extLst>
          </p:cNvPr>
          <p:cNvSpPr>
            <a:spLocks noGrp="1"/>
          </p:cNvSpPr>
          <p:nvPr>
            <p:ph type="title"/>
          </p:nvPr>
        </p:nvSpPr>
        <p:spPr>
          <a:xfrm>
            <a:off x="838199" y="405446"/>
            <a:ext cx="10293015" cy="6109533"/>
          </a:xfrm>
        </p:spPr>
        <p:txBody>
          <a:bodyPr/>
          <a:lstStyle/>
          <a:p>
            <a:pPr algn="ctr"/>
            <a:br>
              <a:rPr lang="en-GB">
                <a:cs typeface="Arial"/>
              </a:rPr>
            </a:br>
            <a:br>
              <a:rPr lang="en-GB">
                <a:cs typeface="Arial"/>
              </a:rPr>
            </a:br>
            <a:br>
              <a:rPr lang="en-GB">
                <a:cs typeface="Arial"/>
              </a:rPr>
            </a:br>
            <a:br>
              <a:rPr lang="en-GB">
                <a:cs typeface="Arial"/>
              </a:rPr>
            </a:br>
            <a:br>
              <a:rPr lang="en-GB">
                <a:cs typeface="Arial"/>
              </a:rPr>
            </a:br>
            <a:r>
              <a:rPr lang="en-GB" sz="9600">
                <a:cs typeface="Arial"/>
              </a:rPr>
              <a:t>DEMO</a:t>
            </a:r>
            <a:endParaRPr lang="en-GB">
              <a:cs typeface="Arial"/>
            </a:endParaRPr>
          </a:p>
        </p:txBody>
      </p:sp>
    </p:spTree>
    <p:extLst>
      <p:ext uri="{BB962C8B-B14F-4D97-AF65-F5344CB8AC3E}">
        <p14:creationId xmlns:p14="http://schemas.microsoft.com/office/powerpoint/2010/main" val="233013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573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E34B8C-4619-40CA-B5C0-792B779E6AB2}"/>
              </a:ext>
            </a:extLst>
          </p:cNvPr>
          <p:cNvSpPr/>
          <p:nvPr/>
        </p:nvSpPr>
        <p:spPr>
          <a:xfrm>
            <a:off x="855451" y="1039028"/>
            <a:ext cx="6961977" cy="307777"/>
          </a:xfrm>
          <a:prstGeom prst="rect">
            <a:avLst/>
          </a:prstGeom>
        </p:spPr>
        <p:txBody>
          <a:bodyPr wrap="square">
            <a:spAutoFit/>
          </a:bodyPr>
          <a:lstStyle/>
          <a:p>
            <a:r>
              <a:rPr lang="en-US" sz="1400">
                <a:solidFill>
                  <a:schemeClr val="bg2"/>
                </a:solidFill>
              </a:rPr>
              <a:t>Lack of etiquette and manners is a huge turn off.</a:t>
            </a:r>
            <a:r>
              <a:rPr lang="en-US" sz="1400">
                <a:solidFill>
                  <a:schemeClr val="tx1">
                    <a:lumMod val="65000"/>
                  </a:schemeClr>
                </a:solidFill>
              </a:rPr>
              <a:t> </a:t>
            </a:r>
          </a:p>
        </p:txBody>
      </p:sp>
      <p:sp>
        <p:nvSpPr>
          <p:cNvPr id="6" name="Title 1">
            <a:extLst>
              <a:ext uri="{FF2B5EF4-FFF2-40B4-BE49-F238E27FC236}">
                <a16:creationId xmlns:a16="http://schemas.microsoft.com/office/drawing/2014/main" id="{D9D32848-B93C-4026-A513-8A4F0744B685}"/>
              </a:ext>
            </a:extLst>
          </p:cNvPr>
          <p:cNvSpPr txBox="1">
            <a:spLocks/>
          </p:cNvSpPr>
          <p:nvPr/>
        </p:nvSpPr>
        <p:spPr>
          <a:xfrm>
            <a:off x="838199" y="457202"/>
            <a:ext cx="10293015" cy="538696"/>
          </a:xfrm>
          <a:prstGeom prst="rect">
            <a:avLst/>
          </a:prstGeom>
        </p:spPr>
        <p:txBody>
          <a:bodyPr/>
          <a:lstStyle>
            <a:lvl1pPr algn="l" defTabSz="914400" rtl="0" eaLnBrk="1" latinLnBrk="0" hangingPunct="1">
              <a:lnSpc>
                <a:spcPct val="90000"/>
              </a:lnSpc>
              <a:spcBef>
                <a:spcPct val="0"/>
              </a:spcBef>
              <a:buNone/>
              <a:defRPr sz="40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t>KnolX Etiquettes</a:t>
            </a:r>
            <a:endParaRPr lang="en-US"/>
          </a:p>
        </p:txBody>
      </p:sp>
      <p:sp>
        <p:nvSpPr>
          <p:cNvPr id="7" name="Text Placeholder 1">
            <a:extLst>
              <a:ext uri="{FF2B5EF4-FFF2-40B4-BE49-F238E27FC236}">
                <a16:creationId xmlns:a16="http://schemas.microsoft.com/office/drawing/2014/main" id="{95558704-037F-4FEA-AEEC-B05917B8050E}"/>
              </a:ext>
            </a:extLst>
          </p:cNvPr>
          <p:cNvSpPr txBox="1">
            <a:spLocks/>
          </p:cNvSpPr>
          <p:nvPr/>
        </p:nvSpPr>
        <p:spPr>
          <a:xfrm>
            <a:off x="849099" y="1565138"/>
            <a:ext cx="1747456" cy="341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a:t>Punctuality</a:t>
            </a:r>
            <a:endParaRPr lang="en-US" b="1"/>
          </a:p>
        </p:txBody>
      </p:sp>
      <p:sp>
        <p:nvSpPr>
          <p:cNvPr id="8" name="Rectangle 7">
            <a:extLst>
              <a:ext uri="{FF2B5EF4-FFF2-40B4-BE49-F238E27FC236}">
                <a16:creationId xmlns:a16="http://schemas.microsoft.com/office/drawing/2014/main" id="{ABE34B8C-4619-40CA-B5C0-792B779E6AB2}"/>
              </a:ext>
            </a:extLst>
          </p:cNvPr>
          <p:cNvSpPr/>
          <p:nvPr/>
        </p:nvSpPr>
        <p:spPr>
          <a:xfrm>
            <a:off x="1068238" y="1834246"/>
            <a:ext cx="5970918" cy="579646"/>
          </a:xfrm>
          <a:prstGeom prst="rect">
            <a:avLst/>
          </a:prstGeom>
        </p:spPr>
        <p:txBody>
          <a:bodyPr wrap="square">
            <a:spAutoFit/>
          </a:bodyPr>
          <a:lstStyle/>
          <a:p>
            <a:pPr>
              <a:lnSpc>
                <a:spcPts val="1900"/>
              </a:lnSpc>
              <a:spcAft>
                <a:spcPts val="500"/>
              </a:spcAft>
            </a:pPr>
            <a:r>
              <a:rPr lang="en-US" sz="1400">
                <a:solidFill>
                  <a:schemeClr val="bg2"/>
                </a:solidFill>
              </a:rPr>
              <a:t>Join the session 5 minutes prior to the session start time. We start on time and conclude on time!</a:t>
            </a:r>
          </a:p>
        </p:txBody>
      </p:sp>
      <p:sp>
        <p:nvSpPr>
          <p:cNvPr id="9" name="Text Placeholder 1">
            <a:extLst>
              <a:ext uri="{FF2B5EF4-FFF2-40B4-BE49-F238E27FC236}">
                <a16:creationId xmlns:a16="http://schemas.microsoft.com/office/drawing/2014/main" id="{95558704-037F-4FEA-AEEC-B05917B8050E}"/>
              </a:ext>
            </a:extLst>
          </p:cNvPr>
          <p:cNvSpPr txBox="1">
            <a:spLocks/>
          </p:cNvSpPr>
          <p:nvPr/>
        </p:nvSpPr>
        <p:spPr>
          <a:xfrm>
            <a:off x="849099" y="2689423"/>
            <a:ext cx="1747456" cy="341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a:t>Feedback</a:t>
            </a:r>
            <a:endParaRPr lang="en-US" b="1"/>
          </a:p>
        </p:txBody>
      </p:sp>
      <p:sp>
        <p:nvSpPr>
          <p:cNvPr id="10" name="Rectangle 9">
            <a:extLst>
              <a:ext uri="{FF2B5EF4-FFF2-40B4-BE49-F238E27FC236}">
                <a16:creationId xmlns:a16="http://schemas.microsoft.com/office/drawing/2014/main" id="{ABE34B8C-4619-40CA-B5C0-792B779E6AB2}"/>
              </a:ext>
            </a:extLst>
          </p:cNvPr>
          <p:cNvSpPr/>
          <p:nvPr/>
        </p:nvSpPr>
        <p:spPr>
          <a:xfrm>
            <a:off x="1068238" y="2996219"/>
            <a:ext cx="5970918" cy="579646"/>
          </a:xfrm>
          <a:prstGeom prst="rect">
            <a:avLst/>
          </a:prstGeom>
        </p:spPr>
        <p:txBody>
          <a:bodyPr wrap="square">
            <a:spAutoFit/>
          </a:bodyPr>
          <a:lstStyle/>
          <a:p>
            <a:pPr>
              <a:lnSpc>
                <a:spcPts val="1900"/>
              </a:lnSpc>
              <a:spcAft>
                <a:spcPts val="500"/>
              </a:spcAft>
            </a:pPr>
            <a:r>
              <a:rPr lang="en-US" sz="1400">
                <a:solidFill>
                  <a:schemeClr val="bg2"/>
                </a:solidFill>
              </a:rPr>
              <a:t>Make sure to submit a constructive feedback for all sessions as it is very helpful for the presenter.</a:t>
            </a:r>
          </a:p>
        </p:txBody>
      </p:sp>
      <p:sp>
        <p:nvSpPr>
          <p:cNvPr id="11" name="Text Placeholder 1">
            <a:extLst>
              <a:ext uri="{FF2B5EF4-FFF2-40B4-BE49-F238E27FC236}">
                <a16:creationId xmlns:a16="http://schemas.microsoft.com/office/drawing/2014/main" id="{95558704-037F-4FEA-AEEC-B05917B8050E}"/>
              </a:ext>
            </a:extLst>
          </p:cNvPr>
          <p:cNvSpPr txBox="1">
            <a:spLocks/>
          </p:cNvSpPr>
          <p:nvPr/>
        </p:nvSpPr>
        <p:spPr>
          <a:xfrm>
            <a:off x="838199" y="3852943"/>
            <a:ext cx="1747456" cy="341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a:t>Silent Mode</a:t>
            </a:r>
            <a:endParaRPr lang="en-US" b="1"/>
          </a:p>
        </p:txBody>
      </p:sp>
      <p:sp>
        <p:nvSpPr>
          <p:cNvPr id="12" name="Rectangle 11">
            <a:extLst>
              <a:ext uri="{FF2B5EF4-FFF2-40B4-BE49-F238E27FC236}">
                <a16:creationId xmlns:a16="http://schemas.microsoft.com/office/drawing/2014/main" id="{ABE34B8C-4619-40CA-B5C0-792B779E6AB2}"/>
              </a:ext>
            </a:extLst>
          </p:cNvPr>
          <p:cNvSpPr/>
          <p:nvPr/>
        </p:nvSpPr>
        <p:spPr>
          <a:xfrm>
            <a:off x="1057338" y="4159739"/>
            <a:ext cx="5970918" cy="579646"/>
          </a:xfrm>
          <a:prstGeom prst="rect">
            <a:avLst/>
          </a:prstGeom>
        </p:spPr>
        <p:txBody>
          <a:bodyPr wrap="square">
            <a:spAutoFit/>
          </a:bodyPr>
          <a:lstStyle/>
          <a:p>
            <a:pPr>
              <a:lnSpc>
                <a:spcPts val="1900"/>
              </a:lnSpc>
              <a:spcAft>
                <a:spcPts val="500"/>
              </a:spcAft>
            </a:pPr>
            <a:r>
              <a:rPr lang="en-US" sz="1400">
                <a:solidFill>
                  <a:schemeClr val="bg2"/>
                </a:solidFill>
              </a:rPr>
              <a:t>Keep your mobile devices in silent mode, feel free to move out of session in case you need to attend an urgent call.</a:t>
            </a:r>
          </a:p>
        </p:txBody>
      </p:sp>
      <p:sp>
        <p:nvSpPr>
          <p:cNvPr id="13" name="Text Placeholder 1">
            <a:extLst>
              <a:ext uri="{FF2B5EF4-FFF2-40B4-BE49-F238E27FC236}">
                <a16:creationId xmlns:a16="http://schemas.microsoft.com/office/drawing/2014/main" id="{95558704-037F-4FEA-AEEC-B05917B8050E}"/>
              </a:ext>
            </a:extLst>
          </p:cNvPr>
          <p:cNvSpPr txBox="1">
            <a:spLocks/>
          </p:cNvSpPr>
          <p:nvPr/>
        </p:nvSpPr>
        <p:spPr>
          <a:xfrm>
            <a:off x="838198" y="5016463"/>
            <a:ext cx="3604405" cy="341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Avoid Disturbance </a:t>
            </a:r>
          </a:p>
        </p:txBody>
      </p:sp>
      <p:sp>
        <p:nvSpPr>
          <p:cNvPr id="14" name="Rectangle 13">
            <a:extLst>
              <a:ext uri="{FF2B5EF4-FFF2-40B4-BE49-F238E27FC236}">
                <a16:creationId xmlns:a16="http://schemas.microsoft.com/office/drawing/2014/main" id="{ABE34B8C-4619-40CA-B5C0-792B779E6AB2}"/>
              </a:ext>
            </a:extLst>
          </p:cNvPr>
          <p:cNvSpPr/>
          <p:nvPr/>
        </p:nvSpPr>
        <p:spPr>
          <a:xfrm>
            <a:off x="1057338" y="5323259"/>
            <a:ext cx="5970918" cy="315920"/>
          </a:xfrm>
          <a:prstGeom prst="rect">
            <a:avLst/>
          </a:prstGeom>
        </p:spPr>
        <p:txBody>
          <a:bodyPr wrap="square">
            <a:spAutoFit/>
          </a:bodyPr>
          <a:lstStyle/>
          <a:p>
            <a:pPr>
              <a:lnSpc>
                <a:spcPts val="1900"/>
              </a:lnSpc>
              <a:spcAft>
                <a:spcPts val="500"/>
              </a:spcAft>
            </a:pPr>
            <a:r>
              <a:rPr lang="en-US" sz="1400">
                <a:solidFill>
                  <a:schemeClr val="bg2"/>
                </a:solidFill>
              </a:rPr>
              <a:t>Avoid unwanted chit chat during the session.</a:t>
            </a:r>
          </a:p>
        </p:txBody>
      </p:sp>
    </p:spTree>
    <p:extLst>
      <p:ext uri="{BB962C8B-B14F-4D97-AF65-F5344CB8AC3E}">
        <p14:creationId xmlns:p14="http://schemas.microsoft.com/office/powerpoint/2010/main" val="1286007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558704-037F-4FEA-AEEC-B05917B8050E}"/>
              </a:ext>
            </a:extLst>
          </p:cNvPr>
          <p:cNvSpPr>
            <a:spLocks noGrp="1"/>
          </p:cNvSpPr>
          <p:nvPr>
            <p:ph type="body" sz="quarter" idx="10"/>
          </p:nvPr>
        </p:nvSpPr>
        <p:spPr/>
        <p:txBody>
          <a:bodyPr/>
          <a:lstStyle/>
          <a:p>
            <a:r>
              <a:rPr lang="en-US">
                <a:cs typeface="Arial"/>
              </a:rPr>
              <a:t>Introduction to </a:t>
            </a:r>
            <a:r>
              <a:rPr lang="en-US" err="1">
                <a:cs typeface="Arial"/>
              </a:rPr>
              <a:t>GraphQL</a:t>
            </a:r>
            <a:endParaRPr lang="en-US">
              <a:cs typeface="Arial"/>
            </a:endParaRPr>
          </a:p>
          <a:p>
            <a:r>
              <a:rPr lang="en-US">
                <a:cs typeface="Arial"/>
              </a:rPr>
              <a:t>Queries , Mutations &amp; Subscriptions</a:t>
            </a:r>
          </a:p>
          <a:p>
            <a:r>
              <a:rPr lang="en-US">
                <a:cs typeface="Arial"/>
              </a:rPr>
              <a:t>SDL (Schema Definition language) , Runtime Environment &amp; Query Language</a:t>
            </a:r>
            <a:endParaRPr lang="en-US" err="1">
              <a:solidFill>
                <a:srgbClr val="3C3E41"/>
              </a:solidFill>
              <a:cs typeface="Arial"/>
            </a:endParaRPr>
          </a:p>
          <a:p>
            <a:r>
              <a:rPr lang="en-US">
                <a:cs typeface="Arial"/>
              </a:rPr>
              <a:t>Data Fetchers</a:t>
            </a:r>
          </a:p>
          <a:p>
            <a:r>
              <a:rPr lang="en-US">
                <a:cs typeface="Arial"/>
              </a:rPr>
              <a:t>How </a:t>
            </a:r>
            <a:r>
              <a:rPr lang="en-US" err="1">
                <a:cs typeface="Arial"/>
              </a:rPr>
              <a:t>graphQL</a:t>
            </a:r>
            <a:r>
              <a:rPr lang="en-US">
                <a:cs typeface="Arial"/>
              </a:rPr>
              <a:t> works in java</a:t>
            </a:r>
          </a:p>
          <a:p>
            <a:r>
              <a:rPr lang="en-US">
                <a:cs typeface="Arial"/>
              </a:rPr>
              <a:t>Difference between </a:t>
            </a:r>
            <a:r>
              <a:rPr lang="en-US" err="1">
                <a:cs typeface="Arial"/>
              </a:rPr>
              <a:t>GraphQL</a:t>
            </a:r>
            <a:r>
              <a:rPr lang="en-US">
                <a:cs typeface="Arial"/>
              </a:rPr>
              <a:t> &amp; REST</a:t>
            </a:r>
          </a:p>
          <a:p>
            <a:r>
              <a:rPr lang="en-US">
                <a:cs typeface="Arial"/>
              </a:rPr>
              <a:t>Advantage &amp; Disadvantages</a:t>
            </a:r>
          </a:p>
          <a:p>
            <a:r>
              <a:rPr lang="en-US">
                <a:cs typeface="Arial"/>
              </a:rPr>
              <a:t>Demo</a:t>
            </a:r>
          </a:p>
          <a:p>
            <a:endParaRPr lang="en-US">
              <a:cs typeface="Arial"/>
            </a:endParaRPr>
          </a:p>
        </p:txBody>
      </p:sp>
    </p:spTree>
    <p:extLst>
      <p:ext uri="{BB962C8B-B14F-4D97-AF65-F5344CB8AC3E}">
        <p14:creationId xmlns:p14="http://schemas.microsoft.com/office/powerpoint/2010/main" val="1077368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562-4D8D-434E-AE6A-6CF89E6B1BBF}"/>
              </a:ext>
            </a:extLst>
          </p:cNvPr>
          <p:cNvSpPr>
            <a:spLocks noGrp="1"/>
          </p:cNvSpPr>
          <p:nvPr>
            <p:ph type="title"/>
          </p:nvPr>
        </p:nvSpPr>
        <p:spPr/>
        <p:txBody>
          <a:bodyPr/>
          <a:lstStyle/>
          <a:p>
            <a:r>
              <a:rPr lang="en-US" b="0" err="1">
                <a:ea typeface="+mj-lt"/>
                <a:cs typeface="+mj-lt"/>
              </a:rPr>
              <a:t>GraphQL</a:t>
            </a:r>
            <a:endParaRPr lang="en-US" err="1"/>
          </a:p>
        </p:txBody>
      </p:sp>
      <p:sp>
        <p:nvSpPr>
          <p:cNvPr id="3" name="Text Placeholder 2">
            <a:extLst>
              <a:ext uri="{FF2B5EF4-FFF2-40B4-BE49-F238E27FC236}">
                <a16:creationId xmlns:a16="http://schemas.microsoft.com/office/drawing/2014/main" id="{980004BA-4F47-4C5C-B300-EF35A2F015DB}"/>
              </a:ext>
            </a:extLst>
          </p:cNvPr>
          <p:cNvSpPr>
            <a:spLocks noGrp="1"/>
          </p:cNvSpPr>
          <p:nvPr>
            <p:ph type="body" sz="quarter" idx="11"/>
          </p:nvPr>
        </p:nvSpPr>
        <p:spPr>
          <a:xfrm>
            <a:off x="838404" y="1212987"/>
            <a:ext cx="10293016" cy="5287001"/>
          </a:xfrm>
        </p:spPr>
        <p:txBody>
          <a:bodyPr vert="horz" lIns="91440" tIns="45720" rIns="91440" bIns="45720" rtlCol="0" anchor="t">
            <a:normAutofit/>
          </a:bodyPr>
          <a:lstStyle/>
          <a:p>
            <a:pPr>
              <a:buFont typeface="Wingdings" panose="05000000000000000000" pitchFamily="2" charset="2"/>
              <a:buChar char="§"/>
            </a:pPr>
            <a:r>
              <a:rPr lang="en-US" sz="2000" b="1">
                <a:ea typeface="+mn-lt"/>
                <a:cs typeface="+mn-lt"/>
              </a:rPr>
              <a:t>Official definition</a:t>
            </a:r>
            <a:br>
              <a:rPr lang="en-US" sz="2000" b="1">
                <a:ea typeface="+mn-lt"/>
                <a:cs typeface="+mn-lt"/>
              </a:rPr>
            </a:br>
            <a:br>
              <a:rPr lang="en-US">
                <a:ea typeface="+mn-lt"/>
                <a:cs typeface="+mn-lt"/>
              </a:rPr>
            </a:br>
            <a:r>
              <a:rPr lang="en-US" err="1">
                <a:ea typeface="+mn-lt"/>
                <a:cs typeface="+mn-lt"/>
              </a:rPr>
              <a:t>GraphQL</a:t>
            </a:r>
            <a:r>
              <a:rPr lang="en-US">
                <a:ea typeface="+mn-lt"/>
                <a:cs typeface="+mn-lt"/>
              </a:rPr>
              <a:t> is a query language for APIs and a runtime for fulfilling those queries with your existing data. </a:t>
            </a:r>
            <a:r>
              <a:rPr lang="en-US" err="1">
                <a:ea typeface="+mn-lt"/>
                <a:cs typeface="+mn-lt"/>
              </a:rPr>
              <a:t>GraphQL</a:t>
            </a:r>
            <a:r>
              <a:rPr lang="en-US">
                <a:ea typeface="+mn-lt"/>
                <a:cs typeface="+mn-lt"/>
              </a:rPr>
              <a:t> provides a complete and understandable description of the data in your API, gives clients the power to ask for exactly what they need and nothing more.</a:t>
            </a:r>
          </a:p>
          <a:p>
            <a:pPr>
              <a:buFont typeface="Wingdings" panose="05000000000000000000" pitchFamily="2" charset="2"/>
              <a:buChar char="§"/>
            </a:pPr>
            <a:r>
              <a:rPr lang="en-US" sz="2000" b="1">
                <a:ea typeface="+mn-lt"/>
                <a:cs typeface="+mn-lt"/>
              </a:rPr>
              <a:t>Important points from this definition:</a:t>
            </a:r>
            <a:br>
              <a:rPr lang="en-US" sz="2000" b="1">
                <a:ea typeface="+mn-lt"/>
                <a:cs typeface="+mn-lt"/>
              </a:rPr>
            </a:br>
            <a:br>
              <a:rPr lang="en-US">
                <a:ea typeface="+mn-lt"/>
                <a:cs typeface="+mn-lt"/>
              </a:rPr>
            </a:br>
            <a:r>
              <a:rPr lang="en-US" err="1">
                <a:ea typeface="+mn-lt"/>
                <a:cs typeface="+mn-lt"/>
              </a:rPr>
              <a:t>GraphQL</a:t>
            </a:r>
            <a:r>
              <a:rPr lang="en-US">
                <a:ea typeface="+mn-lt"/>
                <a:cs typeface="+mn-lt"/>
              </a:rPr>
              <a:t> is a query language for APIs not a tool or a framework for designing APIs.</a:t>
            </a:r>
            <a:br>
              <a:rPr lang="en-US">
                <a:ea typeface="+mn-lt"/>
                <a:cs typeface="+mn-lt"/>
              </a:rPr>
            </a:br>
            <a:r>
              <a:rPr lang="en-US">
                <a:ea typeface="+mn-lt"/>
                <a:cs typeface="+mn-lt"/>
              </a:rPr>
              <a:t>A client gets exactly what it wants from an API nothing more than that.</a:t>
            </a:r>
          </a:p>
          <a:p>
            <a:r>
              <a:rPr lang="en-US">
                <a:ea typeface="+mn-lt"/>
                <a:cs typeface="+mn-lt"/>
              </a:rPr>
              <a:t>In </a:t>
            </a:r>
            <a:r>
              <a:rPr lang="en-US" err="1">
                <a:ea typeface="+mn-lt"/>
                <a:cs typeface="+mn-lt"/>
              </a:rPr>
              <a:t>GraphQL</a:t>
            </a:r>
            <a:r>
              <a:rPr lang="en-US">
                <a:ea typeface="+mn-lt"/>
                <a:cs typeface="+mn-lt"/>
              </a:rPr>
              <a:t>, queries, mutations, and subscriptions are three types of operations that clients can perform to interact with a </a:t>
            </a:r>
            <a:r>
              <a:rPr lang="en-US" err="1">
                <a:ea typeface="+mn-lt"/>
                <a:cs typeface="+mn-lt"/>
              </a:rPr>
              <a:t>GraphQL</a:t>
            </a:r>
            <a:r>
              <a:rPr lang="en-US">
                <a:ea typeface="+mn-lt"/>
                <a:cs typeface="+mn-lt"/>
              </a:rPr>
              <a:t> API</a:t>
            </a:r>
          </a:p>
          <a:p>
            <a:r>
              <a:rPr lang="en-US">
                <a:ea typeface="+mn-lt"/>
                <a:cs typeface="+mn-lt"/>
              </a:rPr>
              <a:t>In a single GraphQL request, queries, mutations, and subscriptions can be combined and executed in parallel, improving efficiency</a:t>
            </a:r>
          </a:p>
          <a:p>
            <a:pPr>
              <a:buFont typeface="Wingdings" panose="05000000000000000000" pitchFamily="2" charset="2"/>
              <a:buChar char="§"/>
            </a:pPr>
            <a:r>
              <a:rPr lang="en-US" sz="2000" b="1" err="1">
                <a:ea typeface="+mn-lt"/>
                <a:cs typeface="+mn-lt"/>
              </a:rPr>
              <a:t>GraphQL</a:t>
            </a:r>
            <a:r>
              <a:rPr lang="en-US" sz="2000" b="1">
                <a:ea typeface="+mn-lt"/>
                <a:cs typeface="+mn-lt"/>
              </a:rPr>
              <a:t> is a collection of three things:</a:t>
            </a:r>
          </a:p>
          <a:p>
            <a:pPr marL="0" indent="0">
              <a:buNone/>
            </a:pPr>
            <a:r>
              <a:rPr lang="en-US">
                <a:cs typeface="Arial"/>
              </a:rPr>
              <a:t>   SDL Schema definition  language</a:t>
            </a:r>
            <a:br>
              <a:rPr lang="en-US">
                <a:cs typeface="Arial"/>
              </a:rPr>
            </a:br>
            <a:r>
              <a:rPr lang="en-US">
                <a:cs typeface="Arial"/>
              </a:rPr>
              <a:t>   Runtime Environment</a:t>
            </a:r>
            <a:br>
              <a:rPr lang="en-US">
                <a:cs typeface="Arial"/>
              </a:rPr>
            </a:br>
            <a:r>
              <a:rPr lang="en-US">
                <a:cs typeface="Arial"/>
              </a:rPr>
              <a:t>   Query Language</a:t>
            </a:r>
            <a:endParaRPr lang="en-US"/>
          </a:p>
          <a:p>
            <a:pPr marL="0" indent="0">
              <a:buNone/>
            </a:pPr>
            <a:endParaRPr lang="en-US">
              <a:cs typeface="Arial"/>
            </a:endParaRPr>
          </a:p>
        </p:txBody>
      </p:sp>
    </p:spTree>
    <p:extLst>
      <p:ext uri="{BB962C8B-B14F-4D97-AF65-F5344CB8AC3E}">
        <p14:creationId xmlns:p14="http://schemas.microsoft.com/office/powerpoint/2010/main" val="18255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CD0BC-574C-0450-826D-114B16FB6FA0}"/>
              </a:ext>
            </a:extLst>
          </p:cNvPr>
          <p:cNvSpPr>
            <a:spLocks noGrp="1"/>
          </p:cNvSpPr>
          <p:nvPr>
            <p:ph type="title"/>
          </p:nvPr>
        </p:nvSpPr>
        <p:spPr/>
        <p:txBody>
          <a:bodyPr/>
          <a:lstStyle/>
          <a:p>
            <a:r>
              <a:rPr lang="en-GB">
                <a:cs typeface="Arial"/>
              </a:rPr>
              <a:t>Queries , Mutations &amp; Subscriptions</a:t>
            </a:r>
            <a:endParaRPr lang="en-GB"/>
          </a:p>
        </p:txBody>
      </p:sp>
      <p:sp>
        <p:nvSpPr>
          <p:cNvPr id="3" name="Text Placeholder 2">
            <a:extLst>
              <a:ext uri="{FF2B5EF4-FFF2-40B4-BE49-F238E27FC236}">
                <a16:creationId xmlns:a16="http://schemas.microsoft.com/office/drawing/2014/main" id="{FF390920-7937-47D6-B2B9-FBBED419A591}"/>
              </a:ext>
            </a:extLst>
          </p:cNvPr>
          <p:cNvSpPr>
            <a:spLocks noGrp="1"/>
          </p:cNvSpPr>
          <p:nvPr>
            <p:ph type="body" sz="quarter" idx="11"/>
          </p:nvPr>
        </p:nvSpPr>
        <p:spPr>
          <a:xfrm>
            <a:off x="838404" y="1408637"/>
            <a:ext cx="10293016" cy="5492946"/>
          </a:xfrm>
        </p:spPr>
        <p:txBody>
          <a:bodyPr vert="horz" lIns="91440" tIns="45720" rIns="91440" bIns="45720" rtlCol="0" anchor="t">
            <a:normAutofit fontScale="92500" lnSpcReduction="20000"/>
          </a:bodyPr>
          <a:lstStyle/>
          <a:p>
            <a:r>
              <a:rPr lang="en-GB" b="1"/>
              <a:t>Queries :</a:t>
            </a:r>
            <a:r>
              <a:rPr lang="en-GB"/>
              <a:t> </a:t>
            </a:r>
            <a:r>
              <a:rPr lang="en-GB">
                <a:ea typeface="+mn-lt"/>
                <a:cs typeface="+mn-lt"/>
              </a:rPr>
              <a:t>Queries are used by clients to request data from the server. They are read-only operations, meaning they do not modify data on the server.</a:t>
            </a:r>
            <a:br>
              <a:rPr lang="en-GB">
                <a:cs typeface="Arial"/>
              </a:rPr>
            </a:br>
            <a:br>
              <a:rPr lang="en-GB">
                <a:cs typeface="+mn-lt"/>
              </a:rPr>
            </a:br>
            <a:r>
              <a:rPr lang="en-GB">
                <a:ea typeface="+mn-lt"/>
                <a:cs typeface="+mn-lt"/>
              </a:rPr>
              <a:t>Queries are used to retrieve data.</a:t>
            </a:r>
            <a:br>
              <a:rPr lang="en-US"/>
            </a:br>
            <a:r>
              <a:rPr lang="en-GB">
                <a:ea typeface="+mn-lt"/>
                <a:cs typeface="+mn-lt"/>
              </a:rPr>
              <a:t>They specify the fields and nested data structures needed in the response.</a:t>
            </a:r>
            <a:br>
              <a:rPr lang="en-GB">
                <a:ea typeface="+mn-lt"/>
                <a:cs typeface="+mn-lt"/>
              </a:rPr>
            </a:br>
            <a:r>
              <a:rPr lang="en-GB">
                <a:ea typeface="+mn-lt"/>
                <a:cs typeface="+mn-lt"/>
              </a:rPr>
              <a:t>Multiple queries can be combined into a single request for efficiency.</a:t>
            </a:r>
            <a:br>
              <a:rPr lang="en-GB">
                <a:ea typeface="+mn-lt"/>
                <a:cs typeface="+mn-lt"/>
              </a:rPr>
            </a:br>
            <a:endParaRPr lang="en-GB">
              <a:cs typeface="Arial"/>
            </a:endParaRPr>
          </a:p>
          <a:p>
            <a:r>
              <a:rPr lang="en-GB" b="1"/>
              <a:t>Mutations : </a:t>
            </a:r>
            <a:r>
              <a:rPr lang="en-GB">
                <a:ea typeface="+mn-lt"/>
                <a:cs typeface="+mn-lt"/>
              </a:rPr>
              <a:t>Mutations are used when clients need to modify data on the server. Unlike queries, </a:t>
            </a:r>
            <a:br>
              <a:rPr lang="en-GB">
                <a:ea typeface="+mn-lt"/>
                <a:cs typeface="+mn-lt"/>
              </a:rPr>
            </a:br>
            <a:r>
              <a:rPr lang="en-GB">
                <a:ea typeface="+mn-lt"/>
                <a:cs typeface="+mn-lt"/>
              </a:rPr>
              <a:t>mutations can cause side effects on the server, such as creating, updating, or deleting data.</a:t>
            </a:r>
            <a:br>
              <a:rPr lang="en-GB">
                <a:ea typeface="+mn-lt"/>
                <a:cs typeface="+mn-lt"/>
              </a:rPr>
            </a:br>
            <a:br>
              <a:rPr lang="en-GB">
                <a:ea typeface="+mn-lt"/>
                <a:cs typeface="+mn-lt"/>
              </a:rPr>
            </a:br>
            <a:r>
              <a:rPr lang="en-GB">
                <a:ea typeface="+mn-lt"/>
                <a:cs typeface="+mn-lt"/>
              </a:rPr>
              <a:t>Mutations are used to modify or create data on the server.</a:t>
            </a:r>
            <a:br>
              <a:rPr lang="en-GB">
                <a:ea typeface="+mn-lt"/>
                <a:cs typeface="+mn-lt"/>
              </a:rPr>
            </a:br>
            <a:r>
              <a:rPr lang="en-GB">
                <a:ea typeface="+mn-lt"/>
                <a:cs typeface="+mn-lt"/>
              </a:rPr>
              <a:t>They include an input object with the data to be modified or created.</a:t>
            </a:r>
            <a:br>
              <a:rPr lang="en-GB">
                <a:ea typeface="+mn-lt"/>
                <a:cs typeface="+mn-lt"/>
              </a:rPr>
            </a:br>
            <a:r>
              <a:rPr lang="en-GB">
                <a:ea typeface="+mn-lt"/>
                <a:cs typeface="+mn-lt"/>
              </a:rPr>
              <a:t>Like queries, mutations can specify the fields needed in the response.</a:t>
            </a:r>
            <a:br>
              <a:rPr lang="en-GB">
                <a:ea typeface="+mn-lt"/>
                <a:cs typeface="+mn-lt"/>
              </a:rPr>
            </a:br>
            <a:endParaRPr lang="en-GB">
              <a:cs typeface="Arial"/>
            </a:endParaRPr>
          </a:p>
          <a:p>
            <a:r>
              <a:rPr lang="en-GB" b="1"/>
              <a:t>Subscriptions : </a:t>
            </a:r>
            <a:r>
              <a:rPr lang="en-GB"/>
              <a:t>S</a:t>
            </a:r>
            <a:r>
              <a:rPr lang="en-GB">
                <a:ea typeface="+mn-lt"/>
                <a:cs typeface="+mn-lt"/>
              </a:rPr>
              <a:t>ubscriptions enable real-time communication between the server and the client. Clients can subscribe to specific events, and the server will push updates to the client when those events occur.</a:t>
            </a:r>
            <a:br>
              <a:rPr lang="en-GB">
                <a:ea typeface="+mn-lt"/>
                <a:cs typeface="+mn-lt"/>
              </a:rPr>
            </a:br>
            <a:r>
              <a:rPr lang="en-GB">
                <a:ea typeface="+mn-lt"/>
                <a:cs typeface="+mn-lt"/>
              </a:rPr>
              <a:t>Subscriptions are used for real-time updates.</a:t>
            </a:r>
            <a:br>
              <a:rPr lang="en-GB">
                <a:ea typeface="+mn-lt"/>
                <a:cs typeface="+mn-lt"/>
              </a:rPr>
            </a:br>
            <a:r>
              <a:rPr lang="en-GB">
                <a:ea typeface="+mn-lt"/>
                <a:cs typeface="+mn-lt"/>
              </a:rPr>
              <a:t>They define an event to subscribe to and the data structure to be sent when the event occurs.</a:t>
            </a:r>
            <a:endParaRPr lang="en-GB">
              <a:cs typeface="Arial"/>
            </a:endParaRPr>
          </a:p>
          <a:p>
            <a:pPr marL="0" indent="0">
              <a:buNone/>
            </a:pPr>
            <a:endParaRPr lang="en-GB">
              <a:cs typeface="Arial"/>
            </a:endParaRPr>
          </a:p>
          <a:p>
            <a:pPr marL="0" indent="0">
              <a:buNone/>
            </a:pPr>
            <a:endParaRPr lang="en-GB">
              <a:ea typeface="+mn-lt"/>
              <a:cs typeface="+mn-lt"/>
            </a:endParaRPr>
          </a:p>
          <a:p>
            <a:pPr marL="0" indent="0">
              <a:buNone/>
            </a:pPr>
            <a:br>
              <a:rPr lang="en-GB">
                <a:cs typeface="Arial"/>
              </a:rPr>
            </a:br>
            <a:endParaRPr lang="en-GB">
              <a:cs typeface="Arial"/>
            </a:endParaRPr>
          </a:p>
        </p:txBody>
      </p:sp>
    </p:spTree>
    <p:extLst>
      <p:ext uri="{BB962C8B-B14F-4D97-AF65-F5344CB8AC3E}">
        <p14:creationId xmlns:p14="http://schemas.microsoft.com/office/powerpoint/2010/main" val="127163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8F610-15E8-3437-BDBC-C1A78655FA9E}"/>
              </a:ext>
            </a:extLst>
          </p:cNvPr>
          <p:cNvSpPr>
            <a:spLocks noGrp="1"/>
          </p:cNvSpPr>
          <p:nvPr>
            <p:ph type="title"/>
          </p:nvPr>
        </p:nvSpPr>
        <p:spPr/>
        <p:txBody>
          <a:bodyPr/>
          <a:lstStyle/>
          <a:p>
            <a:r>
              <a:rPr lang="en-GB" b="0">
                <a:ea typeface="+mj-lt"/>
                <a:cs typeface="+mj-lt"/>
              </a:rPr>
              <a:t>Schema definition language(SDL)</a:t>
            </a:r>
            <a:endParaRPr lang="en-US"/>
          </a:p>
        </p:txBody>
      </p:sp>
      <p:sp>
        <p:nvSpPr>
          <p:cNvPr id="3" name="Text Placeholder 2">
            <a:extLst>
              <a:ext uri="{FF2B5EF4-FFF2-40B4-BE49-F238E27FC236}">
                <a16:creationId xmlns:a16="http://schemas.microsoft.com/office/drawing/2014/main" id="{A0C7ECF1-B40B-B813-B00A-4F753F7A97DC}"/>
              </a:ext>
            </a:extLst>
          </p:cNvPr>
          <p:cNvSpPr>
            <a:spLocks noGrp="1"/>
          </p:cNvSpPr>
          <p:nvPr>
            <p:ph type="body" sz="quarter" idx="11"/>
          </p:nvPr>
        </p:nvSpPr>
        <p:spPr>
          <a:xfrm>
            <a:off x="838404" y="1017339"/>
            <a:ext cx="10293016" cy="5307595"/>
          </a:xfrm>
        </p:spPr>
        <p:txBody>
          <a:bodyPr vert="horz" lIns="91440" tIns="45720" rIns="91440" bIns="45720" rtlCol="0" anchor="t">
            <a:normAutofit/>
          </a:bodyPr>
          <a:lstStyle/>
          <a:p>
            <a:r>
              <a:rPr lang="en-GB">
                <a:ea typeface="+mn-lt"/>
                <a:cs typeface="+mn-lt"/>
              </a:rPr>
              <a:t>Schema definition language is used to define a </a:t>
            </a:r>
            <a:r>
              <a:rPr lang="en-GB" err="1">
                <a:ea typeface="+mn-lt"/>
                <a:cs typeface="+mn-lt"/>
              </a:rPr>
              <a:t>GraphQL</a:t>
            </a:r>
            <a:r>
              <a:rPr lang="en-GB">
                <a:ea typeface="+mn-lt"/>
                <a:cs typeface="+mn-lt"/>
              </a:rPr>
              <a:t> schema.</a:t>
            </a:r>
          </a:p>
          <a:p>
            <a:r>
              <a:rPr lang="en-GB">
                <a:ea typeface="+mn-lt"/>
                <a:cs typeface="+mn-lt"/>
              </a:rPr>
              <a:t>A </a:t>
            </a:r>
            <a:r>
              <a:rPr lang="en-GB" err="1">
                <a:ea typeface="+mn-lt"/>
                <a:cs typeface="+mn-lt"/>
              </a:rPr>
              <a:t>GraphQL</a:t>
            </a:r>
            <a:r>
              <a:rPr lang="en-GB">
                <a:ea typeface="+mn-lt"/>
                <a:cs typeface="+mn-lt"/>
              </a:rPr>
              <a:t> schema is used to expose the functionalities that are available in an application to its users. For ex: adding a new book to a virtual library or getting a list of all books from that library.</a:t>
            </a:r>
          </a:p>
          <a:p>
            <a:r>
              <a:rPr lang="en-GB">
                <a:ea typeface="+mn-lt"/>
                <a:cs typeface="+mn-lt"/>
              </a:rPr>
              <a:t>A </a:t>
            </a:r>
            <a:r>
              <a:rPr lang="en-GB" err="1">
                <a:ea typeface="+mn-lt"/>
                <a:cs typeface="+mn-lt"/>
              </a:rPr>
              <a:t>GraphQL</a:t>
            </a:r>
            <a:r>
              <a:rPr lang="en-GB">
                <a:ea typeface="+mn-lt"/>
                <a:cs typeface="+mn-lt"/>
              </a:rPr>
              <a:t> schema contains:</a:t>
            </a:r>
            <a:br>
              <a:rPr lang="en-US"/>
            </a:br>
            <a:br>
              <a:rPr lang="en-US"/>
            </a:br>
            <a:r>
              <a:rPr lang="en-US">
                <a:ea typeface="+mn-lt"/>
                <a:cs typeface="+mn-lt"/>
              </a:rPr>
              <a:t>■ Types which are similar to classes in Java.</a:t>
            </a:r>
            <a:endParaRPr lang="en-GB">
              <a:ea typeface="+mn-lt"/>
              <a:cs typeface="+mn-lt"/>
            </a:endParaRPr>
          </a:p>
          <a:p>
            <a:pPr marL="0" indent="0">
              <a:buNone/>
            </a:pPr>
            <a:r>
              <a:rPr lang="en-US">
                <a:ea typeface="+mn-lt"/>
                <a:cs typeface="+mn-lt"/>
              </a:rPr>
              <a:t>   ■ Operations which can be performed on these Types. Similar to methods in Java.</a:t>
            </a:r>
            <a:br>
              <a:rPr lang="en-US"/>
            </a:br>
            <a:br>
              <a:rPr lang="en-US"/>
            </a:br>
            <a:r>
              <a:rPr lang="en-US">
                <a:solidFill>
                  <a:schemeClr val="accent5"/>
                </a:solidFill>
                <a:ea typeface="+mn-lt"/>
                <a:cs typeface="+mn-lt"/>
              </a:rPr>
              <a:t>type </a:t>
            </a:r>
            <a:r>
              <a:rPr lang="en-US">
                <a:ea typeface="+mn-lt"/>
                <a:cs typeface="+mn-lt"/>
              </a:rPr>
              <a:t>Query{                                                                </a:t>
            </a:r>
            <a:r>
              <a:rPr lang="en-US">
                <a:solidFill>
                  <a:schemeClr val="accent5"/>
                </a:solidFill>
                <a:ea typeface="+mn-lt"/>
                <a:cs typeface="+mn-lt"/>
              </a:rPr>
              <a:t>type </a:t>
            </a:r>
            <a:r>
              <a:rPr lang="en-US">
                <a:ea typeface="+mn-lt"/>
                <a:cs typeface="+mn-lt"/>
              </a:rPr>
              <a:t>Mutation{</a:t>
            </a:r>
          </a:p>
          <a:p>
            <a:pPr>
              <a:buNone/>
            </a:pPr>
            <a:r>
              <a:rPr lang="en-US">
                <a:ea typeface="+mn-lt"/>
                <a:cs typeface="+mn-lt"/>
              </a:rPr>
              <a:t> </a:t>
            </a:r>
            <a:r>
              <a:rPr lang="en-US" err="1">
                <a:ea typeface="+mn-lt"/>
                <a:cs typeface="+mn-lt"/>
              </a:rPr>
              <a:t>getBook</a:t>
            </a:r>
            <a:r>
              <a:rPr lang="en-US">
                <a:ea typeface="+mn-lt"/>
                <a:cs typeface="+mn-lt"/>
              </a:rPr>
              <a:t> (id: Int) : Book                                             </a:t>
            </a:r>
            <a:r>
              <a:rPr lang="en-US" err="1">
                <a:ea typeface="+mn-lt"/>
                <a:cs typeface="+mn-lt"/>
              </a:rPr>
              <a:t>createBook</a:t>
            </a:r>
            <a:r>
              <a:rPr lang="en-US">
                <a:ea typeface="+mn-lt"/>
                <a:cs typeface="+mn-lt"/>
              </a:rPr>
              <a:t> (name: String, pages: Int): Int</a:t>
            </a:r>
            <a:endParaRPr lang="en-US">
              <a:cs typeface="Arial"/>
            </a:endParaRPr>
          </a:p>
          <a:p>
            <a:pPr marL="0" indent="0">
              <a:buNone/>
            </a:pPr>
            <a:r>
              <a:rPr lang="en-US">
                <a:ea typeface="+mn-lt"/>
                <a:cs typeface="+mn-lt"/>
              </a:rPr>
              <a:t> </a:t>
            </a:r>
            <a:r>
              <a:rPr lang="en-US" err="1">
                <a:ea typeface="+mn-lt"/>
                <a:cs typeface="+mn-lt"/>
              </a:rPr>
              <a:t>getBooks</a:t>
            </a:r>
            <a:r>
              <a:rPr lang="en-US">
                <a:ea typeface="+mn-lt"/>
                <a:cs typeface="+mn-lt"/>
              </a:rPr>
              <a:t>: [Book]                                                        }</a:t>
            </a:r>
            <a:endParaRPr lang="en-US"/>
          </a:p>
          <a:p>
            <a:pPr marL="0" indent="0">
              <a:buNone/>
            </a:pPr>
            <a:r>
              <a:rPr lang="en-US">
                <a:ea typeface="+mn-lt"/>
                <a:cs typeface="+mn-lt"/>
              </a:rPr>
              <a:t>}                                         </a:t>
            </a:r>
            <a:r>
              <a:rPr lang="en-US">
                <a:solidFill>
                  <a:schemeClr val="accent5"/>
                </a:solidFill>
                <a:ea typeface="+mn-lt"/>
                <a:cs typeface="+mn-lt"/>
              </a:rPr>
              <a:t>type </a:t>
            </a:r>
            <a:r>
              <a:rPr lang="en-US">
                <a:ea typeface="+mn-lt"/>
                <a:cs typeface="+mn-lt"/>
              </a:rPr>
              <a:t>Book{</a:t>
            </a:r>
            <a:br>
              <a:rPr lang="en-US">
                <a:ea typeface="+mn-lt"/>
                <a:cs typeface="+mn-lt"/>
              </a:rPr>
            </a:br>
            <a:r>
              <a:rPr lang="en-US">
                <a:ea typeface="+mn-lt"/>
                <a:cs typeface="+mn-lt"/>
              </a:rPr>
              <a:t>                                           id: Int</a:t>
            </a:r>
          </a:p>
          <a:p>
            <a:pPr>
              <a:buNone/>
            </a:pPr>
            <a:r>
              <a:rPr lang="en-US">
                <a:ea typeface="+mn-lt"/>
                <a:cs typeface="+mn-lt"/>
              </a:rPr>
              <a:t>                                           name: String</a:t>
            </a:r>
            <a:endParaRPr lang="en-US"/>
          </a:p>
          <a:p>
            <a:pPr>
              <a:buNone/>
            </a:pPr>
            <a:r>
              <a:rPr lang="en-US">
                <a:cs typeface="Arial"/>
              </a:rPr>
              <a:t>                                            }</a:t>
            </a:r>
          </a:p>
        </p:txBody>
      </p:sp>
    </p:spTree>
    <p:extLst>
      <p:ext uri="{BB962C8B-B14F-4D97-AF65-F5344CB8AC3E}">
        <p14:creationId xmlns:p14="http://schemas.microsoft.com/office/powerpoint/2010/main" val="2067196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7A08B-240B-6111-0C85-48CEA57408EA}"/>
              </a:ext>
            </a:extLst>
          </p:cNvPr>
          <p:cNvSpPr>
            <a:spLocks noGrp="1"/>
          </p:cNvSpPr>
          <p:nvPr>
            <p:ph type="title"/>
          </p:nvPr>
        </p:nvSpPr>
        <p:spPr/>
        <p:txBody>
          <a:bodyPr/>
          <a:lstStyle/>
          <a:p>
            <a:r>
              <a:rPr lang="en-GB" b="0">
                <a:ea typeface="+mj-lt"/>
                <a:cs typeface="+mj-lt"/>
              </a:rPr>
              <a:t>Runtime Environment</a:t>
            </a:r>
            <a:endParaRPr lang="en-US"/>
          </a:p>
        </p:txBody>
      </p:sp>
      <p:sp>
        <p:nvSpPr>
          <p:cNvPr id="3" name="Text Placeholder 2">
            <a:extLst>
              <a:ext uri="{FF2B5EF4-FFF2-40B4-BE49-F238E27FC236}">
                <a16:creationId xmlns:a16="http://schemas.microsoft.com/office/drawing/2014/main" id="{F30CBEE5-2621-5295-15BF-C9EA8C23A88E}"/>
              </a:ext>
            </a:extLst>
          </p:cNvPr>
          <p:cNvSpPr>
            <a:spLocks noGrp="1"/>
          </p:cNvSpPr>
          <p:nvPr>
            <p:ph type="body" sz="quarter" idx="11"/>
          </p:nvPr>
        </p:nvSpPr>
        <p:spPr>
          <a:xfrm>
            <a:off x="838404" y="1212987"/>
            <a:ext cx="10293016" cy="4730947"/>
          </a:xfrm>
        </p:spPr>
        <p:txBody>
          <a:bodyPr vert="horz" lIns="91440" tIns="45720" rIns="91440" bIns="45720" rtlCol="0" anchor="t">
            <a:normAutofit/>
          </a:bodyPr>
          <a:lstStyle/>
          <a:p>
            <a:r>
              <a:rPr lang="en-GB" sz="2000" b="1" dirty="0">
                <a:ea typeface="+mn-lt"/>
                <a:cs typeface="+mn-lt"/>
              </a:rPr>
              <a:t>Runtime environment performs two major operations:</a:t>
            </a:r>
            <a:br>
              <a:rPr lang="en-GB" dirty="0">
                <a:ea typeface="+mn-lt"/>
                <a:cs typeface="+mn-lt"/>
              </a:rPr>
            </a:br>
            <a:br>
              <a:rPr lang="en-GB" dirty="0">
                <a:cs typeface="Arial"/>
              </a:rPr>
            </a:br>
            <a:r>
              <a:rPr lang="en-GB" dirty="0">
                <a:ea typeface="+mn-lt"/>
                <a:cs typeface="+mn-lt"/>
              </a:rPr>
              <a:t>Parsing the </a:t>
            </a:r>
            <a:r>
              <a:rPr lang="en-GB" dirty="0" err="1">
                <a:ea typeface="+mn-lt"/>
                <a:cs typeface="+mn-lt"/>
              </a:rPr>
              <a:t>GraphQL</a:t>
            </a:r>
            <a:r>
              <a:rPr lang="en-GB" dirty="0">
                <a:ea typeface="+mn-lt"/>
                <a:cs typeface="+mn-lt"/>
              </a:rPr>
              <a:t> schema file and creating an 'In memory schema' from it.</a:t>
            </a:r>
            <a:br>
              <a:rPr lang="en-US" dirty="0"/>
            </a:br>
            <a:r>
              <a:rPr lang="en-US" dirty="0">
                <a:ea typeface="+mn-lt"/>
                <a:cs typeface="+mn-lt"/>
              </a:rPr>
              <a:t>Executing the operation specified in the client's request.</a:t>
            </a:r>
            <a:endParaRPr lang="en-GB" dirty="0">
              <a:cs typeface="Arial"/>
            </a:endParaRPr>
          </a:p>
          <a:p>
            <a:r>
              <a:rPr lang="en-US" sz="2000" b="1" dirty="0">
                <a:ea typeface="+mn-lt"/>
                <a:cs typeface="+mn-lt"/>
              </a:rPr>
              <a:t>Parsing the </a:t>
            </a:r>
            <a:r>
              <a:rPr lang="en-US" sz="2000" b="1" dirty="0" err="1">
                <a:ea typeface="+mn-lt"/>
                <a:cs typeface="+mn-lt"/>
              </a:rPr>
              <a:t>GraphQL</a:t>
            </a:r>
            <a:r>
              <a:rPr lang="en-US" sz="2000" b="1" dirty="0">
                <a:ea typeface="+mn-lt"/>
                <a:cs typeface="+mn-lt"/>
              </a:rPr>
              <a:t> schema file</a:t>
            </a:r>
            <a:br>
              <a:rPr lang="en-US" dirty="0">
                <a:ea typeface="+mn-lt"/>
                <a:cs typeface="+mn-lt"/>
              </a:rPr>
            </a:br>
            <a:br>
              <a:rPr lang="en-US" dirty="0">
                <a:ea typeface="+mn-lt"/>
                <a:cs typeface="+mn-lt"/>
              </a:rPr>
            </a:br>
            <a:r>
              <a:rPr lang="en-US" dirty="0">
                <a:ea typeface="+mn-lt"/>
                <a:cs typeface="+mn-lt"/>
              </a:rPr>
              <a:t>Reading information from the schema file again &amp; again will be inefficient so the runtime environment creates an </a:t>
            </a:r>
            <a:r>
              <a:rPr lang="en-US" dirty="0" err="1">
                <a:ea typeface="+mn-lt"/>
                <a:cs typeface="+mn-lt"/>
              </a:rPr>
              <a:t>Inmemory</a:t>
            </a:r>
            <a:r>
              <a:rPr lang="en-US" dirty="0">
                <a:ea typeface="+mn-lt"/>
                <a:cs typeface="+mn-lt"/>
              </a:rPr>
              <a:t> representation of the schema file that contains all the information defined in that schema file.</a:t>
            </a:r>
            <a:endParaRPr lang="en-US" dirty="0">
              <a:cs typeface="Arial"/>
            </a:endParaRPr>
          </a:p>
          <a:p>
            <a:r>
              <a:rPr lang="en-US" sz="2000" b="1" dirty="0">
                <a:ea typeface="+mn-lt"/>
                <a:cs typeface="+mn-lt"/>
              </a:rPr>
              <a:t>Executing the operation</a:t>
            </a:r>
            <a:br>
              <a:rPr lang="en-US" dirty="0">
                <a:ea typeface="+mn-lt"/>
                <a:cs typeface="+mn-lt"/>
              </a:rPr>
            </a:br>
            <a:br>
              <a:rPr lang="en-US" dirty="0">
                <a:ea typeface="+mn-lt"/>
                <a:cs typeface="+mn-lt"/>
              </a:rPr>
            </a:br>
            <a:r>
              <a:rPr lang="en-US" dirty="0">
                <a:ea typeface="+mn-lt"/>
                <a:cs typeface="+mn-lt"/>
              </a:rPr>
              <a:t>A user can use any of the operations that were defined in the schema file. Runtime environment is responsible for handling the user's request it looks for the operation specified in the request then uses the </a:t>
            </a:r>
            <a:r>
              <a:rPr lang="en-US" dirty="0" err="1">
                <a:ea typeface="+mn-lt"/>
                <a:cs typeface="+mn-lt"/>
              </a:rPr>
              <a:t>inmemory</a:t>
            </a:r>
            <a:r>
              <a:rPr lang="en-US" dirty="0">
                <a:ea typeface="+mn-lt"/>
                <a:cs typeface="+mn-lt"/>
              </a:rPr>
              <a:t> schema to check if that operation exists in the schema or not. If it exists then runtime will execute it and will perform the specified action like reading or manipulating the data at server.</a:t>
            </a:r>
            <a:endParaRPr lang="en-US" dirty="0">
              <a:cs typeface="Arial"/>
            </a:endParaRPr>
          </a:p>
          <a:p>
            <a:pPr marL="0" indent="0">
              <a:buNone/>
            </a:pPr>
            <a:endParaRPr lang="en-GB">
              <a:cs typeface="Arial"/>
            </a:endParaRPr>
          </a:p>
        </p:txBody>
      </p:sp>
    </p:spTree>
    <p:extLst>
      <p:ext uri="{BB962C8B-B14F-4D97-AF65-F5344CB8AC3E}">
        <p14:creationId xmlns:p14="http://schemas.microsoft.com/office/powerpoint/2010/main" val="102650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824F4-CAAA-9EA1-2E46-21DF4E3CD83F}"/>
              </a:ext>
            </a:extLst>
          </p:cNvPr>
          <p:cNvSpPr>
            <a:spLocks noGrp="1"/>
          </p:cNvSpPr>
          <p:nvPr>
            <p:ph type="title"/>
          </p:nvPr>
        </p:nvSpPr>
        <p:spPr/>
        <p:txBody>
          <a:bodyPr/>
          <a:lstStyle/>
          <a:p>
            <a:r>
              <a:rPr lang="en-GB" b="0">
                <a:ea typeface="+mj-lt"/>
                <a:cs typeface="+mj-lt"/>
              </a:rPr>
              <a:t>Query language(QL)</a:t>
            </a:r>
            <a:endParaRPr lang="en-US"/>
          </a:p>
        </p:txBody>
      </p:sp>
      <p:sp>
        <p:nvSpPr>
          <p:cNvPr id="3" name="Text Placeholder 2">
            <a:extLst>
              <a:ext uri="{FF2B5EF4-FFF2-40B4-BE49-F238E27FC236}">
                <a16:creationId xmlns:a16="http://schemas.microsoft.com/office/drawing/2014/main" id="{5AF511C3-924D-B2EE-7DA9-DB1E0AA166CE}"/>
              </a:ext>
            </a:extLst>
          </p:cNvPr>
          <p:cNvSpPr>
            <a:spLocks noGrp="1"/>
          </p:cNvSpPr>
          <p:nvPr>
            <p:ph type="body" sz="quarter" idx="11"/>
          </p:nvPr>
        </p:nvSpPr>
        <p:spPr/>
        <p:txBody>
          <a:bodyPr vert="horz" lIns="91440" tIns="45720" rIns="91440" bIns="45720" rtlCol="0" anchor="t">
            <a:normAutofit/>
          </a:bodyPr>
          <a:lstStyle/>
          <a:p>
            <a:r>
              <a:rPr lang="en-GB">
                <a:ea typeface="+mn-lt"/>
                <a:cs typeface="+mn-lt"/>
              </a:rPr>
              <a:t>Query language is used by clients to use operations that are defined in the </a:t>
            </a:r>
            <a:r>
              <a:rPr lang="en-GB" err="1">
                <a:ea typeface="+mn-lt"/>
                <a:cs typeface="+mn-lt"/>
              </a:rPr>
              <a:t>GraphQL</a:t>
            </a:r>
            <a:r>
              <a:rPr lang="en-GB">
                <a:ea typeface="+mn-lt"/>
                <a:cs typeface="+mn-lt"/>
              </a:rPr>
              <a:t> schema.</a:t>
            </a:r>
            <a:endParaRPr lang="en-GB">
              <a:cs typeface="Arial"/>
            </a:endParaRPr>
          </a:p>
          <a:p>
            <a:r>
              <a:rPr lang="en-GB">
                <a:ea typeface="+mn-lt"/>
                <a:cs typeface="+mn-lt"/>
              </a:rPr>
              <a:t> QL enables a client to select only the required fields from a set of fields.</a:t>
            </a:r>
          </a:p>
          <a:p>
            <a:endParaRPr lang="en-GB">
              <a:cs typeface="Arial"/>
            </a:endParaRPr>
          </a:p>
          <a:p>
            <a:endParaRPr lang="en-GB">
              <a:cs typeface="Arial"/>
            </a:endParaRPr>
          </a:p>
          <a:p>
            <a:endParaRPr lang="en-GB">
              <a:cs typeface="Arial"/>
            </a:endParaRPr>
          </a:p>
          <a:p>
            <a:endParaRPr lang="en-GB">
              <a:cs typeface="Arial"/>
            </a:endParaRPr>
          </a:p>
          <a:p>
            <a:endParaRPr lang="en-GB">
              <a:cs typeface="Arial"/>
            </a:endParaRPr>
          </a:p>
          <a:p>
            <a:endParaRPr lang="en-GB">
              <a:cs typeface="Arial"/>
            </a:endParaRPr>
          </a:p>
          <a:p>
            <a:endParaRPr lang="en-GB">
              <a:cs typeface="Arial"/>
            </a:endParaRPr>
          </a:p>
          <a:p>
            <a:pPr marL="0" indent="0">
              <a:buNone/>
            </a:pPr>
            <a:endParaRPr lang="en-GB">
              <a:cs typeface="Arial"/>
            </a:endParaRPr>
          </a:p>
          <a:p>
            <a:endParaRPr lang="en-GB">
              <a:cs typeface="Arial"/>
            </a:endParaRPr>
          </a:p>
        </p:txBody>
      </p:sp>
      <p:pic>
        <p:nvPicPr>
          <p:cNvPr id="5" name="Picture 4" descr="A pink hexagon with dots&#10;&#10;Description automatically generated">
            <a:extLst>
              <a:ext uri="{FF2B5EF4-FFF2-40B4-BE49-F238E27FC236}">
                <a16:creationId xmlns:a16="http://schemas.microsoft.com/office/drawing/2014/main" id="{37041370-303B-48E2-D559-45670BE357B1}"/>
              </a:ext>
            </a:extLst>
          </p:cNvPr>
          <p:cNvPicPr>
            <a:picLocks noChangeAspect="1"/>
          </p:cNvPicPr>
          <p:nvPr/>
        </p:nvPicPr>
        <p:blipFill>
          <a:blip r:embed="rId2"/>
          <a:stretch>
            <a:fillRect/>
          </a:stretch>
        </p:blipFill>
        <p:spPr>
          <a:xfrm>
            <a:off x="4453581" y="2567244"/>
            <a:ext cx="2667000" cy="3000375"/>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B237A0BD-8BC6-3616-AE99-A9927ACCB22F}"/>
                  </a:ext>
                </a:extLst>
              </p14:cNvPr>
              <p14:cNvContentPartPr/>
              <p14:nvPr/>
            </p14:nvContentPartPr>
            <p14:xfrm>
              <a:off x="3537121" y="4058298"/>
              <a:ext cx="923736" cy="12871"/>
            </p14:xfrm>
          </p:contentPart>
        </mc:Choice>
        <mc:Fallback xmlns="">
          <p:pic>
            <p:nvPicPr>
              <p:cNvPr id="9" name="Ink 8">
                <a:extLst>
                  <a:ext uri="{FF2B5EF4-FFF2-40B4-BE49-F238E27FC236}">
                    <a16:creationId xmlns:a16="http://schemas.microsoft.com/office/drawing/2014/main" id="{B237A0BD-8BC6-3616-AE99-A9927ACCB22F}"/>
                  </a:ext>
                </a:extLst>
              </p:cNvPr>
              <p:cNvPicPr/>
              <p:nvPr/>
            </p:nvPicPr>
            <p:blipFill>
              <a:blip r:embed="rId4"/>
              <a:stretch>
                <a:fillRect/>
              </a:stretch>
            </p:blipFill>
            <p:spPr>
              <a:xfrm>
                <a:off x="3519128" y="3414748"/>
                <a:ext cx="959361" cy="12871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B1216EDF-BED1-94C1-0684-5FA978E3D5E6}"/>
                  </a:ext>
                </a:extLst>
              </p14:cNvPr>
              <p14:cNvContentPartPr/>
              <p14:nvPr/>
            </p14:nvContentPartPr>
            <p14:xfrm>
              <a:off x="4284822" y="4058298"/>
              <a:ext cx="189354" cy="12871"/>
            </p14:xfrm>
          </p:contentPart>
        </mc:Choice>
        <mc:Fallback xmlns="">
          <p:pic>
            <p:nvPicPr>
              <p:cNvPr id="10" name="Ink 9">
                <a:extLst>
                  <a:ext uri="{FF2B5EF4-FFF2-40B4-BE49-F238E27FC236}">
                    <a16:creationId xmlns:a16="http://schemas.microsoft.com/office/drawing/2014/main" id="{B1216EDF-BED1-94C1-0684-5FA978E3D5E6}"/>
                  </a:ext>
                </a:extLst>
              </p:cNvPr>
              <p:cNvPicPr/>
              <p:nvPr/>
            </p:nvPicPr>
            <p:blipFill>
              <a:blip r:embed="rId6"/>
              <a:stretch>
                <a:fillRect/>
              </a:stretch>
            </p:blipFill>
            <p:spPr>
              <a:xfrm>
                <a:off x="4266857" y="3414748"/>
                <a:ext cx="224925" cy="12871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ED39C06C-6D6B-238B-5BFC-BE1F54FC5127}"/>
                  </a:ext>
                </a:extLst>
              </p14:cNvPr>
              <p14:cNvContentPartPr/>
              <p14:nvPr/>
            </p14:nvContentPartPr>
            <p14:xfrm>
              <a:off x="7151473" y="4058298"/>
              <a:ext cx="1168750" cy="12871"/>
            </p14:xfrm>
          </p:contentPart>
        </mc:Choice>
        <mc:Fallback xmlns="">
          <p:pic>
            <p:nvPicPr>
              <p:cNvPr id="11" name="Ink 10">
                <a:extLst>
                  <a:ext uri="{FF2B5EF4-FFF2-40B4-BE49-F238E27FC236}">
                    <a16:creationId xmlns:a16="http://schemas.microsoft.com/office/drawing/2014/main" id="{ED39C06C-6D6B-238B-5BFC-BE1F54FC5127}"/>
                  </a:ext>
                </a:extLst>
              </p:cNvPr>
              <p:cNvPicPr/>
              <p:nvPr/>
            </p:nvPicPr>
            <p:blipFill>
              <a:blip r:embed="rId8"/>
              <a:stretch>
                <a:fillRect/>
              </a:stretch>
            </p:blipFill>
            <p:spPr>
              <a:xfrm>
                <a:off x="7133476" y="3414748"/>
                <a:ext cx="1204385" cy="12871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8B2C7452-7888-737F-4E53-18131CC4675C}"/>
                  </a:ext>
                </a:extLst>
              </p14:cNvPr>
              <p14:cNvContentPartPr/>
              <p14:nvPr/>
            </p14:nvContentPartPr>
            <p14:xfrm>
              <a:off x="6049661" y="6525911"/>
              <a:ext cx="12871" cy="12871"/>
            </p14:xfrm>
          </p:contentPart>
        </mc:Choice>
        <mc:Fallback xmlns="">
          <p:pic>
            <p:nvPicPr>
              <p:cNvPr id="12" name="Ink 11">
                <a:extLst>
                  <a:ext uri="{FF2B5EF4-FFF2-40B4-BE49-F238E27FC236}">
                    <a16:creationId xmlns:a16="http://schemas.microsoft.com/office/drawing/2014/main" id="{8B2C7452-7888-737F-4E53-18131CC4675C}"/>
                  </a:ext>
                </a:extLst>
              </p:cNvPr>
              <p:cNvPicPr/>
              <p:nvPr/>
            </p:nvPicPr>
            <p:blipFill>
              <a:blip r:embed="rId10"/>
              <a:stretch>
                <a:fillRect/>
              </a:stretch>
            </p:blipFill>
            <p:spPr>
              <a:xfrm>
                <a:off x="5406111" y="5882361"/>
                <a:ext cx="1287100" cy="12871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7594EC57-4BE4-78C0-FC5D-D5265812EDEA}"/>
                  </a:ext>
                </a:extLst>
              </p14:cNvPr>
              <p14:cNvContentPartPr/>
              <p14:nvPr/>
            </p14:nvContentPartPr>
            <p14:xfrm>
              <a:off x="4327130" y="3934688"/>
              <a:ext cx="147046" cy="99278"/>
            </p14:xfrm>
          </p:contentPart>
        </mc:Choice>
        <mc:Fallback xmlns="">
          <p:pic>
            <p:nvPicPr>
              <p:cNvPr id="13" name="Ink 12">
                <a:extLst>
                  <a:ext uri="{FF2B5EF4-FFF2-40B4-BE49-F238E27FC236}">
                    <a16:creationId xmlns:a16="http://schemas.microsoft.com/office/drawing/2014/main" id="{7594EC57-4BE4-78C0-FC5D-D5265812EDEA}"/>
                  </a:ext>
                </a:extLst>
              </p:cNvPr>
              <p:cNvPicPr/>
              <p:nvPr/>
            </p:nvPicPr>
            <p:blipFill>
              <a:blip r:embed="rId12"/>
              <a:stretch>
                <a:fillRect/>
              </a:stretch>
            </p:blipFill>
            <p:spPr>
              <a:xfrm>
                <a:off x="4309198" y="3916768"/>
                <a:ext cx="182552" cy="134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CEACBFB2-F87F-9D20-9CE5-945A30E35A2F}"/>
                  </a:ext>
                </a:extLst>
              </p14:cNvPr>
              <p14:cNvContentPartPr/>
              <p14:nvPr/>
            </p14:nvContentPartPr>
            <p14:xfrm>
              <a:off x="4367012" y="4064858"/>
              <a:ext cx="96865" cy="128704"/>
            </p14:xfrm>
          </p:contentPart>
        </mc:Choice>
        <mc:Fallback xmlns="">
          <p:pic>
            <p:nvPicPr>
              <p:cNvPr id="14" name="Ink 13">
                <a:extLst>
                  <a:ext uri="{FF2B5EF4-FFF2-40B4-BE49-F238E27FC236}">
                    <a16:creationId xmlns:a16="http://schemas.microsoft.com/office/drawing/2014/main" id="{CEACBFB2-F87F-9D20-9CE5-945A30E35A2F}"/>
                  </a:ext>
                </a:extLst>
              </p:cNvPr>
              <p:cNvPicPr/>
              <p:nvPr/>
            </p:nvPicPr>
            <p:blipFill>
              <a:blip r:embed="rId14"/>
              <a:stretch>
                <a:fillRect/>
              </a:stretch>
            </p:blipFill>
            <p:spPr>
              <a:xfrm>
                <a:off x="4349074" y="4046883"/>
                <a:ext cx="132382" cy="16429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AE64E724-0038-65BC-B45E-69A50E96CD1D}"/>
                  </a:ext>
                </a:extLst>
              </p14:cNvPr>
              <p14:cNvContentPartPr/>
              <p14:nvPr/>
            </p14:nvContentPartPr>
            <p14:xfrm>
              <a:off x="8098105" y="3942587"/>
              <a:ext cx="216961" cy="101676"/>
            </p14:xfrm>
          </p:contentPart>
        </mc:Choice>
        <mc:Fallback xmlns="">
          <p:pic>
            <p:nvPicPr>
              <p:cNvPr id="15" name="Ink 14">
                <a:extLst>
                  <a:ext uri="{FF2B5EF4-FFF2-40B4-BE49-F238E27FC236}">
                    <a16:creationId xmlns:a16="http://schemas.microsoft.com/office/drawing/2014/main" id="{AE64E724-0038-65BC-B45E-69A50E96CD1D}"/>
                  </a:ext>
                </a:extLst>
              </p:cNvPr>
              <p:cNvPicPr/>
              <p:nvPr/>
            </p:nvPicPr>
            <p:blipFill>
              <a:blip r:embed="rId16"/>
              <a:stretch>
                <a:fillRect/>
              </a:stretch>
            </p:blipFill>
            <p:spPr>
              <a:xfrm>
                <a:off x="8080115" y="3924686"/>
                <a:ext cx="252581" cy="137119"/>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D31A31EA-C7A9-A5AA-9617-D2224B8A9440}"/>
                  </a:ext>
                </a:extLst>
              </p14:cNvPr>
              <p14:cNvContentPartPr/>
              <p14:nvPr/>
            </p14:nvContentPartPr>
            <p14:xfrm>
              <a:off x="8157376" y="4064858"/>
              <a:ext cx="147395" cy="129608"/>
            </p14:xfrm>
          </p:contentPart>
        </mc:Choice>
        <mc:Fallback xmlns="">
          <p:pic>
            <p:nvPicPr>
              <p:cNvPr id="16" name="Ink 15">
                <a:extLst>
                  <a:ext uri="{FF2B5EF4-FFF2-40B4-BE49-F238E27FC236}">
                    <a16:creationId xmlns:a16="http://schemas.microsoft.com/office/drawing/2014/main" id="{D31A31EA-C7A9-A5AA-9617-D2224B8A9440}"/>
                  </a:ext>
                </a:extLst>
              </p:cNvPr>
              <p:cNvPicPr/>
              <p:nvPr/>
            </p:nvPicPr>
            <p:blipFill>
              <a:blip r:embed="rId18"/>
              <a:stretch>
                <a:fillRect/>
              </a:stretch>
            </p:blipFill>
            <p:spPr>
              <a:xfrm>
                <a:off x="8139445" y="4046907"/>
                <a:ext cx="182899" cy="165151"/>
              </a:xfrm>
              <a:prstGeom prst="rect">
                <a:avLst/>
              </a:prstGeom>
            </p:spPr>
          </p:pic>
        </mc:Fallback>
      </mc:AlternateContent>
      <p:pic>
        <p:nvPicPr>
          <p:cNvPr id="4" name="Picture 3" descr="A screenshot of a computer&#10;&#10;Description automatically generated">
            <a:extLst>
              <a:ext uri="{FF2B5EF4-FFF2-40B4-BE49-F238E27FC236}">
                <a16:creationId xmlns:a16="http://schemas.microsoft.com/office/drawing/2014/main" id="{E09CAFAB-94F3-CC49-5847-C86E0D25558E}"/>
              </a:ext>
            </a:extLst>
          </p:cNvPr>
          <p:cNvPicPr>
            <a:picLocks noChangeAspect="1"/>
          </p:cNvPicPr>
          <p:nvPr/>
        </p:nvPicPr>
        <p:blipFill>
          <a:blip r:embed="rId19"/>
          <a:stretch>
            <a:fillRect/>
          </a:stretch>
        </p:blipFill>
        <p:spPr>
          <a:xfrm>
            <a:off x="1228596" y="2964592"/>
            <a:ext cx="2238375" cy="1752600"/>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62414C12-D4A4-DB24-FCAB-85C0098C592A}"/>
              </a:ext>
            </a:extLst>
          </p:cNvPr>
          <p:cNvPicPr>
            <a:picLocks noChangeAspect="1"/>
          </p:cNvPicPr>
          <p:nvPr/>
        </p:nvPicPr>
        <p:blipFill>
          <a:blip r:embed="rId20"/>
          <a:stretch>
            <a:fillRect/>
          </a:stretch>
        </p:blipFill>
        <p:spPr>
          <a:xfrm>
            <a:off x="8328454" y="2901622"/>
            <a:ext cx="3700848" cy="2115377"/>
          </a:xfrm>
          <a:prstGeom prst="rect">
            <a:avLst/>
          </a:prstGeom>
        </p:spPr>
      </p:pic>
    </p:spTree>
    <p:extLst>
      <p:ext uri="{BB962C8B-B14F-4D97-AF65-F5344CB8AC3E}">
        <p14:creationId xmlns:p14="http://schemas.microsoft.com/office/powerpoint/2010/main" val="25279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0BE5-AD95-3918-E060-1778272234D3}"/>
              </a:ext>
            </a:extLst>
          </p:cNvPr>
          <p:cNvSpPr>
            <a:spLocks noGrp="1"/>
          </p:cNvSpPr>
          <p:nvPr>
            <p:ph type="title"/>
          </p:nvPr>
        </p:nvSpPr>
        <p:spPr/>
        <p:txBody>
          <a:bodyPr/>
          <a:lstStyle/>
          <a:p>
            <a:r>
              <a:rPr lang="en-GB">
                <a:cs typeface="Arial"/>
              </a:rPr>
              <a:t>Data fetchers</a:t>
            </a:r>
            <a:endParaRPr lang="en-GB"/>
          </a:p>
        </p:txBody>
      </p:sp>
      <p:sp>
        <p:nvSpPr>
          <p:cNvPr id="3" name="Text Placeholder 2">
            <a:extLst>
              <a:ext uri="{FF2B5EF4-FFF2-40B4-BE49-F238E27FC236}">
                <a16:creationId xmlns:a16="http://schemas.microsoft.com/office/drawing/2014/main" id="{D99A0EB3-A0FF-D155-7764-D964546A384C}"/>
              </a:ext>
            </a:extLst>
          </p:cNvPr>
          <p:cNvSpPr>
            <a:spLocks noGrp="1"/>
          </p:cNvSpPr>
          <p:nvPr>
            <p:ph type="body" sz="quarter" idx="11"/>
          </p:nvPr>
        </p:nvSpPr>
        <p:spPr>
          <a:xfrm>
            <a:off x="838404" y="1212987"/>
            <a:ext cx="10293016" cy="5153137"/>
          </a:xfrm>
        </p:spPr>
        <p:txBody>
          <a:bodyPr vert="horz" lIns="91440" tIns="45720" rIns="91440" bIns="45720" rtlCol="0" anchor="t">
            <a:normAutofit/>
          </a:bodyPr>
          <a:lstStyle/>
          <a:p>
            <a:r>
              <a:rPr lang="en-GB">
                <a:ea typeface="+mn-lt"/>
                <a:cs typeface="+mn-lt"/>
              </a:rPr>
              <a:t>A data fetcher is a function associated with a specific field in the </a:t>
            </a:r>
            <a:r>
              <a:rPr lang="en-GB" err="1">
                <a:ea typeface="+mn-lt"/>
                <a:cs typeface="+mn-lt"/>
              </a:rPr>
              <a:t>GraphQL</a:t>
            </a:r>
            <a:r>
              <a:rPr lang="en-GB">
                <a:ea typeface="+mn-lt"/>
                <a:cs typeface="+mn-lt"/>
              </a:rPr>
              <a:t> schema. It's responsible for fetching the data that corresponds to that field when a query is executed</a:t>
            </a:r>
          </a:p>
          <a:p>
            <a:r>
              <a:rPr lang="en-GB">
                <a:ea typeface="+mn-lt"/>
                <a:cs typeface="+mn-lt"/>
              </a:rPr>
              <a:t>Each field in a </a:t>
            </a:r>
            <a:r>
              <a:rPr lang="en-GB" err="1">
                <a:ea typeface="+mn-lt"/>
                <a:cs typeface="+mn-lt"/>
              </a:rPr>
              <a:t>GraphQL</a:t>
            </a:r>
            <a:r>
              <a:rPr lang="en-GB">
                <a:ea typeface="+mn-lt"/>
                <a:cs typeface="+mn-lt"/>
              </a:rPr>
              <a:t> schema has an associated resolver function (data fetcher). Resolvers are defined for each field in the schema, and they determine how the data for that field should be obtained.</a:t>
            </a:r>
          </a:p>
          <a:p>
            <a:r>
              <a:rPr lang="en-GB">
                <a:ea typeface="+mn-lt"/>
                <a:cs typeface="+mn-lt"/>
              </a:rPr>
              <a:t>When a </a:t>
            </a:r>
            <a:r>
              <a:rPr lang="en-GB" err="1">
                <a:ea typeface="+mn-lt"/>
                <a:cs typeface="+mn-lt"/>
              </a:rPr>
              <a:t>GraphQL</a:t>
            </a:r>
            <a:r>
              <a:rPr lang="en-GB">
                <a:ea typeface="+mn-lt"/>
                <a:cs typeface="+mn-lt"/>
              </a:rPr>
              <a:t> query is received by the server, the execution starts by invoking the data fetcher for the root fields. These root data fetchers may, in turn, invoke other data fetchers for nested fields.</a:t>
            </a:r>
          </a:p>
          <a:p>
            <a:r>
              <a:rPr lang="en-GB">
                <a:ea typeface="+mn-lt"/>
                <a:cs typeface="+mn-lt"/>
              </a:rPr>
              <a:t>Data fetchers can accept arguments provided in the query to customize the data retrieval process. These arguments are specified in the query and used by the data fetcher to fetch relevant data.</a:t>
            </a:r>
          </a:p>
          <a:p>
            <a:r>
              <a:rPr lang="en-GB">
                <a:ea typeface="+mn-lt"/>
                <a:cs typeface="+mn-lt"/>
              </a:rPr>
              <a:t>Data fetchers have access to a context object, which can store information shared across all resolvers. This context object can contain data such as authentication details or database connections.</a:t>
            </a:r>
          </a:p>
          <a:p>
            <a:r>
              <a:rPr lang="en-GB" err="1">
                <a:ea typeface="+mn-lt"/>
                <a:cs typeface="+mn-lt"/>
              </a:rPr>
              <a:t>GraphQL</a:t>
            </a:r>
            <a:r>
              <a:rPr lang="en-GB">
                <a:ea typeface="+mn-lt"/>
                <a:cs typeface="+mn-lt"/>
              </a:rPr>
              <a:t> clients often request the same data multiple times. Data fetchers can implement caching strategies to optimize performance by avoiding redundant data fetches</a:t>
            </a:r>
            <a:endParaRPr lang="en-GB">
              <a:cs typeface="Arial"/>
            </a:endParaRPr>
          </a:p>
        </p:txBody>
      </p:sp>
    </p:spTree>
    <p:extLst>
      <p:ext uri="{BB962C8B-B14F-4D97-AF65-F5344CB8AC3E}">
        <p14:creationId xmlns:p14="http://schemas.microsoft.com/office/powerpoint/2010/main" val="2264683328"/>
      </p:ext>
    </p:extLst>
  </p:cSld>
  <p:clrMapOvr>
    <a:masterClrMapping/>
  </p:clrMapOvr>
</p:sld>
</file>

<file path=ppt/theme/theme1.xml><?xml version="1.0" encoding="utf-8"?>
<a:theme xmlns:a="http://schemas.openxmlformats.org/drawingml/2006/main" name="NTG">
  <a:themeElements>
    <a:clrScheme name="Custom 1">
      <a:dk1>
        <a:srgbClr val="28292B"/>
      </a:dk1>
      <a:lt1>
        <a:srgbClr val="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NT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smtClean="0">
            <a:solidFill>
              <a:schemeClr val="bg2"/>
            </a:solidFill>
          </a:defRPr>
        </a:defPPr>
      </a:lstStyle>
    </a:txDef>
  </a:objectDefaults>
  <a:extraClrSchemeLst/>
  <a:extLst>
    <a:ext uri="{05A4C25C-085E-4340-85A3-A5531E510DB2}">
      <thm15:themeFamily xmlns:thm15="http://schemas.microsoft.com/office/thememl/2012/main" name="NashTech-Powerpoint Template (2)" id="{08B94A51-65A5-614F-9ADE-846838A447BB}" vid="{4B469189-16F0-E24E-9D3A-30B9A3F9C9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Flow_SignoffStatus xmlns="56ab9554-5316-4a60-82cf-ec0d3d01c713" xsi:nil="true"/>
    <TaxCatchAll xmlns="140670e8-552e-4ed4-90a8-2e1fc7c78fb9" xsi:nil="true"/>
    <_ip_UnifiedCompliancePolicyProperties xmlns="http://schemas.microsoft.com/sharepoint/v3" xsi:nil="true"/>
    <lcf76f155ced4ddcb4097134ff3c332f xmlns="56ab9554-5316-4a60-82cf-ec0d3d01c713">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E9CFEE594339479D83CCD149D247E4" ma:contentTypeVersion="19" ma:contentTypeDescription="Create a new document." ma:contentTypeScope="" ma:versionID="0103c8fc4629c2a914dd2c55c066cd0e">
  <xsd:schema xmlns:xsd="http://www.w3.org/2001/XMLSchema" xmlns:xs="http://www.w3.org/2001/XMLSchema" xmlns:p="http://schemas.microsoft.com/office/2006/metadata/properties" xmlns:ns1="http://schemas.microsoft.com/sharepoint/v3" xmlns:ns2="56ab9554-5316-4a60-82cf-ec0d3d01c713" xmlns:ns3="140670e8-552e-4ed4-90a8-2e1fc7c78fb9" targetNamespace="http://schemas.microsoft.com/office/2006/metadata/properties" ma:root="true" ma:fieldsID="3769722b963774912090bfc016d97631" ns1:_="" ns2:_="" ns3:_="">
    <xsd:import namespace="http://schemas.microsoft.com/sharepoint/v3"/>
    <xsd:import namespace="56ab9554-5316-4a60-82cf-ec0d3d01c713"/>
    <xsd:import namespace="140670e8-552e-4ed4-90a8-2e1fc7c78f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1:_ip_UnifiedCompliancePolicyProperties" minOccurs="0"/>
                <xsd:element ref="ns1:_ip_UnifiedCompliancePolicyUIAction" minOccurs="0"/>
                <xsd:element ref="ns2:MediaServiceGenerationTime" minOccurs="0"/>
                <xsd:element ref="ns2:MediaServiceEventHashCode" minOccurs="0"/>
                <xsd:element ref="ns2:_Flow_SignoffStatus"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ab9554-5316-4a60-82cf-ec0d3d01c7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_Flow_SignoffStatus" ma:index="20" nillable="true" ma:displayName="Sign-off status" ma:internalName="Sign_x002d_off_x0020_status">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a1b56dd4-9104-4de5-8714-e2496ec077d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40670e8-552e-4ed4-90a8-2e1fc7c78fb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6" nillable="true" ma:displayName="Taxonomy Catch All Column" ma:hidden="true" ma:list="{784fa8cf-f0cb-49dd-93d6-56b5d8223116}" ma:internalName="TaxCatchAll" ma:showField="CatchAllData" ma:web="140670e8-552e-4ed4-90a8-2e1fc7c78fb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19276A-3D42-45D5-B57B-67CFD19FD6DD}">
  <ds:schemaRefs>
    <ds:schemaRef ds:uri="http://schemas.microsoft.com/sharepoint/v3/contenttype/forms"/>
  </ds:schemaRefs>
</ds:datastoreItem>
</file>

<file path=customXml/itemProps2.xml><?xml version="1.0" encoding="utf-8"?>
<ds:datastoreItem xmlns:ds="http://schemas.openxmlformats.org/officeDocument/2006/customXml" ds:itemID="{A66C3307-F054-4959-9144-4D96D0E24931}">
  <ds:schemaRefs>
    <ds:schemaRef ds:uri="140670e8-552e-4ed4-90a8-2e1fc7c78fb9"/>
    <ds:schemaRef ds:uri="56ab9554-5316-4a60-82cf-ec0d3d01c71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31836B0-F06F-4C94-9260-C824FB830F36}">
  <ds:schemaRefs>
    <ds:schemaRef ds:uri="140670e8-552e-4ed4-90a8-2e1fc7c78fb9"/>
    <ds:schemaRef ds:uri="56ab9554-5316-4a60-82cf-ec0d3d01c7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NTG</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NTG</vt:lpstr>
      <vt:lpstr>Introduction to GraphQL</vt:lpstr>
      <vt:lpstr>PowerPoint Presentation</vt:lpstr>
      <vt:lpstr>PowerPoint Presentation</vt:lpstr>
      <vt:lpstr>GraphQL</vt:lpstr>
      <vt:lpstr>Queries , Mutations &amp; Subscriptions</vt:lpstr>
      <vt:lpstr>Schema definition language(SDL)</vt:lpstr>
      <vt:lpstr>Runtime Environment</vt:lpstr>
      <vt:lpstr>Query language(QL)</vt:lpstr>
      <vt:lpstr>Data fetchers</vt:lpstr>
      <vt:lpstr>Preparing In Memory Schema</vt:lpstr>
      <vt:lpstr>How GraphQL works in java</vt:lpstr>
      <vt:lpstr>GraphQL vs REST</vt:lpstr>
      <vt:lpstr>GraphQL Schema file </vt:lpstr>
      <vt:lpstr>Advantage &amp; Disadvantage of graphQL </vt:lpstr>
      <vt:lpstr>     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(style 1)</dc:title>
  <dc:creator>Trang Dao Thi Thuy</dc:creator>
  <cp:revision>22</cp:revision>
  <dcterms:created xsi:type="dcterms:W3CDTF">2023-03-03T06:28:41Z</dcterms:created>
  <dcterms:modified xsi:type="dcterms:W3CDTF">2024-01-31T07:43:31Z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0x01010045E8092713309944A1F9603CB8ADE278</vt:lpwstr>
  </property>
  <property fmtid="{D5CDD505-2E9C-101B-9397-08002B2CF9AE}" pid="3" name="Order">
    <vt:r8>2154200</vt:r8>
  </property>
  <property fmtid="{D5CDD505-2E9C-101B-9397-08002B2CF9AE}" pid="4" name="ComplianceAssetId">
    <vt:lpwstr/>
  </property>
  <property fmtid="{D5CDD505-2E9C-101B-9397-08002B2CF9AE}" pid="5" name="MediaServiceImageTags">
    <vt:lpwstr/>
  </property>
</Properties>
</file>