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045" y="1197305"/>
            <a:ext cx="7753908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91" y="1444193"/>
            <a:ext cx="8957817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image" Target="../media/image5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image" Target="../media/image121.png"/><Relationship Id="rId19" Type="http://schemas.openxmlformats.org/officeDocument/2006/relationships/image" Target="../media/image122.png"/><Relationship Id="rId20" Type="http://schemas.openxmlformats.org/officeDocument/2006/relationships/image" Target="../media/image123.png"/><Relationship Id="rId21" Type="http://schemas.openxmlformats.org/officeDocument/2006/relationships/image" Target="../media/image124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jpg"/><Relationship Id="rId3" Type="http://schemas.openxmlformats.org/officeDocument/2006/relationships/image" Target="../media/image135.png"/><Relationship Id="rId4" Type="http://schemas.openxmlformats.org/officeDocument/2006/relationships/image" Target="../media/image136.jpg"/><Relationship Id="rId5" Type="http://schemas.openxmlformats.org/officeDocument/2006/relationships/image" Target="../media/image137.png"/><Relationship Id="rId6" Type="http://schemas.openxmlformats.org/officeDocument/2006/relationships/image" Target="../media/image138.jp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jpg"/><Relationship Id="rId10" Type="http://schemas.openxmlformats.org/officeDocument/2006/relationships/image" Target="../media/image142.jp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jpg"/><Relationship Id="rId14" Type="http://schemas.openxmlformats.org/officeDocument/2006/relationships/image" Target="../media/image146.jp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jpg"/><Relationship Id="rId18" Type="http://schemas.openxmlformats.org/officeDocument/2006/relationships/image" Target="../media/image150.jpg"/><Relationship Id="rId19" Type="http://schemas.openxmlformats.org/officeDocument/2006/relationships/image" Target="../media/image151.png"/><Relationship Id="rId20" Type="http://schemas.openxmlformats.org/officeDocument/2006/relationships/image" Target="../media/image152.jpg"/><Relationship Id="rId21" Type="http://schemas.openxmlformats.org/officeDocument/2006/relationships/image" Target="../media/image153.png"/><Relationship Id="rId22" Type="http://schemas.openxmlformats.org/officeDocument/2006/relationships/image" Target="../media/image154.png"/><Relationship Id="rId23" Type="http://schemas.openxmlformats.org/officeDocument/2006/relationships/image" Target="../media/image155.jpg"/><Relationship Id="rId24" Type="http://schemas.openxmlformats.org/officeDocument/2006/relationships/image" Target="../media/image156.png"/><Relationship Id="rId25" Type="http://schemas.openxmlformats.org/officeDocument/2006/relationships/image" Target="../media/image157.jpg"/><Relationship Id="rId26" Type="http://schemas.openxmlformats.org/officeDocument/2006/relationships/image" Target="../media/image158.png"/><Relationship Id="rId27" Type="http://schemas.openxmlformats.org/officeDocument/2006/relationships/image" Target="../media/image159.png"/><Relationship Id="rId28" Type="http://schemas.openxmlformats.org/officeDocument/2006/relationships/image" Target="../media/image160.png"/><Relationship Id="rId29" Type="http://schemas.openxmlformats.org/officeDocument/2006/relationships/image" Target="../media/image161.jpg"/><Relationship Id="rId30" Type="http://schemas.openxmlformats.org/officeDocument/2006/relationships/image" Target="../media/image162.jpg"/><Relationship Id="rId31" Type="http://schemas.openxmlformats.org/officeDocument/2006/relationships/image" Target="../media/image163.png"/><Relationship Id="rId32" Type="http://schemas.openxmlformats.org/officeDocument/2006/relationships/image" Target="../media/image16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jpg"/><Relationship Id="rId3" Type="http://schemas.openxmlformats.org/officeDocument/2006/relationships/image" Target="../media/image166.jpg"/><Relationship Id="rId4" Type="http://schemas.openxmlformats.org/officeDocument/2006/relationships/image" Target="../media/image167.png"/><Relationship Id="rId5" Type="http://schemas.openxmlformats.org/officeDocument/2006/relationships/image" Target="../media/image168.jpg"/><Relationship Id="rId6" Type="http://schemas.openxmlformats.org/officeDocument/2006/relationships/image" Target="../media/image16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1.jpg"/><Relationship Id="rId3" Type="http://schemas.openxmlformats.org/officeDocument/2006/relationships/image" Target="../media/image182.png"/><Relationship Id="rId4" Type="http://schemas.openxmlformats.org/officeDocument/2006/relationships/image" Target="../media/image183.jpg"/><Relationship Id="rId5" Type="http://schemas.openxmlformats.org/officeDocument/2006/relationships/image" Target="../media/image184.png"/><Relationship Id="rId6" Type="http://schemas.openxmlformats.org/officeDocument/2006/relationships/image" Target="../media/image185.jp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jp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jpg"/><Relationship Id="rId13" Type="http://schemas.openxmlformats.org/officeDocument/2006/relationships/image" Target="../media/image192.png"/><Relationship Id="rId14" Type="http://schemas.openxmlformats.org/officeDocument/2006/relationships/image" Target="../media/image193.jp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image" Target="../media/image196.png"/><Relationship Id="rId18" Type="http://schemas.openxmlformats.org/officeDocument/2006/relationships/image" Target="../media/image197.jpg"/><Relationship Id="rId19" Type="http://schemas.openxmlformats.org/officeDocument/2006/relationships/image" Target="../media/image198.png"/><Relationship Id="rId20" Type="http://schemas.openxmlformats.org/officeDocument/2006/relationships/image" Target="../media/image199.jpg"/><Relationship Id="rId21" Type="http://schemas.openxmlformats.org/officeDocument/2006/relationships/image" Target="../media/image200.png"/><Relationship Id="rId22" Type="http://schemas.openxmlformats.org/officeDocument/2006/relationships/image" Target="../media/image201.jpg"/><Relationship Id="rId23" Type="http://schemas.openxmlformats.org/officeDocument/2006/relationships/image" Target="../media/image202.png"/><Relationship Id="rId24" Type="http://schemas.openxmlformats.org/officeDocument/2006/relationships/image" Target="../media/image203.png"/><Relationship Id="rId25" Type="http://schemas.openxmlformats.org/officeDocument/2006/relationships/image" Target="../media/image204.png"/><Relationship Id="rId26" Type="http://schemas.openxmlformats.org/officeDocument/2006/relationships/image" Target="../media/image205.png"/><Relationship Id="rId27" Type="http://schemas.openxmlformats.org/officeDocument/2006/relationships/image" Target="../media/image206.png"/><Relationship Id="rId28" Type="http://schemas.openxmlformats.org/officeDocument/2006/relationships/image" Target="../media/image207.jpg"/><Relationship Id="rId29" Type="http://schemas.openxmlformats.org/officeDocument/2006/relationships/image" Target="../media/image20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jp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1197305"/>
            <a:ext cx="74828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</a:t>
            </a:r>
            <a:r>
              <a:rPr dirty="0" spc="-85"/>
              <a:t> </a:t>
            </a:r>
            <a:r>
              <a:rPr dirty="0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2642508" y="3091949"/>
            <a:ext cx="3378304" cy="108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75" y="283540"/>
            <a:ext cx="4356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79AD1"/>
                </a:solidFill>
              </a:rPr>
              <a:t>The Myth of </a:t>
            </a:r>
            <a:r>
              <a:rPr dirty="0" sz="3200" spc="-5">
                <a:solidFill>
                  <a:srgbClr val="179AD1"/>
                </a:solidFill>
              </a:rPr>
              <a:t>Bi-Modal</a:t>
            </a:r>
            <a:r>
              <a:rPr dirty="0" sz="3200" spc="-110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IT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923" y="1590484"/>
          <a:ext cx="6786880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/>
                <a:gridCol w="2364105"/>
                <a:gridCol w="2366009"/>
              </a:tblGrid>
              <a:tr h="4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105410" marR="8248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400" spc="-8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  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400" spc="-5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40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are either</a:t>
                      </a:r>
                      <a:r>
                        <a:rPr dirty="0" sz="1400" spc="-8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dirty="0" sz="1400" spc="-1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29209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…or</a:t>
                      </a:r>
                      <a:r>
                        <a:rPr dirty="0" sz="1400" spc="-25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10388"/>
            <a:ext cx="415861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>
                <a:solidFill>
                  <a:srgbClr val="179AD1"/>
                </a:solidFill>
              </a:rPr>
              <a:t>Enabling </a:t>
            </a:r>
            <a:r>
              <a:rPr dirty="0" sz="3800">
                <a:solidFill>
                  <a:srgbClr val="179AD1"/>
                </a:solidFill>
              </a:rPr>
              <a:t>a</a:t>
            </a:r>
            <a:r>
              <a:rPr dirty="0" sz="3800" spc="-60">
                <a:solidFill>
                  <a:srgbClr val="179AD1"/>
                </a:solidFill>
              </a:rPr>
              <a:t> </a:t>
            </a:r>
            <a:r>
              <a:rPr dirty="0" sz="3800">
                <a:solidFill>
                  <a:srgbClr val="179AD1"/>
                </a:solidFill>
              </a:rPr>
              <a:t>Journey</a:t>
            </a:r>
            <a:endParaRPr sz="3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597850"/>
          <a:ext cx="8133080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/>
                <a:gridCol w="1922780"/>
                <a:gridCol w="2100579"/>
                <a:gridCol w="2100579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828040" marR="152400" indent="-637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dirty="0" sz="1400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 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3721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or</a:t>
                      </a:r>
                      <a:r>
                        <a:rPr dirty="0" sz="1400" spc="-4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2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dirty="0" sz="1400" spc="-1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92195" y="2412492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4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19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19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1423" y="2630423"/>
            <a:ext cx="225552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2132" y="2621279"/>
            <a:ext cx="224028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5160" y="2325623"/>
            <a:ext cx="225552" cy="225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53656" y="2385060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89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3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3"/>
                </a:lnTo>
                <a:lnTo>
                  <a:pt x="177129" y="397763"/>
                </a:lnTo>
                <a:lnTo>
                  <a:pt x="81438" y="397763"/>
                </a:lnTo>
                <a:lnTo>
                  <a:pt x="46184" y="397763"/>
                </a:lnTo>
                <a:lnTo>
                  <a:pt x="41148" y="397763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3"/>
                </a:lnTo>
                <a:lnTo>
                  <a:pt x="0" y="173164"/>
                </a:lnTo>
                <a:lnTo>
                  <a:pt x="0" y="75437"/>
                </a:lnTo>
                <a:lnTo>
                  <a:pt x="0" y="39433"/>
                </a:lnTo>
                <a:lnTo>
                  <a:pt x="0" y="34289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338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2434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80731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41692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2800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252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348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89876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50835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53656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6338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2434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80731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41692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37988" y="2627376"/>
            <a:ext cx="240792" cy="240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31891" y="2311907"/>
            <a:ext cx="251460" cy="251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90826" y="3900322"/>
            <a:ext cx="55543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179AD1"/>
                </a:solidFill>
                <a:latin typeface="Arial"/>
                <a:cs typeface="Arial"/>
              </a:rPr>
              <a:t>…that is past </a:t>
            </a:r>
            <a:r>
              <a:rPr dirty="0" sz="3200">
                <a:solidFill>
                  <a:srgbClr val="179AD1"/>
                </a:solidFill>
                <a:latin typeface="Arial"/>
                <a:cs typeface="Arial"/>
              </a:rPr>
              <a:t>AND </a:t>
            </a:r>
            <a:r>
              <a:rPr dirty="0" sz="3200" spc="-5">
                <a:solidFill>
                  <a:srgbClr val="179AD1"/>
                </a:solidFill>
                <a:latin typeface="Arial"/>
                <a:cs typeface="Arial"/>
              </a:rPr>
              <a:t>future</a:t>
            </a:r>
            <a:r>
              <a:rPr dirty="0" sz="3200" spc="-55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179AD1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2109470" marR="5080" indent="-2118995">
              <a:lnSpc>
                <a:spcPts val="6480"/>
              </a:lnSpc>
              <a:spcBef>
                <a:spcPts val="915"/>
              </a:spcBef>
            </a:pPr>
            <a:r>
              <a:rPr dirty="0"/>
              <a:t>Docker and</a:t>
            </a:r>
            <a:r>
              <a:rPr dirty="0" spc="-90"/>
              <a:t> </a:t>
            </a:r>
            <a:r>
              <a:rPr dirty="0"/>
              <a:t>Container  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3941"/>
            <a:ext cx="31426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History of</a:t>
            </a:r>
            <a:r>
              <a:rPr dirty="0" sz="3200" spc="-95"/>
              <a:t> </a:t>
            </a:r>
            <a:r>
              <a:rPr dirty="0" sz="3200"/>
              <a:t>Docker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8536" y="2432304"/>
            <a:ext cx="8491855" cy="477520"/>
          </a:xfrm>
          <a:custGeom>
            <a:avLst/>
            <a:gdLst/>
            <a:ahLst/>
            <a:cxnLst/>
            <a:rect l="l" t="t" r="r" b="b"/>
            <a:pathLst>
              <a:path w="8491855" h="477519">
                <a:moveTo>
                  <a:pt x="8253222" y="0"/>
                </a:moveTo>
                <a:lnTo>
                  <a:pt x="8253222" y="119252"/>
                </a:lnTo>
                <a:lnTo>
                  <a:pt x="0" y="119252"/>
                </a:lnTo>
                <a:lnTo>
                  <a:pt x="0" y="357758"/>
                </a:lnTo>
                <a:lnTo>
                  <a:pt x="8253222" y="357758"/>
                </a:lnTo>
                <a:lnTo>
                  <a:pt x="8253222" y="477012"/>
                </a:lnTo>
                <a:lnTo>
                  <a:pt x="8491728" y="238506"/>
                </a:lnTo>
                <a:lnTo>
                  <a:pt x="825322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0016" y="2670048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7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3600" y="2391155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5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6488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96683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064" y="3161792"/>
            <a:ext cx="157289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2004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Solaris Containers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  Zones </a:t>
            </a:r>
            <a:r>
              <a:rPr dirty="0" sz="1400" spc="-5">
                <a:latin typeface="Arial"/>
                <a:cs typeface="Arial"/>
              </a:rPr>
              <a:t>technology  </a:t>
            </a:r>
            <a:r>
              <a:rPr dirty="0" sz="140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630" y="1372362"/>
            <a:ext cx="131889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2008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Linux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(LXC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1.0)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1255268"/>
            <a:ext cx="155321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Solomon </a:t>
            </a:r>
            <a:r>
              <a:rPr dirty="0" sz="1400" spc="-5">
                <a:latin typeface="Arial"/>
                <a:cs typeface="Arial"/>
              </a:rPr>
              <a:t>Hykes  </a:t>
            </a:r>
            <a:r>
              <a:rPr dirty="0" sz="1400">
                <a:latin typeface="Arial"/>
                <a:cs typeface="Arial"/>
              </a:rPr>
              <a:t>starts Docker as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  internal project  </a:t>
            </a:r>
            <a:r>
              <a:rPr dirty="0" sz="1400" spc="-5">
                <a:latin typeface="Arial"/>
                <a:cs typeface="Arial"/>
              </a:rPr>
              <a:t>within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dotCloud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5848" y="3135630"/>
            <a:ext cx="13208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Arial"/>
                <a:cs typeface="Arial"/>
              </a:rPr>
              <a:t>Mar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Docker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released  to open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502" y="1184275"/>
            <a:ext cx="209613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611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Feb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  <a:p>
            <a:pPr algn="ctr" marL="12700" marR="5080" indent="-317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Docker introduces first  </a:t>
            </a:r>
            <a:r>
              <a:rPr dirty="0" sz="1400" spc="-5">
                <a:latin typeface="Arial"/>
                <a:cs typeface="Arial"/>
              </a:rPr>
              <a:t>commercial </a:t>
            </a:r>
            <a:r>
              <a:rPr dirty="0" sz="1400">
                <a:latin typeface="Arial"/>
                <a:cs typeface="Arial"/>
              </a:rPr>
              <a:t>product –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now  called Docker Enterprise  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721" y="3054223"/>
            <a:ext cx="27000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Open source </a:t>
            </a:r>
            <a:r>
              <a:rPr dirty="0" sz="1400" spc="-5">
                <a:latin typeface="Arial"/>
                <a:cs typeface="Arial"/>
              </a:rPr>
              <a:t>community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4097" y="3480942"/>
            <a:ext cx="183832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-	3,300+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contributors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-	43,000+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-	12,000+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3964" y="2394204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51091" y="2366772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1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60725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Incredible adoption </a:t>
            </a:r>
            <a:r>
              <a:rPr dirty="0" sz="3200" spc="-10">
                <a:solidFill>
                  <a:srgbClr val="6F8491"/>
                </a:solidFill>
              </a:rPr>
              <a:t>in </a:t>
            </a:r>
            <a:r>
              <a:rPr dirty="0" sz="3200" spc="-5">
                <a:solidFill>
                  <a:srgbClr val="6F8491"/>
                </a:solidFill>
              </a:rPr>
              <a:t>just </a:t>
            </a:r>
            <a:r>
              <a:rPr dirty="0" sz="3200">
                <a:solidFill>
                  <a:srgbClr val="6F8491"/>
                </a:solidFill>
              </a:rPr>
              <a:t>4</a:t>
            </a:r>
            <a:r>
              <a:rPr dirty="0" sz="3200" spc="-2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years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70687" y="1338072"/>
            <a:ext cx="8802624" cy="282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1738883"/>
            <a:ext cx="2133600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71188" y="3349752"/>
            <a:ext cx="1906524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1188" y="1240536"/>
            <a:ext cx="1906524" cy="52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89246" y="3865270"/>
            <a:ext cx="1517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Community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442" y="1759077"/>
            <a:ext cx="14274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Enterprise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159" y="2764358"/>
            <a:ext cx="224663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Open source </a:t>
            </a:r>
            <a:r>
              <a:rPr dirty="0" sz="1400" b="1">
                <a:latin typeface="Arial"/>
                <a:cs typeface="Arial"/>
              </a:rPr>
              <a:t>framework</a:t>
            </a:r>
            <a:r>
              <a:rPr dirty="0" sz="1400" spc="-15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  assembling core  components that </a:t>
            </a:r>
            <a:r>
              <a:rPr dirty="0" sz="1400" spc="-5">
                <a:latin typeface="Arial"/>
                <a:cs typeface="Arial"/>
              </a:rPr>
              <a:t>make </a:t>
            </a:r>
            <a:r>
              <a:rPr dirty="0" sz="1400">
                <a:latin typeface="Arial"/>
                <a:cs typeface="Arial"/>
              </a:rPr>
              <a:t>a  container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617" y="3479038"/>
            <a:ext cx="18897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Free, community-supported  </a:t>
            </a:r>
            <a:r>
              <a:rPr dirty="0" sz="1200" spc="-5" b="1">
                <a:latin typeface="Arial"/>
                <a:cs typeface="Arial"/>
              </a:rPr>
              <a:t>product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delivering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container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5890" y="1285747"/>
            <a:ext cx="198691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Subscription-based,  commercially supported  </a:t>
            </a:r>
            <a:r>
              <a:rPr dirty="0" sz="1200" spc="-5" b="1">
                <a:latin typeface="Arial"/>
                <a:cs typeface="Arial"/>
              </a:rPr>
              <a:t>products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delivering a  secure software supply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5890" y="2240025"/>
            <a:ext cx="14871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dirty="0" sz="1000" spc="-2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Production </a:t>
            </a: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deployments</a:t>
            </a:r>
            <a:r>
              <a:rPr dirty="0" sz="1000" spc="-3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+  Enterprise</a:t>
            </a: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7792" y="1718055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575818" y="1105027"/>
                </a:moveTo>
                <a:lnTo>
                  <a:pt x="0" y="1105027"/>
                </a:lnTo>
                <a:lnTo>
                  <a:pt x="0" y="1117727"/>
                </a:lnTo>
                <a:lnTo>
                  <a:pt x="585596" y="1117727"/>
                </a:lnTo>
                <a:lnTo>
                  <a:pt x="588518" y="1114933"/>
                </a:lnTo>
                <a:lnTo>
                  <a:pt x="588518" y="1111377"/>
                </a:lnTo>
                <a:lnTo>
                  <a:pt x="575818" y="1111377"/>
                </a:lnTo>
                <a:lnTo>
                  <a:pt x="575818" y="1105027"/>
                </a:lnTo>
                <a:close/>
              </a:path>
              <a:path w="1164589" h="1118235">
                <a:moveTo>
                  <a:pt x="1083056" y="57150"/>
                </a:moveTo>
                <a:lnTo>
                  <a:pt x="578611" y="57150"/>
                </a:lnTo>
                <a:lnTo>
                  <a:pt x="575818" y="59944"/>
                </a:lnTo>
                <a:lnTo>
                  <a:pt x="575818" y="1111377"/>
                </a:lnTo>
                <a:lnTo>
                  <a:pt x="582168" y="1105027"/>
                </a:lnTo>
                <a:lnTo>
                  <a:pt x="588518" y="1105027"/>
                </a:lnTo>
                <a:lnTo>
                  <a:pt x="588518" y="69850"/>
                </a:lnTo>
                <a:lnTo>
                  <a:pt x="582168" y="69850"/>
                </a:lnTo>
                <a:lnTo>
                  <a:pt x="588518" y="63500"/>
                </a:lnTo>
                <a:lnTo>
                  <a:pt x="1088135" y="63500"/>
                </a:lnTo>
                <a:lnTo>
                  <a:pt x="1083056" y="57150"/>
                </a:lnTo>
                <a:close/>
              </a:path>
              <a:path w="1164589" h="1118235">
                <a:moveTo>
                  <a:pt x="588518" y="1105027"/>
                </a:moveTo>
                <a:lnTo>
                  <a:pt x="582168" y="1105027"/>
                </a:lnTo>
                <a:lnTo>
                  <a:pt x="575818" y="1111377"/>
                </a:lnTo>
                <a:lnTo>
                  <a:pt x="588518" y="1111377"/>
                </a:lnTo>
                <a:lnTo>
                  <a:pt x="588518" y="1105027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1037335" y="127000"/>
                </a:lnTo>
                <a:lnTo>
                  <a:pt x="1151635" y="69850"/>
                </a:lnTo>
                <a:lnTo>
                  <a:pt x="1088135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588518" y="63500"/>
                </a:moveTo>
                <a:lnTo>
                  <a:pt x="582168" y="69850"/>
                </a:lnTo>
                <a:lnTo>
                  <a:pt x="588518" y="69850"/>
                </a:lnTo>
                <a:lnTo>
                  <a:pt x="588518" y="63500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588518" y="63500"/>
                </a:lnTo>
                <a:lnTo>
                  <a:pt x="588518" y="69850"/>
                </a:lnTo>
                <a:lnTo>
                  <a:pt x="1083056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1151635" y="57150"/>
                </a:moveTo>
                <a:lnTo>
                  <a:pt x="1088135" y="57150"/>
                </a:lnTo>
                <a:lnTo>
                  <a:pt x="1088135" y="69850"/>
                </a:lnTo>
                <a:lnTo>
                  <a:pt x="1151635" y="69850"/>
                </a:lnTo>
                <a:lnTo>
                  <a:pt x="1164335" y="63500"/>
                </a:lnTo>
                <a:lnTo>
                  <a:pt x="1151635" y="57150"/>
                </a:lnTo>
                <a:close/>
              </a:path>
              <a:path w="1164589" h="1118235">
                <a:moveTo>
                  <a:pt x="1037335" y="0"/>
                </a:moveTo>
                <a:lnTo>
                  <a:pt x="1088135" y="63500"/>
                </a:lnTo>
                <a:lnTo>
                  <a:pt x="1088135" y="57150"/>
                </a:lnTo>
                <a:lnTo>
                  <a:pt x="1151635" y="57150"/>
                </a:lnTo>
                <a:lnTo>
                  <a:pt x="103733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26079" y="2823717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1088135" y="1054252"/>
                </a:moveTo>
                <a:lnTo>
                  <a:pt x="1037335" y="1117752"/>
                </a:lnTo>
                <a:lnTo>
                  <a:pt x="1151635" y="1060602"/>
                </a:lnTo>
                <a:lnTo>
                  <a:pt x="1088135" y="1060602"/>
                </a:lnTo>
                <a:lnTo>
                  <a:pt x="1088135" y="1054252"/>
                </a:lnTo>
                <a:close/>
              </a:path>
              <a:path w="1164589" h="1118235">
                <a:moveTo>
                  <a:pt x="553339" y="6350"/>
                </a:moveTo>
                <a:lnTo>
                  <a:pt x="553339" y="1057757"/>
                </a:lnTo>
                <a:lnTo>
                  <a:pt x="556259" y="1060602"/>
                </a:lnTo>
                <a:lnTo>
                  <a:pt x="1083056" y="1060602"/>
                </a:lnTo>
                <a:lnTo>
                  <a:pt x="1088135" y="1054252"/>
                </a:lnTo>
                <a:lnTo>
                  <a:pt x="566039" y="1054252"/>
                </a:lnTo>
                <a:lnTo>
                  <a:pt x="559689" y="1047876"/>
                </a:lnTo>
                <a:lnTo>
                  <a:pt x="566039" y="1047876"/>
                </a:lnTo>
                <a:lnTo>
                  <a:pt x="566039" y="12700"/>
                </a:lnTo>
                <a:lnTo>
                  <a:pt x="559689" y="12700"/>
                </a:lnTo>
                <a:lnTo>
                  <a:pt x="553339" y="6350"/>
                </a:lnTo>
                <a:close/>
              </a:path>
              <a:path w="1164589" h="1118235">
                <a:moveTo>
                  <a:pt x="1151590" y="1047876"/>
                </a:moveTo>
                <a:lnTo>
                  <a:pt x="1088135" y="1047876"/>
                </a:lnTo>
                <a:lnTo>
                  <a:pt x="1088135" y="1060602"/>
                </a:lnTo>
                <a:lnTo>
                  <a:pt x="1151635" y="1060602"/>
                </a:lnTo>
                <a:lnTo>
                  <a:pt x="1164335" y="1054252"/>
                </a:lnTo>
                <a:lnTo>
                  <a:pt x="1151590" y="1047876"/>
                </a:lnTo>
                <a:close/>
              </a:path>
              <a:path w="1164589" h="1118235">
                <a:moveTo>
                  <a:pt x="566039" y="1047876"/>
                </a:moveTo>
                <a:lnTo>
                  <a:pt x="559689" y="1047876"/>
                </a:lnTo>
                <a:lnTo>
                  <a:pt x="566039" y="1054252"/>
                </a:lnTo>
                <a:lnTo>
                  <a:pt x="566039" y="1047876"/>
                </a:lnTo>
                <a:close/>
              </a:path>
              <a:path w="1164589" h="1118235">
                <a:moveTo>
                  <a:pt x="1083037" y="1047876"/>
                </a:moveTo>
                <a:lnTo>
                  <a:pt x="566039" y="1047876"/>
                </a:lnTo>
                <a:lnTo>
                  <a:pt x="566039" y="1054252"/>
                </a:lnTo>
                <a:lnTo>
                  <a:pt x="1088135" y="1054252"/>
                </a:lnTo>
                <a:lnTo>
                  <a:pt x="1083037" y="1047876"/>
                </a:lnTo>
                <a:close/>
              </a:path>
              <a:path w="1164589" h="1118235">
                <a:moveTo>
                  <a:pt x="1037335" y="990726"/>
                </a:moveTo>
                <a:lnTo>
                  <a:pt x="1088135" y="1054252"/>
                </a:lnTo>
                <a:lnTo>
                  <a:pt x="1088135" y="1047876"/>
                </a:lnTo>
                <a:lnTo>
                  <a:pt x="1151590" y="1047876"/>
                </a:lnTo>
                <a:lnTo>
                  <a:pt x="1037335" y="990726"/>
                </a:lnTo>
                <a:close/>
              </a:path>
              <a:path w="1164589" h="1118235">
                <a:moveTo>
                  <a:pt x="563244" y="0"/>
                </a:moveTo>
                <a:lnTo>
                  <a:pt x="0" y="0"/>
                </a:lnTo>
                <a:lnTo>
                  <a:pt x="0" y="12700"/>
                </a:lnTo>
                <a:lnTo>
                  <a:pt x="553339" y="12700"/>
                </a:lnTo>
                <a:lnTo>
                  <a:pt x="553339" y="6350"/>
                </a:lnTo>
                <a:lnTo>
                  <a:pt x="566039" y="6350"/>
                </a:lnTo>
                <a:lnTo>
                  <a:pt x="566039" y="2793"/>
                </a:lnTo>
                <a:lnTo>
                  <a:pt x="563244" y="0"/>
                </a:lnTo>
                <a:close/>
              </a:path>
              <a:path w="1164589" h="1118235">
                <a:moveTo>
                  <a:pt x="566039" y="6350"/>
                </a:moveTo>
                <a:lnTo>
                  <a:pt x="553339" y="6350"/>
                </a:lnTo>
                <a:lnTo>
                  <a:pt x="559689" y="12700"/>
                </a:lnTo>
                <a:lnTo>
                  <a:pt x="566039" y="12700"/>
                </a:lnTo>
                <a:lnTo>
                  <a:pt x="566039" y="635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85890" y="4219143"/>
            <a:ext cx="11195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Intended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for:  Software dev &amp;</a:t>
            </a:r>
            <a:r>
              <a:rPr dirty="0" sz="1000" spc="-8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159" y="3810711"/>
            <a:ext cx="15506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dirty="0" sz="1000" spc="-2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Open source contributors</a:t>
            </a:r>
            <a:r>
              <a:rPr dirty="0" sz="1000" spc="-8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+  ecosystem</a:t>
            </a:r>
            <a:r>
              <a:rPr dirty="0" sz="1000" spc="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developers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43789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The Docker </a:t>
            </a:r>
            <a:r>
              <a:rPr dirty="0" sz="3200" spc="-5">
                <a:solidFill>
                  <a:srgbClr val="6F8491"/>
                </a:solidFill>
              </a:rPr>
              <a:t>Family</a:t>
            </a:r>
            <a:r>
              <a:rPr dirty="0" sz="3200" spc="-120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Tree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A History</a:t>
            </a:r>
            <a:r>
              <a:rPr dirty="0" sz="3200" spc="-10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154" y="1373581"/>
            <a:ext cx="703643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0830" marR="5080" indent="-2818765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dirty="0" sz="3600" b="1">
                <a:solidFill>
                  <a:srgbClr val="6F8491"/>
                </a:solidFill>
                <a:latin typeface="Arial"/>
                <a:cs typeface="Arial"/>
              </a:rPr>
              <a:t>application on one</a:t>
            </a:r>
            <a:r>
              <a:rPr dirty="0" sz="3600" spc="-65" b="1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6F8491"/>
                </a:solidFill>
                <a:latin typeface="Arial"/>
                <a:cs typeface="Arial"/>
              </a:rPr>
              <a:t>physical  </a:t>
            </a:r>
            <a:r>
              <a:rPr dirty="0" sz="3600" b="1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45057"/>
            <a:ext cx="19138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In the Dark</a:t>
            </a:r>
            <a:r>
              <a:rPr dirty="0" sz="2000" spc="-14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2444495"/>
            <a:ext cx="4044696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83292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Historical </a:t>
            </a:r>
            <a:r>
              <a:rPr dirty="0" sz="3200" spc="-5">
                <a:solidFill>
                  <a:srgbClr val="6F8491"/>
                </a:solidFill>
              </a:rPr>
              <a:t>limitations </a:t>
            </a:r>
            <a:r>
              <a:rPr dirty="0" sz="3200">
                <a:solidFill>
                  <a:srgbClr val="6F8491"/>
                </a:solidFill>
              </a:rPr>
              <a:t>of </a:t>
            </a:r>
            <a:r>
              <a:rPr dirty="0" sz="3200" spc="-5">
                <a:solidFill>
                  <a:srgbClr val="6F8491"/>
                </a:solidFill>
              </a:rPr>
              <a:t>application</a:t>
            </a:r>
            <a:r>
              <a:rPr dirty="0" sz="3200" spc="-35">
                <a:solidFill>
                  <a:srgbClr val="6F8491"/>
                </a:solidFill>
              </a:rPr>
              <a:t> </a:t>
            </a:r>
            <a:r>
              <a:rPr dirty="0" sz="3200" spc="-5">
                <a:solidFill>
                  <a:srgbClr val="6F8491"/>
                </a:solidFill>
              </a:rPr>
              <a:t>deployment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7775"/>
            <a:ext cx="2981325" cy="215963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Slow deployment</a:t>
            </a:r>
            <a:r>
              <a:rPr dirty="0" sz="2000" spc="-7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6F8491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Huge</a:t>
            </a:r>
            <a:r>
              <a:rPr dirty="0" sz="2000" spc="-2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costs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Wasted</a:t>
            </a:r>
            <a:r>
              <a:rPr dirty="0" sz="2000" spc="-5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dirty="0" sz="2000" spc="-4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dirty="0" sz="2000" spc="-5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migrate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Vendor lock</a:t>
            </a:r>
            <a:r>
              <a:rPr dirty="0" sz="2000" spc="-5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" y="482356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797979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4338" y="1201210"/>
            <a:ext cx="4248493" cy="207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A History</a:t>
            </a:r>
            <a:r>
              <a:rPr dirty="0" sz="3200" spc="-10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845057"/>
            <a:ext cx="6339205" cy="1219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Hypervisor-based</a:t>
            </a:r>
            <a:r>
              <a:rPr dirty="0" sz="2000" spc="-6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Virtualization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One physical server can contain multiple</a:t>
            </a:r>
            <a:r>
              <a:rPr dirty="0" sz="2000" spc="-1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Each application runs in a virtual machine</a:t>
            </a:r>
            <a:r>
              <a:rPr dirty="0" sz="2000" spc="-12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(VM)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269" y="2220274"/>
            <a:ext cx="3296731" cy="2391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868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Benefits </a:t>
            </a:r>
            <a:r>
              <a:rPr dirty="0" sz="3200">
                <a:solidFill>
                  <a:srgbClr val="6F8491"/>
                </a:solidFill>
              </a:rPr>
              <a:t>of</a:t>
            </a:r>
            <a:r>
              <a:rPr dirty="0" sz="3200" spc="-8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798945" cy="20764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Better resource</a:t>
            </a:r>
            <a:r>
              <a:rPr dirty="0" sz="2000" spc="-7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pooling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dirty="0" sz="1800" spc="-10">
                <a:solidFill>
                  <a:srgbClr val="6F8491"/>
                </a:solidFill>
                <a:latin typeface="Arial"/>
                <a:cs typeface="Arial"/>
              </a:rPr>
              <a:t>physical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machine divided into multiple virtual</a:t>
            </a:r>
            <a:r>
              <a:rPr dirty="0" sz="1800" spc="1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Easier to</a:t>
            </a:r>
            <a:r>
              <a:rPr dirty="0" sz="2000" spc="-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VMs in </a:t>
            </a:r>
            <a:r>
              <a:rPr dirty="0" sz="2000" spc="-5">
                <a:solidFill>
                  <a:srgbClr val="6F8491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Rapid</a:t>
            </a:r>
            <a:r>
              <a:rPr dirty="0" sz="180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elasticity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Pay as </a:t>
            </a:r>
            <a:r>
              <a:rPr dirty="0" sz="1800" spc="-15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go</a:t>
            </a:r>
            <a:r>
              <a:rPr dirty="0" sz="1800" spc="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3564" y="2927604"/>
            <a:ext cx="1685113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0511" y="2325623"/>
            <a:ext cx="242468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58041" y="3086607"/>
            <a:ext cx="1526650" cy="307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57044" y="1002791"/>
            <a:ext cx="4439411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871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The IT Landscape </a:t>
            </a:r>
            <a:r>
              <a:rPr dirty="0" sz="2800">
                <a:solidFill>
                  <a:srgbClr val="6F8491"/>
                </a:solidFill>
              </a:rPr>
              <a:t>is </a:t>
            </a:r>
            <a:r>
              <a:rPr dirty="0" sz="2800" spc="-5">
                <a:solidFill>
                  <a:srgbClr val="6F8491"/>
                </a:solidFill>
              </a:rPr>
              <a:t>Changing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3343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Limitations </a:t>
            </a:r>
            <a:r>
              <a:rPr dirty="0" sz="3200">
                <a:solidFill>
                  <a:srgbClr val="6F8491"/>
                </a:solidFill>
              </a:rPr>
              <a:t>of</a:t>
            </a:r>
            <a:r>
              <a:rPr dirty="0" sz="3200" spc="-6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384925" cy="275526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Each VM stills</a:t>
            </a:r>
            <a:r>
              <a:rPr dirty="0" sz="2000" spc="-3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requires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CPU</a:t>
            </a:r>
            <a:r>
              <a:rPr dirty="0" sz="1800" spc="-1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6F8491"/>
                </a:solidFill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An entire guest operating</a:t>
            </a:r>
            <a:r>
              <a:rPr dirty="0" sz="1800" spc="2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The more VMs </a:t>
            </a:r>
            <a:r>
              <a:rPr dirty="0" sz="2000" spc="-5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run, the more resources you</a:t>
            </a:r>
            <a:r>
              <a:rPr dirty="0" sz="2000" spc="-21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Guest OS means wasted</a:t>
            </a:r>
            <a:r>
              <a:rPr dirty="0" sz="2000" spc="-11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Application portability not</a:t>
            </a:r>
            <a:r>
              <a:rPr dirty="0" sz="2000" spc="-5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guaranteed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908" y="1130945"/>
            <a:ext cx="1059180" cy="91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22620" y="1184147"/>
            <a:ext cx="1028700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82611" y="1136903"/>
            <a:ext cx="127558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840486"/>
            <a:ext cx="3640454" cy="21602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339090" indent="-172085">
              <a:lnSpc>
                <a:spcPts val="2160"/>
              </a:lnSpc>
              <a:spcBef>
                <a:spcPts val="375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Standardized packaging for  software and</a:t>
            </a:r>
            <a:r>
              <a:rPr dirty="0" sz="2000" spc="-11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9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Isolate apps from each</a:t>
            </a:r>
            <a:r>
              <a:rPr dirty="0" sz="2000" spc="-1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96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Share the same OS</a:t>
            </a:r>
            <a:r>
              <a:rPr dirty="0" sz="2000" spc="-10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184785" marR="5080" indent="-172085">
              <a:lnSpc>
                <a:spcPts val="2160"/>
              </a:lnSpc>
              <a:spcBef>
                <a:spcPts val="12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Works with all major Linux</a:t>
            </a:r>
            <a:r>
              <a:rPr dirty="0" sz="2000" spc="-1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and  Windows</a:t>
            </a:r>
            <a:r>
              <a:rPr dirty="0" sz="2000" spc="-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335534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/>
              <a:t>What </a:t>
            </a:r>
            <a:r>
              <a:rPr dirty="0" sz="2850" spc="10"/>
              <a:t>is </a:t>
            </a:r>
            <a:r>
              <a:rPr dirty="0" sz="2850" spc="15"/>
              <a:t>a</a:t>
            </a:r>
            <a:r>
              <a:rPr dirty="0" sz="2850" spc="-100"/>
              <a:t> </a:t>
            </a:r>
            <a:r>
              <a:rPr dirty="0" sz="2850" spc="1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3275" y="1193291"/>
            <a:ext cx="3962400" cy="323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4667" y="3268979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5" h="387350">
                <a:moveTo>
                  <a:pt x="451104" y="193548"/>
                </a:moveTo>
                <a:lnTo>
                  <a:pt x="0" y="193548"/>
                </a:lnTo>
                <a:lnTo>
                  <a:pt x="225551" y="387096"/>
                </a:lnTo>
                <a:lnTo>
                  <a:pt x="451104" y="193548"/>
                </a:lnTo>
                <a:close/>
              </a:path>
              <a:path w="451485" h="387350">
                <a:moveTo>
                  <a:pt x="338327" y="0"/>
                </a:moveTo>
                <a:lnTo>
                  <a:pt x="112775" y="0"/>
                </a:lnTo>
                <a:lnTo>
                  <a:pt x="112775" y="193548"/>
                </a:lnTo>
                <a:lnTo>
                  <a:pt x="338327" y="193548"/>
                </a:lnTo>
                <a:lnTo>
                  <a:pt x="338327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522478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/>
              <a:t>Comparing Containers and</a:t>
            </a:r>
            <a:r>
              <a:rPr dirty="0" sz="2850" spc="-40"/>
              <a:t> </a:t>
            </a:r>
            <a:r>
              <a:rPr dirty="0" sz="2850" spc="20"/>
              <a:t>VMs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856488" y="978408"/>
            <a:ext cx="3014472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6047" y="978408"/>
            <a:ext cx="3006852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34541" y="4099661"/>
            <a:ext cx="2284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Containers are an</a:t>
            </a:r>
            <a:r>
              <a:rPr dirty="0" sz="1800" spc="-4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app  level 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428" y="4061256"/>
            <a:ext cx="31235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are an infrastructure level  construct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turn one machine  into many</a:t>
            </a:r>
            <a:r>
              <a:rPr dirty="0" sz="1800" spc="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77901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/>
              <a:t>Containers and </a:t>
            </a:r>
            <a:r>
              <a:rPr dirty="0" sz="2850" spc="20"/>
              <a:t>VMs</a:t>
            </a:r>
            <a:r>
              <a:rPr dirty="0" sz="2850" spc="-60"/>
              <a:t> </a:t>
            </a:r>
            <a:r>
              <a:rPr dirty="0" sz="2850" spc="10"/>
              <a:t>together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517903" y="1042416"/>
            <a:ext cx="6108192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8407" y="4234383"/>
            <a:ext cx="63493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Containers and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together provide a tremendous amount</a:t>
            </a:r>
            <a:r>
              <a:rPr dirty="0" sz="1800" spc="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flexibility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for IT to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optimally </a:t>
            </a:r>
            <a:r>
              <a:rPr dirty="0" sz="1800" spc="-10">
                <a:solidFill>
                  <a:srgbClr val="244355"/>
                </a:solidFill>
                <a:latin typeface="Arial"/>
                <a:cs typeface="Arial"/>
              </a:rPr>
              <a:t>deploy and manage</a:t>
            </a:r>
            <a:r>
              <a:rPr dirty="0" sz="1800" spc="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apps.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055" y="1369821"/>
            <a:ext cx="3917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753" y="735330"/>
            <a:ext cx="5403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1845"/>
            <a:ext cx="62312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Key </a:t>
            </a:r>
            <a:r>
              <a:rPr dirty="0" sz="3200" spc="-5"/>
              <a:t>Benefits </a:t>
            </a:r>
            <a:r>
              <a:rPr dirty="0" sz="3200"/>
              <a:t>of Docker</a:t>
            </a:r>
            <a:r>
              <a:rPr dirty="0" sz="3200" spc="-70"/>
              <a:t> </a:t>
            </a:r>
            <a:r>
              <a:rPr dirty="0" sz="3200" spc="-5"/>
              <a:t>Containers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8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116" y="1563821"/>
            <a:ext cx="2223770" cy="166433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No OS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boot =  applications  online in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8" y="2801721"/>
                </a:lnTo>
                <a:lnTo>
                  <a:pt x="2708148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8" y="700405"/>
                </a:lnTo>
                <a:lnTo>
                  <a:pt x="2708148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33115" y="1563821"/>
            <a:ext cx="2177415" cy="248729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Portability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14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Less  dependencies  between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process  layers = ability to  move between  infrastructure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5733" y="1563821"/>
            <a:ext cx="1765935" cy="197675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ciency</a:t>
            </a:r>
            <a:endParaRPr sz="3200">
              <a:latin typeface="Arial"/>
              <a:cs typeface="Arial"/>
            </a:endParaRPr>
          </a:p>
          <a:p>
            <a:pPr marL="241300" marR="454025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Less OS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overhe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833880" marR="5080" indent="-1821814">
              <a:lnSpc>
                <a:spcPts val="6480"/>
              </a:lnSpc>
              <a:spcBef>
                <a:spcPts val="915"/>
              </a:spcBef>
            </a:pPr>
            <a:r>
              <a:rPr dirty="0"/>
              <a:t>Container Solutions</a:t>
            </a:r>
            <a:r>
              <a:rPr dirty="0" spc="-90"/>
              <a:t> </a:t>
            </a:r>
            <a:r>
              <a:rPr dirty="0"/>
              <a:t>&amp;  </a:t>
            </a:r>
            <a:r>
              <a:rPr dirty="0" spc="-5"/>
              <a:t>Landscape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6231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Docker</a:t>
            </a:r>
            <a:r>
              <a:rPr dirty="0" sz="3200" spc="-9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Basics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2608" y="940409"/>
            <a:ext cx="7134225" cy="394017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00" b="1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basis of a Docker container.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content at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Container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Arial"/>
                <a:cs typeface="Arial"/>
              </a:rPr>
              <a:t>The image </a:t>
            </a:r>
            <a:r>
              <a:rPr dirty="0" sz="1400" spc="-10">
                <a:latin typeface="Arial"/>
                <a:cs typeface="Arial"/>
              </a:rPr>
              <a:t>when </a:t>
            </a:r>
            <a:r>
              <a:rPr dirty="0" sz="1400" spc="-5">
                <a:latin typeface="Arial"/>
                <a:cs typeface="Arial"/>
              </a:rPr>
              <a:t>it is ‘running.’ The standard unit for app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Arial"/>
                <a:cs typeface="Arial"/>
              </a:rPr>
              <a:t>The software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executes commands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containers. Networking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volumes </a:t>
            </a:r>
            <a:r>
              <a:rPr dirty="0" sz="1400">
                <a:latin typeface="Arial"/>
                <a:cs typeface="Arial"/>
              </a:rPr>
              <a:t>are part of  Engine. </a:t>
            </a:r>
            <a:r>
              <a:rPr dirty="0" sz="1400" spc="-5">
                <a:latin typeface="Arial"/>
                <a:cs typeface="Arial"/>
              </a:rPr>
              <a:t>Can </a:t>
            </a:r>
            <a:r>
              <a:rPr dirty="0" sz="1400">
                <a:latin typeface="Arial"/>
                <a:cs typeface="Arial"/>
              </a:rPr>
              <a:t>be clustered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together.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Registry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"/>
                <a:cs typeface="Arial"/>
              </a:rPr>
              <a:t>Stores, distributes and manages Docker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Control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"/>
                <a:cs typeface="Arial"/>
              </a:rPr>
              <a:t>Management plane for container and cluster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orchestration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11" y="1784604"/>
            <a:ext cx="632460" cy="63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989075"/>
            <a:ext cx="632460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" y="2593848"/>
            <a:ext cx="691895" cy="690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859" y="3532632"/>
            <a:ext cx="630936" cy="630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9683" y="4433315"/>
            <a:ext cx="437388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4715" y="3051048"/>
          <a:ext cx="5596255" cy="96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739"/>
                <a:gridCol w="1875789"/>
                <a:gridCol w="1863089"/>
              </a:tblGrid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209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dirty="0" sz="1200" spc="-7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36" y="2679192"/>
            <a:ext cx="5896610" cy="1530350"/>
          </a:xfrm>
          <a:custGeom>
            <a:avLst/>
            <a:gdLst/>
            <a:ahLst/>
            <a:cxnLst/>
            <a:rect l="l" t="t" r="r" b="b"/>
            <a:pathLst>
              <a:path w="5896610" h="1530350">
                <a:moveTo>
                  <a:pt x="0" y="1530096"/>
                </a:moveTo>
                <a:lnTo>
                  <a:pt x="5896356" y="1530096"/>
                </a:lnTo>
                <a:lnTo>
                  <a:pt x="5896356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39670" y="2769870"/>
            <a:ext cx="1303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79AD1"/>
                </a:solidFill>
                <a:latin typeface="Arial"/>
                <a:cs typeface="Arial"/>
              </a:rPr>
              <a:t>Integrated</a:t>
            </a:r>
            <a:r>
              <a:rPr dirty="0" sz="1200" spc="-8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9AD1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920" y="509777"/>
            <a:ext cx="49441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179AD1"/>
                </a:solidFill>
              </a:rPr>
              <a:t>Foundation: </a:t>
            </a:r>
            <a:r>
              <a:rPr dirty="0" sz="3200">
                <a:solidFill>
                  <a:srgbClr val="179AD1"/>
                </a:solidFill>
              </a:rPr>
              <a:t>Docker</a:t>
            </a:r>
            <a:r>
              <a:rPr dirty="0" sz="3200" spc="-75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Engine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dirty="0" sz="900" spc="-5" b="1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dirty="0" sz="1400" spc="-95" b="1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9" y="580085"/>
            <a:ext cx="60521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179AD1"/>
                </a:solidFill>
              </a:rPr>
              <a:t>Building </a:t>
            </a:r>
            <a:r>
              <a:rPr dirty="0" sz="3200">
                <a:solidFill>
                  <a:srgbClr val="179AD1"/>
                </a:solidFill>
              </a:rPr>
              <a:t>a Software </a:t>
            </a:r>
            <a:r>
              <a:rPr dirty="0" sz="3200" spc="-5">
                <a:solidFill>
                  <a:srgbClr val="179AD1"/>
                </a:solidFill>
              </a:rPr>
              <a:t>Supply</a:t>
            </a:r>
            <a:r>
              <a:rPr dirty="0" sz="3200" spc="-65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Chain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57450" y="2377185"/>
            <a:ext cx="1645920" cy="127000"/>
          </a:xfrm>
          <a:custGeom>
            <a:avLst/>
            <a:gdLst/>
            <a:ahLst/>
            <a:cxnLst/>
            <a:rect l="l" t="t" r="r" b="b"/>
            <a:pathLst>
              <a:path w="164592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645920" h="127000">
                <a:moveTo>
                  <a:pt x="1518920" y="0"/>
                </a:moveTo>
                <a:lnTo>
                  <a:pt x="1518920" y="127000"/>
                </a:lnTo>
                <a:lnTo>
                  <a:pt x="1626108" y="73406"/>
                </a:lnTo>
                <a:lnTo>
                  <a:pt x="1531620" y="73406"/>
                </a:lnTo>
                <a:lnTo>
                  <a:pt x="1531620" y="53593"/>
                </a:lnTo>
                <a:lnTo>
                  <a:pt x="1626108" y="53593"/>
                </a:lnTo>
                <a:lnTo>
                  <a:pt x="1518920" y="0"/>
                </a:lnTo>
                <a:close/>
              </a:path>
              <a:path w="164592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645920" h="127000">
                <a:moveTo>
                  <a:pt x="151892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518920" y="73406"/>
                </a:lnTo>
                <a:lnTo>
                  <a:pt x="1518920" y="53593"/>
                </a:lnTo>
                <a:close/>
              </a:path>
              <a:path w="1645920" h="127000">
                <a:moveTo>
                  <a:pt x="1626108" y="53593"/>
                </a:moveTo>
                <a:lnTo>
                  <a:pt x="1531620" y="53593"/>
                </a:lnTo>
                <a:lnTo>
                  <a:pt x="1531620" y="73406"/>
                </a:lnTo>
                <a:lnTo>
                  <a:pt x="1626108" y="73406"/>
                </a:lnTo>
                <a:lnTo>
                  <a:pt x="1645920" y="63500"/>
                </a:lnTo>
                <a:lnTo>
                  <a:pt x="16261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51526" y="2378710"/>
            <a:ext cx="1920239" cy="127000"/>
          </a:xfrm>
          <a:custGeom>
            <a:avLst/>
            <a:gdLst/>
            <a:ahLst/>
            <a:cxnLst/>
            <a:rect l="l" t="t" r="r" b="b"/>
            <a:pathLst>
              <a:path w="192024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920240" h="127000">
                <a:moveTo>
                  <a:pt x="1793240" y="0"/>
                </a:moveTo>
                <a:lnTo>
                  <a:pt x="1793240" y="127000"/>
                </a:lnTo>
                <a:lnTo>
                  <a:pt x="1900427" y="73406"/>
                </a:lnTo>
                <a:lnTo>
                  <a:pt x="1805940" y="73406"/>
                </a:lnTo>
                <a:lnTo>
                  <a:pt x="1805940" y="53593"/>
                </a:lnTo>
                <a:lnTo>
                  <a:pt x="1900427" y="53593"/>
                </a:lnTo>
                <a:lnTo>
                  <a:pt x="1793240" y="0"/>
                </a:lnTo>
                <a:close/>
              </a:path>
              <a:path w="192024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920240" h="127000">
                <a:moveTo>
                  <a:pt x="179324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793240" y="73406"/>
                </a:lnTo>
                <a:lnTo>
                  <a:pt x="1793240" y="53593"/>
                </a:lnTo>
                <a:close/>
              </a:path>
              <a:path w="1920240" h="127000">
                <a:moveTo>
                  <a:pt x="1900427" y="53593"/>
                </a:moveTo>
                <a:lnTo>
                  <a:pt x="1805940" y="53593"/>
                </a:lnTo>
                <a:lnTo>
                  <a:pt x="1805940" y="73406"/>
                </a:lnTo>
                <a:lnTo>
                  <a:pt x="1900427" y="73406"/>
                </a:lnTo>
                <a:lnTo>
                  <a:pt x="1920240" y="63500"/>
                </a:lnTo>
                <a:lnTo>
                  <a:pt x="1900427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8466" y="2780538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8328" y="1545336"/>
            <a:ext cx="1172210" cy="2893060"/>
          </a:xfrm>
          <a:prstGeom prst="rect">
            <a:avLst/>
          </a:prstGeom>
          <a:ln w="12192">
            <a:solidFill>
              <a:srgbClr val="24435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dirty="0" sz="800" b="1">
                <a:solidFill>
                  <a:srgbClr val="6F8491"/>
                </a:solidFill>
                <a:latin typeface="Arial"/>
                <a:cs typeface="Arial"/>
              </a:rPr>
              <a:t>Image</a:t>
            </a:r>
            <a:r>
              <a:rPr dirty="0" sz="800" spc="-20" b="1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F8491"/>
                </a:solidFill>
                <a:latin typeface="Arial"/>
                <a:cs typeface="Arial"/>
              </a:rPr>
              <a:t>Registry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2081" y="2961894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 h="0">
                <a:moveTo>
                  <a:pt x="0" y="0"/>
                </a:moveTo>
                <a:lnTo>
                  <a:pt x="1586229" y="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8581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6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6" y="298450"/>
                </a:lnTo>
                <a:lnTo>
                  <a:pt x="73406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6" y="285750"/>
                </a:lnTo>
                <a:lnTo>
                  <a:pt x="73406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67445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5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5" y="298450"/>
                </a:lnTo>
                <a:lnTo>
                  <a:pt x="73405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5" y="285750"/>
                </a:lnTo>
                <a:lnTo>
                  <a:pt x="73405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3314" y="2448305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39">
                <a:moveTo>
                  <a:pt x="0" y="0"/>
                </a:moveTo>
                <a:lnTo>
                  <a:pt x="0" y="878586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7450" y="3253485"/>
            <a:ext cx="440690" cy="127000"/>
          </a:xfrm>
          <a:custGeom>
            <a:avLst/>
            <a:gdLst/>
            <a:ahLst/>
            <a:cxnLst/>
            <a:rect l="l" t="t" r="r" b="b"/>
            <a:pathLst>
              <a:path w="440689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440689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440689" h="127000">
                <a:moveTo>
                  <a:pt x="440308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440308" y="73406"/>
                </a:lnTo>
                <a:lnTo>
                  <a:pt x="4403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1905" y="2269998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99060"/>
                </a:moveTo>
                <a:lnTo>
                  <a:pt x="85344" y="99060"/>
                </a:lnTo>
                <a:lnTo>
                  <a:pt x="85344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8209" y="2266950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5" h="97789">
                <a:moveTo>
                  <a:pt x="0" y="97536"/>
                </a:moveTo>
                <a:lnTo>
                  <a:pt x="140208" y="97536"/>
                </a:lnTo>
                <a:lnTo>
                  <a:pt x="140208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8670" y="2379726"/>
            <a:ext cx="250190" cy="158750"/>
          </a:xfrm>
          <a:custGeom>
            <a:avLst/>
            <a:gdLst/>
            <a:ahLst/>
            <a:cxnLst/>
            <a:rect l="l" t="t" r="r" b="b"/>
            <a:pathLst>
              <a:path w="250189" h="158750">
                <a:moveTo>
                  <a:pt x="0" y="158495"/>
                </a:moveTo>
                <a:lnTo>
                  <a:pt x="249936" y="158495"/>
                </a:lnTo>
                <a:lnTo>
                  <a:pt x="249936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48387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353567" y="291338"/>
                </a:lnTo>
                <a:lnTo>
                  <a:pt x="353567" y="248919"/>
                </a:lnTo>
                <a:lnTo>
                  <a:pt x="54355" y="248919"/>
                </a:lnTo>
                <a:lnTo>
                  <a:pt x="54355" y="145669"/>
                </a:lnTo>
                <a:lnTo>
                  <a:pt x="353567" y="145669"/>
                </a:lnTo>
                <a:lnTo>
                  <a:pt x="353567" y="100202"/>
                </a:ln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close/>
              </a:path>
              <a:path w="353695" h="352425">
                <a:moveTo>
                  <a:pt x="353567" y="291338"/>
                </a:moveTo>
                <a:lnTo>
                  <a:pt x="296163" y="291338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291338"/>
                </a:lnTo>
                <a:close/>
              </a:path>
              <a:path w="353695" h="352425">
                <a:moveTo>
                  <a:pt x="353567" y="145669"/>
                </a:moveTo>
                <a:lnTo>
                  <a:pt x="296163" y="145669"/>
                </a:lnTo>
                <a:lnTo>
                  <a:pt x="296163" y="248919"/>
                </a:lnTo>
                <a:lnTo>
                  <a:pt x="353567" y="248919"/>
                </a:lnTo>
                <a:lnTo>
                  <a:pt x="353567" y="145669"/>
                </a:lnTo>
                <a:close/>
              </a:path>
              <a:path w="353695" h="352425">
                <a:moveTo>
                  <a:pt x="347472" y="0"/>
                </a:move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353567" y="100202"/>
                </a:lnTo>
                <a:lnTo>
                  <a:pt x="353567" y="6095"/>
                </a:lnTo>
                <a:lnTo>
                  <a:pt x="34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7305" y="2397379"/>
            <a:ext cx="241935" cy="103505"/>
          </a:xfrm>
          <a:custGeom>
            <a:avLst/>
            <a:gdLst/>
            <a:ahLst/>
            <a:cxnLst/>
            <a:rect l="l" t="t" r="r" b="b"/>
            <a:pathLst>
              <a:path w="241935" h="103505">
                <a:moveTo>
                  <a:pt x="0" y="0"/>
                </a:moveTo>
                <a:lnTo>
                  <a:pt x="0" y="59691"/>
                </a:lnTo>
                <a:lnTo>
                  <a:pt x="0" y="90344"/>
                </a:lnTo>
                <a:lnTo>
                  <a:pt x="0" y="101637"/>
                </a:lnTo>
                <a:lnTo>
                  <a:pt x="0" y="103250"/>
                </a:lnTo>
                <a:lnTo>
                  <a:pt x="139795" y="103250"/>
                </a:lnTo>
                <a:lnTo>
                  <a:pt x="211582" y="103250"/>
                </a:lnTo>
                <a:lnTo>
                  <a:pt x="238029" y="103250"/>
                </a:lnTo>
                <a:lnTo>
                  <a:pt x="241808" y="103250"/>
                </a:lnTo>
                <a:lnTo>
                  <a:pt x="241808" y="43559"/>
                </a:lnTo>
                <a:lnTo>
                  <a:pt x="241808" y="12906"/>
                </a:lnTo>
                <a:lnTo>
                  <a:pt x="241808" y="1613"/>
                </a:lnTo>
                <a:lnTo>
                  <a:pt x="241808" y="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54355" y="100202"/>
                </a:move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39242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194151" y="291338"/>
                </a:lnTo>
                <a:lnTo>
                  <a:pt x="265938" y="291338"/>
                </a:lnTo>
                <a:lnTo>
                  <a:pt x="292385" y="291338"/>
                </a:lnTo>
                <a:lnTo>
                  <a:pt x="296163" y="291338"/>
                </a:lnTo>
                <a:lnTo>
                  <a:pt x="296163" y="319385"/>
                </a:lnTo>
                <a:lnTo>
                  <a:pt x="296163" y="333787"/>
                </a:lnTo>
                <a:lnTo>
                  <a:pt x="296163" y="339093"/>
                </a:lnTo>
                <a:lnTo>
                  <a:pt x="296163" y="339851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38454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6095"/>
                </a:lnTo>
                <a:lnTo>
                  <a:pt x="347472" y="0"/>
                </a:ln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54355" y="100202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02479" y="2260092"/>
            <a:ext cx="74675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117347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79247"/>
                </a:lnTo>
                <a:lnTo>
                  <a:pt x="117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0" y="79247"/>
                </a:moveTo>
                <a:lnTo>
                  <a:pt x="0" y="79247"/>
                </a:lnTo>
                <a:lnTo>
                  <a:pt x="0" y="3047"/>
                </a:lnTo>
                <a:lnTo>
                  <a:pt x="3047" y="0"/>
                </a:lnTo>
                <a:lnTo>
                  <a:pt x="5968" y="0"/>
                </a:lnTo>
                <a:lnTo>
                  <a:pt x="70359" y="0"/>
                </a:lnTo>
                <a:lnTo>
                  <a:pt x="103425" y="0"/>
                </a:lnTo>
                <a:lnTo>
                  <a:pt x="115607" y="0"/>
                </a:lnTo>
                <a:lnTo>
                  <a:pt x="117347" y="0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6725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28209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917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9170" y="2269998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1025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dirty="0" sz="900" spc="-5" b="1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03007" y="2270760"/>
            <a:ext cx="469391" cy="332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73296" y="1706879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8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10811" y="1874520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66844" y="1866900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44923" y="1638300"/>
            <a:ext cx="176784" cy="176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38115" y="1869948"/>
            <a:ext cx="176784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12685" y="4139387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26746" y="2806"/>
                </a:moveTo>
                <a:lnTo>
                  <a:pt x="0" y="66763"/>
                </a:lnTo>
                <a:lnTo>
                  <a:pt x="127254" y="129806"/>
                </a:lnTo>
                <a:lnTo>
                  <a:pt x="127039" y="76250"/>
                </a:lnTo>
                <a:lnTo>
                  <a:pt x="114300" y="76250"/>
                </a:lnTo>
                <a:lnTo>
                  <a:pt x="114300" y="56438"/>
                </a:lnTo>
                <a:lnTo>
                  <a:pt x="126960" y="56392"/>
                </a:lnTo>
                <a:lnTo>
                  <a:pt x="126746" y="2806"/>
                </a:lnTo>
                <a:close/>
              </a:path>
              <a:path w="1028700" h="130175">
                <a:moveTo>
                  <a:pt x="1009524" y="53543"/>
                </a:moveTo>
                <a:lnTo>
                  <a:pt x="914400" y="53543"/>
                </a:lnTo>
                <a:lnTo>
                  <a:pt x="914400" y="73355"/>
                </a:lnTo>
                <a:lnTo>
                  <a:pt x="901739" y="73401"/>
                </a:lnTo>
                <a:lnTo>
                  <a:pt x="901954" y="126999"/>
                </a:lnTo>
                <a:lnTo>
                  <a:pt x="1028700" y="63042"/>
                </a:lnTo>
                <a:lnTo>
                  <a:pt x="1009524" y="53543"/>
                </a:lnTo>
                <a:close/>
              </a:path>
              <a:path w="1028700" h="130175">
                <a:moveTo>
                  <a:pt x="126960" y="56392"/>
                </a:moveTo>
                <a:lnTo>
                  <a:pt x="114300" y="56438"/>
                </a:lnTo>
                <a:lnTo>
                  <a:pt x="114300" y="76250"/>
                </a:lnTo>
                <a:lnTo>
                  <a:pt x="127039" y="76204"/>
                </a:lnTo>
                <a:lnTo>
                  <a:pt x="126960" y="56392"/>
                </a:lnTo>
                <a:close/>
              </a:path>
              <a:path w="1028700" h="130175">
                <a:moveTo>
                  <a:pt x="127039" y="76204"/>
                </a:moveTo>
                <a:lnTo>
                  <a:pt x="114300" y="76250"/>
                </a:lnTo>
                <a:lnTo>
                  <a:pt x="127039" y="76250"/>
                </a:lnTo>
                <a:close/>
              </a:path>
              <a:path w="1028700" h="130175">
                <a:moveTo>
                  <a:pt x="901660" y="53589"/>
                </a:moveTo>
                <a:lnTo>
                  <a:pt x="126960" y="56392"/>
                </a:lnTo>
                <a:lnTo>
                  <a:pt x="127039" y="76204"/>
                </a:lnTo>
                <a:lnTo>
                  <a:pt x="901739" y="73401"/>
                </a:lnTo>
                <a:lnTo>
                  <a:pt x="901660" y="53589"/>
                </a:lnTo>
                <a:close/>
              </a:path>
              <a:path w="1028700" h="130175">
                <a:moveTo>
                  <a:pt x="914400" y="53543"/>
                </a:moveTo>
                <a:lnTo>
                  <a:pt x="901660" y="53589"/>
                </a:lnTo>
                <a:lnTo>
                  <a:pt x="901739" y="73401"/>
                </a:lnTo>
                <a:lnTo>
                  <a:pt x="914400" y="73355"/>
                </a:lnTo>
                <a:lnTo>
                  <a:pt x="914400" y="53543"/>
                </a:lnTo>
                <a:close/>
              </a:path>
              <a:path w="1028700" h="130175">
                <a:moveTo>
                  <a:pt x="901446" y="0"/>
                </a:moveTo>
                <a:lnTo>
                  <a:pt x="901660" y="53589"/>
                </a:lnTo>
                <a:lnTo>
                  <a:pt x="1009524" y="53543"/>
                </a:lnTo>
                <a:lnTo>
                  <a:pt x="901446" y="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dirty="0" sz="1400" spc="-95" b="1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07377" y="2632405"/>
            <a:ext cx="68770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6F8491"/>
                </a:solidFill>
                <a:latin typeface="Arial"/>
                <a:cs typeface="Arial"/>
              </a:rPr>
              <a:t>Control</a:t>
            </a:r>
            <a:r>
              <a:rPr dirty="0" sz="800" spc="-75" b="1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6F8491"/>
                </a:solidFill>
                <a:latin typeface="Arial"/>
                <a:cs typeface="Arial"/>
              </a:rPr>
              <a:t>Plane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005" y="2133346"/>
            <a:ext cx="2060575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b="1">
                <a:solidFill>
                  <a:srgbClr val="00CAC9"/>
                </a:solidFill>
                <a:latin typeface="Arial"/>
                <a:cs typeface="Arial"/>
              </a:rPr>
              <a:t>80%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1597" y="1149858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28956">
            <a:solidFill>
              <a:srgbClr val="00C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3503676" y="0"/>
                </a:moveTo>
                <a:lnTo>
                  <a:pt x="0" y="0"/>
                </a:lnTo>
                <a:lnTo>
                  <a:pt x="0" y="801624"/>
                </a:lnTo>
                <a:lnTo>
                  <a:pt x="3503676" y="801624"/>
                </a:lnTo>
                <a:lnTo>
                  <a:pt x="3904488" y="400812"/>
                </a:lnTo>
                <a:lnTo>
                  <a:pt x="35036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0" y="0"/>
                </a:moveTo>
                <a:lnTo>
                  <a:pt x="3503676" y="0"/>
                </a:lnTo>
                <a:lnTo>
                  <a:pt x="3904488" y="400812"/>
                </a:lnTo>
                <a:lnTo>
                  <a:pt x="35036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37253" y="1496695"/>
            <a:ext cx="33096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Migrate workloads to</a:t>
            </a:r>
            <a:r>
              <a:rPr dirty="0" sz="20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636" y="1616963"/>
            <a:ext cx="3296412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4113276" y="0"/>
                </a:moveTo>
                <a:lnTo>
                  <a:pt x="0" y="0"/>
                </a:lnTo>
                <a:lnTo>
                  <a:pt x="0" y="801624"/>
                </a:lnTo>
                <a:lnTo>
                  <a:pt x="4113276" y="801624"/>
                </a:lnTo>
                <a:lnTo>
                  <a:pt x="4514088" y="400812"/>
                </a:lnTo>
                <a:lnTo>
                  <a:pt x="41132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0" y="0"/>
                </a:moveTo>
                <a:lnTo>
                  <a:pt x="4113276" y="0"/>
                </a:lnTo>
                <a:lnTo>
                  <a:pt x="4514088" y="400812"/>
                </a:lnTo>
                <a:lnTo>
                  <a:pt x="41132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37253" y="2716149"/>
            <a:ext cx="38893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Portability across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4744212" y="0"/>
                </a:moveTo>
                <a:lnTo>
                  <a:pt x="0" y="0"/>
                </a:lnTo>
                <a:lnTo>
                  <a:pt x="0" y="801624"/>
                </a:lnTo>
                <a:lnTo>
                  <a:pt x="4744212" y="801624"/>
                </a:lnTo>
                <a:lnTo>
                  <a:pt x="5145024" y="400812"/>
                </a:lnTo>
                <a:lnTo>
                  <a:pt x="474421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0" y="0"/>
                </a:moveTo>
                <a:lnTo>
                  <a:pt x="4744212" y="0"/>
                </a:lnTo>
                <a:lnTo>
                  <a:pt x="5145024" y="400812"/>
                </a:lnTo>
                <a:lnTo>
                  <a:pt x="4744212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37253" y="3782669"/>
            <a:ext cx="4244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Want to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vendor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lock-in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41097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Movement </a:t>
            </a:r>
            <a:r>
              <a:rPr dirty="0" sz="3200">
                <a:solidFill>
                  <a:srgbClr val="6F8491"/>
                </a:solidFill>
              </a:rPr>
              <a:t>in the</a:t>
            </a:r>
            <a:r>
              <a:rPr dirty="0" sz="3200" spc="-85">
                <a:solidFill>
                  <a:srgbClr val="6F8491"/>
                </a:solidFill>
              </a:rPr>
              <a:t> </a:t>
            </a:r>
            <a:r>
              <a:rPr dirty="0" sz="3200" spc="-5">
                <a:solidFill>
                  <a:srgbClr val="6F8491"/>
                </a:solidFill>
              </a:rPr>
              <a:t>cloud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6321933" y="4946396"/>
            <a:ext cx="27190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Arial"/>
                <a:cs typeface="Arial"/>
              </a:rPr>
              <a:t>State </a:t>
            </a:r>
            <a:r>
              <a:rPr dirty="0" sz="1050">
                <a:latin typeface="Arial"/>
                <a:cs typeface="Arial"/>
              </a:rPr>
              <a:t>of App development </a:t>
            </a:r>
            <a:r>
              <a:rPr dirty="0" sz="1050" spc="-5">
                <a:latin typeface="Arial"/>
                <a:cs typeface="Arial"/>
              </a:rPr>
              <a:t>Survey: Q1 </a:t>
            </a:r>
            <a:r>
              <a:rPr dirty="0" sz="1050">
                <a:latin typeface="Arial"/>
                <a:cs typeface="Arial"/>
              </a:rPr>
              <a:t>-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2016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38030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Containers as a</a:t>
            </a:r>
            <a:r>
              <a:rPr dirty="0" sz="2800" spc="-35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Service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6152" y="2450592"/>
            <a:ext cx="2501265" cy="2147570"/>
          </a:xfrm>
          <a:custGeom>
            <a:avLst/>
            <a:gdLst/>
            <a:ahLst/>
            <a:cxnLst/>
            <a:rect l="l" t="t" r="r" b="b"/>
            <a:pathLst>
              <a:path w="2501265" h="2147570">
                <a:moveTo>
                  <a:pt x="0" y="0"/>
                </a:moveTo>
                <a:lnTo>
                  <a:pt x="1655064" y="0"/>
                </a:lnTo>
                <a:lnTo>
                  <a:pt x="2500884" y="1073658"/>
                </a:lnTo>
                <a:lnTo>
                  <a:pt x="1655064" y="2147316"/>
                </a:lnTo>
                <a:lnTo>
                  <a:pt x="0" y="21473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7830" y="2983864"/>
            <a:ext cx="1108075" cy="480695"/>
          </a:xfrm>
          <a:custGeom>
            <a:avLst/>
            <a:gdLst/>
            <a:ahLst/>
            <a:cxnLst/>
            <a:rect l="l" t="t" r="r" b="b"/>
            <a:pathLst>
              <a:path w="1108075" h="480695">
                <a:moveTo>
                  <a:pt x="1030225" y="34997"/>
                </a:moveTo>
                <a:lnTo>
                  <a:pt x="0" y="468757"/>
                </a:lnTo>
                <a:lnTo>
                  <a:pt x="4826" y="480441"/>
                </a:lnTo>
                <a:lnTo>
                  <a:pt x="1035120" y="46706"/>
                </a:lnTo>
                <a:lnTo>
                  <a:pt x="1037336" y="38862"/>
                </a:lnTo>
                <a:lnTo>
                  <a:pt x="1030225" y="34997"/>
                </a:lnTo>
                <a:close/>
              </a:path>
              <a:path w="1108075" h="480695">
                <a:moveTo>
                  <a:pt x="1087230" y="33020"/>
                </a:moveTo>
                <a:lnTo>
                  <a:pt x="1034923" y="33020"/>
                </a:lnTo>
                <a:lnTo>
                  <a:pt x="1039876" y="44704"/>
                </a:lnTo>
                <a:lnTo>
                  <a:pt x="1035120" y="46706"/>
                </a:lnTo>
                <a:lnTo>
                  <a:pt x="1015238" y="117093"/>
                </a:lnTo>
                <a:lnTo>
                  <a:pt x="1087230" y="33020"/>
                </a:lnTo>
                <a:close/>
              </a:path>
              <a:path w="1108075" h="480695">
                <a:moveTo>
                  <a:pt x="1034923" y="33020"/>
                </a:moveTo>
                <a:lnTo>
                  <a:pt x="1030225" y="34997"/>
                </a:lnTo>
                <a:lnTo>
                  <a:pt x="1037336" y="38862"/>
                </a:lnTo>
                <a:lnTo>
                  <a:pt x="1035120" y="46706"/>
                </a:lnTo>
                <a:lnTo>
                  <a:pt x="1039876" y="44704"/>
                </a:lnTo>
                <a:lnTo>
                  <a:pt x="1034923" y="33020"/>
                </a:lnTo>
                <a:close/>
              </a:path>
              <a:path w="1108075" h="480695">
                <a:moveTo>
                  <a:pt x="965835" y="0"/>
                </a:moveTo>
                <a:lnTo>
                  <a:pt x="1030225" y="34997"/>
                </a:lnTo>
                <a:lnTo>
                  <a:pt x="1034923" y="33020"/>
                </a:lnTo>
                <a:lnTo>
                  <a:pt x="1087230" y="33020"/>
                </a:lnTo>
                <a:lnTo>
                  <a:pt x="1107567" y="9271"/>
                </a:lnTo>
                <a:lnTo>
                  <a:pt x="96583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3596" y="3620389"/>
            <a:ext cx="1153795" cy="831850"/>
          </a:xfrm>
          <a:custGeom>
            <a:avLst/>
            <a:gdLst/>
            <a:ahLst/>
            <a:cxnLst/>
            <a:rect l="l" t="t" r="r" b="b"/>
            <a:pathLst>
              <a:path w="1153795" h="831850">
                <a:moveTo>
                  <a:pt x="1083991" y="789298"/>
                </a:moveTo>
                <a:lnTo>
                  <a:pt x="1013460" y="809040"/>
                </a:lnTo>
                <a:lnTo>
                  <a:pt x="1153667" y="831583"/>
                </a:lnTo>
                <a:lnTo>
                  <a:pt x="1133013" y="792276"/>
                </a:lnTo>
                <a:lnTo>
                  <a:pt x="1088136" y="792276"/>
                </a:lnTo>
                <a:lnTo>
                  <a:pt x="1083991" y="789298"/>
                </a:lnTo>
                <a:close/>
              </a:path>
              <a:path w="1153795" h="831850">
                <a:moveTo>
                  <a:pt x="1091401" y="779017"/>
                </a:moveTo>
                <a:lnTo>
                  <a:pt x="1091818" y="787107"/>
                </a:lnTo>
                <a:lnTo>
                  <a:pt x="1083991" y="789298"/>
                </a:lnTo>
                <a:lnTo>
                  <a:pt x="1088136" y="792276"/>
                </a:lnTo>
                <a:lnTo>
                  <a:pt x="1095502" y="781964"/>
                </a:lnTo>
                <a:lnTo>
                  <a:pt x="1091401" y="779017"/>
                </a:lnTo>
                <a:close/>
              </a:path>
              <a:path w="1153795" h="831850">
                <a:moveTo>
                  <a:pt x="1087627" y="705904"/>
                </a:moveTo>
                <a:lnTo>
                  <a:pt x="1091401" y="779017"/>
                </a:lnTo>
                <a:lnTo>
                  <a:pt x="1095502" y="781964"/>
                </a:lnTo>
                <a:lnTo>
                  <a:pt x="1088136" y="792276"/>
                </a:lnTo>
                <a:lnTo>
                  <a:pt x="1133013" y="792276"/>
                </a:lnTo>
                <a:lnTo>
                  <a:pt x="1087627" y="705904"/>
                </a:lnTo>
                <a:close/>
              </a:path>
              <a:path w="1153795" h="831850">
                <a:moveTo>
                  <a:pt x="7365" y="0"/>
                </a:moveTo>
                <a:lnTo>
                  <a:pt x="0" y="10414"/>
                </a:lnTo>
                <a:lnTo>
                  <a:pt x="1083991" y="789298"/>
                </a:lnTo>
                <a:lnTo>
                  <a:pt x="1091818" y="787107"/>
                </a:lnTo>
                <a:lnTo>
                  <a:pt x="1091401" y="779017"/>
                </a:lnTo>
                <a:lnTo>
                  <a:pt x="73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9616" y="2589276"/>
            <a:ext cx="370332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1139" y="3337559"/>
            <a:ext cx="370332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9616" y="4023359"/>
            <a:ext cx="370332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4764" y="2097023"/>
            <a:ext cx="569976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679703" y="0"/>
                </a:moveTo>
                <a:lnTo>
                  <a:pt x="0" y="679703"/>
                </a:lnTo>
                <a:lnTo>
                  <a:pt x="0" y="1757171"/>
                </a:lnTo>
                <a:lnTo>
                  <a:pt x="1359408" y="1757171"/>
                </a:lnTo>
                <a:lnTo>
                  <a:pt x="1359408" y="679703"/>
                </a:lnTo>
                <a:lnTo>
                  <a:pt x="6797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0" y="1757171"/>
                </a:moveTo>
                <a:lnTo>
                  <a:pt x="0" y="679703"/>
                </a:lnTo>
                <a:lnTo>
                  <a:pt x="679703" y="0"/>
                </a:lnTo>
                <a:lnTo>
                  <a:pt x="1359408" y="679703"/>
                </a:lnTo>
                <a:lnTo>
                  <a:pt x="1359408" y="1757171"/>
                </a:lnTo>
                <a:lnTo>
                  <a:pt x="0" y="1757171"/>
                </a:lnTo>
                <a:close/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09644" y="2915411"/>
            <a:ext cx="291084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8120" y="3393947"/>
            <a:ext cx="29108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5071" y="3842003"/>
            <a:ext cx="291084" cy="321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40173" y="1189482"/>
            <a:ext cx="3639820" cy="222885"/>
          </a:xfrm>
          <a:custGeom>
            <a:avLst/>
            <a:gdLst/>
            <a:ahLst/>
            <a:cxnLst/>
            <a:rect l="l" t="t" r="r" b="b"/>
            <a:pathLst>
              <a:path w="3639820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639311" y="0"/>
                </a:lnTo>
                <a:lnTo>
                  <a:pt x="3639311" y="59483"/>
                </a:lnTo>
                <a:lnTo>
                  <a:pt x="3639311" y="102488"/>
                </a:lnTo>
                <a:lnTo>
                  <a:pt x="3639311" y="149875"/>
                </a:lnTo>
                <a:lnTo>
                  <a:pt x="3639311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5641" y="1186433"/>
            <a:ext cx="3424554" cy="222885"/>
          </a:xfrm>
          <a:custGeom>
            <a:avLst/>
            <a:gdLst/>
            <a:ahLst/>
            <a:cxnLst/>
            <a:rect l="l" t="t" r="r" b="b"/>
            <a:pathLst>
              <a:path w="3424554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424428" y="0"/>
                </a:lnTo>
                <a:lnTo>
                  <a:pt x="3424428" y="59483"/>
                </a:lnTo>
                <a:lnTo>
                  <a:pt x="3424428" y="102488"/>
                </a:lnTo>
                <a:lnTo>
                  <a:pt x="3424428" y="149875"/>
                </a:lnTo>
                <a:lnTo>
                  <a:pt x="3424428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36089" y="897712"/>
            <a:ext cx="8464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1AAAF8"/>
                </a:solidFill>
                <a:latin typeface="Arial"/>
                <a:cs typeface="Arial"/>
              </a:rPr>
              <a:t>Developers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1410" y="89585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AAAF8"/>
                </a:solidFill>
                <a:latin typeface="Arial"/>
                <a:cs typeface="Arial"/>
              </a:rPr>
              <a:t>IT</a:t>
            </a:r>
            <a:r>
              <a:rPr dirty="0" sz="1200" spc="-65" b="1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AAAF8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7295" y="2625851"/>
            <a:ext cx="420624" cy="301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84248" y="3355847"/>
            <a:ext cx="422148" cy="3032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0344" y="4046220"/>
            <a:ext cx="422148" cy="3017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32304" y="3466084"/>
            <a:ext cx="1233805" cy="127000"/>
          </a:xfrm>
          <a:custGeom>
            <a:avLst/>
            <a:gdLst/>
            <a:ahLst/>
            <a:cxnLst/>
            <a:rect l="l" t="t" r="r" b="b"/>
            <a:pathLst>
              <a:path w="123380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233804" h="127000">
                <a:moveTo>
                  <a:pt x="1157605" y="63500"/>
                </a:moveTo>
                <a:lnTo>
                  <a:pt x="1106805" y="127000"/>
                </a:lnTo>
                <a:lnTo>
                  <a:pt x="1221105" y="69850"/>
                </a:lnTo>
                <a:lnTo>
                  <a:pt x="1157605" y="69850"/>
                </a:lnTo>
                <a:lnTo>
                  <a:pt x="1157605" y="63500"/>
                </a:lnTo>
                <a:close/>
              </a:path>
              <a:path w="1233804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233804" h="127000">
                <a:moveTo>
                  <a:pt x="1152525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152525" y="69850"/>
                </a:lnTo>
                <a:lnTo>
                  <a:pt x="1157605" y="63500"/>
                </a:lnTo>
                <a:lnTo>
                  <a:pt x="1152525" y="57150"/>
                </a:lnTo>
                <a:close/>
              </a:path>
              <a:path w="1233804" h="127000">
                <a:moveTo>
                  <a:pt x="1221105" y="57150"/>
                </a:moveTo>
                <a:lnTo>
                  <a:pt x="1157605" y="57150"/>
                </a:lnTo>
                <a:lnTo>
                  <a:pt x="1157605" y="69850"/>
                </a:lnTo>
                <a:lnTo>
                  <a:pt x="1221105" y="69850"/>
                </a:lnTo>
                <a:lnTo>
                  <a:pt x="1233805" y="63500"/>
                </a:lnTo>
                <a:lnTo>
                  <a:pt x="1221105" y="57150"/>
                </a:lnTo>
                <a:close/>
              </a:path>
              <a:path w="1233804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  <a:path w="1233804" h="127000">
                <a:moveTo>
                  <a:pt x="1106805" y="0"/>
                </a:moveTo>
                <a:lnTo>
                  <a:pt x="1157605" y="63500"/>
                </a:lnTo>
                <a:lnTo>
                  <a:pt x="1157605" y="57150"/>
                </a:lnTo>
                <a:lnTo>
                  <a:pt x="1221105" y="57150"/>
                </a:lnTo>
                <a:lnTo>
                  <a:pt x="110680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63595" y="3212592"/>
            <a:ext cx="291083" cy="3215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05144" y="2613660"/>
            <a:ext cx="1973580" cy="757555"/>
          </a:xfrm>
          <a:custGeom>
            <a:avLst/>
            <a:gdLst/>
            <a:ahLst/>
            <a:cxnLst/>
            <a:rect l="l" t="t" r="r" b="b"/>
            <a:pathLst>
              <a:path w="1973579" h="757554">
                <a:moveTo>
                  <a:pt x="1973579" y="757427"/>
                </a:moveTo>
                <a:lnTo>
                  <a:pt x="298322" y="757427"/>
                </a:lnTo>
                <a:lnTo>
                  <a:pt x="0" y="378713"/>
                </a:lnTo>
                <a:lnTo>
                  <a:pt x="298322" y="0"/>
                </a:lnTo>
                <a:lnTo>
                  <a:pt x="1973579" y="0"/>
                </a:lnTo>
                <a:lnTo>
                  <a:pt x="1973579" y="757427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20384" y="3997452"/>
            <a:ext cx="1958339" cy="757555"/>
          </a:xfrm>
          <a:custGeom>
            <a:avLst/>
            <a:gdLst/>
            <a:ahLst/>
            <a:cxnLst/>
            <a:rect l="l" t="t" r="r" b="b"/>
            <a:pathLst>
              <a:path w="1958340" h="757554">
                <a:moveTo>
                  <a:pt x="1958339" y="757428"/>
                </a:moveTo>
                <a:lnTo>
                  <a:pt x="298323" y="757428"/>
                </a:lnTo>
                <a:lnTo>
                  <a:pt x="0" y="378714"/>
                </a:lnTo>
                <a:lnTo>
                  <a:pt x="298323" y="0"/>
                </a:lnTo>
                <a:lnTo>
                  <a:pt x="1958339" y="0"/>
                </a:lnTo>
                <a:lnTo>
                  <a:pt x="1958339" y="757428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316992" y="343661"/>
                </a:moveTo>
                <a:lnTo>
                  <a:pt x="0" y="343661"/>
                </a:lnTo>
                <a:lnTo>
                  <a:pt x="158496" y="483107"/>
                </a:lnTo>
                <a:lnTo>
                  <a:pt x="316992" y="343661"/>
                </a:lnTo>
                <a:close/>
              </a:path>
              <a:path w="317500" h="483235">
                <a:moveTo>
                  <a:pt x="240919" y="139445"/>
                </a:moveTo>
                <a:lnTo>
                  <a:pt x="76073" y="139445"/>
                </a:lnTo>
                <a:lnTo>
                  <a:pt x="76073" y="343661"/>
                </a:lnTo>
                <a:lnTo>
                  <a:pt x="240919" y="343661"/>
                </a:lnTo>
                <a:lnTo>
                  <a:pt x="240919" y="139445"/>
                </a:lnTo>
                <a:close/>
              </a:path>
              <a:path w="317500" h="483235">
                <a:moveTo>
                  <a:pt x="158496" y="0"/>
                </a:moveTo>
                <a:lnTo>
                  <a:pt x="0" y="139445"/>
                </a:lnTo>
                <a:lnTo>
                  <a:pt x="316992" y="139445"/>
                </a:lnTo>
                <a:lnTo>
                  <a:pt x="15849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0" y="139445"/>
                </a:moveTo>
                <a:lnTo>
                  <a:pt x="158496" y="0"/>
                </a:lnTo>
                <a:lnTo>
                  <a:pt x="316992" y="139445"/>
                </a:lnTo>
                <a:lnTo>
                  <a:pt x="240919" y="139445"/>
                </a:lnTo>
                <a:lnTo>
                  <a:pt x="240919" y="343661"/>
                </a:lnTo>
                <a:lnTo>
                  <a:pt x="316992" y="343661"/>
                </a:lnTo>
                <a:lnTo>
                  <a:pt x="158496" y="483107"/>
                </a:lnTo>
                <a:lnTo>
                  <a:pt x="0" y="343661"/>
                </a:lnTo>
                <a:lnTo>
                  <a:pt x="76073" y="343661"/>
                </a:lnTo>
                <a:lnTo>
                  <a:pt x="76073" y="139445"/>
                </a:lnTo>
                <a:lnTo>
                  <a:pt x="0" y="139445"/>
                </a:lnTo>
                <a:close/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99403" y="4172711"/>
            <a:ext cx="431291" cy="3581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56732" y="2830067"/>
            <a:ext cx="541020" cy="358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90059" y="3439667"/>
            <a:ext cx="376427" cy="1996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88535" y="3893820"/>
            <a:ext cx="376427" cy="1996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6155" y="2965704"/>
            <a:ext cx="376427" cy="1996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07770" y="1534159"/>
            <a:ext cx="1894205" cy="42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Development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1397" y="1528699"/>
            <a:ext cx="2164715" cy="42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Secure </a:t>
            </a:r>
            <a:r>
              <a:rPr dirty="0" sz="1200">
                <a:latin typeface="Arial"/>
                <a:cs typeface="Arial"/>
              </a:rPr>
              <a:t>Content &amp;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Collaboration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93358" y="1540001"/>
            <a:ext cx="1597025" cy="42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Deploy, Manage,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46626" y="2379726"/>
            <a:ext cx="335280" cy="187960"/>
          </a:xfrm>
          <a:custGeom>
            <a:avLst/>
            <a:gdLst/>
            <a:ahLst/>
            <a:cxnLst/>
            <a:rect l="l" t="t" r="r" b="b"/>
            <a:pathLst>
              <a:path w="335279" h="187960">
                <a:moveTo>
                  <a:pt x="0" y="187451"/>
                </a:moveTo>
                <a:lnTo>
                  <a:pt x="335279" y="187451"/>
                </a:lnTo>
                <a:lnTo>
                  <a:pt x="335279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52832" y="0"/>
                </a:move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454659"/>
                </a:lnTo>
                <a:lnTo>
                  <a:pt x="1460" y="460629"/>
                </a:lnTo>
                <a:lnTo>
                  <a:pt x="5588" y="465836"/>
                </a:lnTo>
                <a:lnTo>
                  <a:pt x="12001" y="469519"/>
                </a:lnTo>
                <a:lnTo>
                  <a:pt x="20320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389763"/>
                </a:lnTo>
                <a:lnTo>
                  <a:pt x="475488" y="389763"/>
                </a:lnTo>
                <a:lnTo>
                  <a:pt x="475488" y="332867"/>
                </a:lnTo>
                <a:lnTo>
                  <a:pt x="73152" y="332867"/>
                </a:lnTo>
                <a:lnTo>
                  <a:pt x="73152" y="194818"/>
                </a:lnTo>
                <a:lnTo>
                  <a:pt x="475488" y="194818"/>
                </a:lnTo>
                <a:lnTo>
                  <a:pt x="475488" y="133984"/>
                </a:lnTo>
                <a:lnTo>
                  <a:pt x="73152" y="133984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close/>
              </a:path>
              <a:path w="475614" h="471169">
                <a:moveTo>
                  <a:pt x="475488" y="389763"/>
                </a:moveTo>
                <a:lnTo>
                  <a:pt x="398272" y="389763"/>
                </a:lnTo>
                <a:lnTo>
                  <a:pt x="398272" y="454659"/>
                </a:lnTo>
                <a:lnTo>
                  <a:pt x="400367" y="460629"/>
                </a:lnTo>
                <a:lnTo>
                  <a:pt x="405892" y="465836"/>
                </a:lnTo>
                <a:lnTo>
                  <a:pt x="413702" y="469519"/>
                </a:lnTo>
                <a:lnTo>
                  <a:pt x="422656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389763"/>
                </a:lnTo>
                <a:close/>
              </a:path>
              <a:path w="475614" h="471169">
                <a:moveTo>
                  <a:pt x="475488" y="194818"/>
                </a:moveTo>
                <a:lnTo>
                  <a:pt x="398272" y="194818"/>
                </a:lnTo>
                <a:lnTo>
                  <a:pt x="398272" y="332867"/>
                </a:lnTo>
                <a:lnTo>
                  <a:pt x="475488" y="332867"/>
                </a:lnTo>
                <a:lnTo>
                  <a:pt x="475488" y="194818"/>
                </a:lnTo>
                <a:close/>
              </a:path>
              <a:path w="475614" h="471169">
                <a:moveTo>
                  <a:pt x="455168" y="0"/>
                </a:move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133984"/>
                </a:lnTo>
                <a:lnTo>
                  <a:pt x="475488" y="133984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8244" y="2444242"/>
            <a:ext cx="325120" cy="138430"/>
          </a:xfrm>
          <a:custGeom>
            <a:avLst/>
            <a:gdLst/>
            <a:ahLst/>
            <a:cxnLst/>
            <a:rect l="l" t="t" r="r" b="b"/>
            <a:pathLst>
              <a:path w="325120" h="138430">
                <a:moveTo>
                  <a:pt x="0" y="0"/>
                </a:moveTo>
                <a:lnTo>
                  <a:pt x="0" y="79809"/>
                </a:lnTo>
                <a:lnTo>
                  <a:pt x="0" y="120792"/>
                </a:lnTo>
                <a:lnTo>
                  <a:pt x="0" y="135891"/>
                </a:lnTo>
                <a:lnTo>
                  <a:pt x="0" y="138049"/>
                </a:lnTo>
                <a:lnTo>
                  <a:pt x="187959" y="138049"/>
                </a:lnTo>
                <a:lnTo>
                  <a:pt x="284479" y="138049"/>
                </a:lnTo>
                <a:lnTo>
                  <a:pt x="320039" y="138049"/>
                </a:lnTo>
                <a:lnTo>
                  <a:pt x="325119" y="138049"/>
                </a:lnTo>
                <a:lnTo>
                  <a:pt x="325119" y="58239"/>
                </a:lnTo>
                <a:lnTo>
                  <a:pt x="325119" y="17256"/>
                </a:lnTo>
                <a:lnTo>
                  <a:pt x="325119" y="2157"/>
                </a:lnTo>
                <a:lnTo>
                  <a:pt x="325119" y="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73152" y="133984"/>
                </a:moveTo>
                <a:lnTo>
                  <a:pt x="73152" y="68272"/>
                </a:lnTo>
                <a:lnTo>
                  <a:pt x="73152" y="34528"/>
                </a:lnTo>
                <a:lnTo>
                  <a:pt x="73152" y="22096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lnTo>
                  <a:pt x="34036" y="0"/>
                </a:lnTo>
                <a:lnTo>
                  <a:pt x="24384" y="0"/>
                </a:lnTo>
                <a:lnTo>
                  <a:pt x="20828" y="0"/>
                </a:ln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271422"/>
                </a:lnTo>
                <a:lnTo>
                  <a:pt x="0" y="400367"/>
                </a:lnTo>
                <a:lnTo>
                  <a:pt x="0" y="447873"/>
                </a:lnTo>
                <a:lnTo>
                  <a:pt x="0" y="454659"/>
                </a:lnTo>
                <a:lnTo>
                  <a:pt x="1460" y="460628"/>
                </a:lnTo>
                <a:lnTo>
                  <a:pt x="5587" y="465835"/>
                </a:lnTo>
                <a:lnTo>
                  <a:pt x="12001" y="469518"/>
                </a:lnTo>
                <a:lnTo>
                  <a:pt x="20320" y="470915"/>
                </a:lnTo>
                <a:lnTo>
                  <a:pt x="39116" y="470915"/>
                </a:lnTo>
                <a:lnTo>
                  <a:pt x="48768" y="470915"/>
                </a:lnTo>
                <a:lnTo>
                  <a:pt x="52324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417141"/>
                </a:lnTo>
                <a:lnTo>
                  <a:pt x="73152" y="397875"/>
                </a:lnTo>
                <a:lnTo>
                  <a:pt x="73152" y="390777"/>
                </a:lnTo>
                <a:lnTo>
                  <a:pt x="73152" y="389763"/>
                </a:lnTo>
                <a:lnTo>
                  <a:pt x="261112" y="389763"/>
                </a:lnTo>
                <a:lnTo>
                  <a:pt x="357631" y="389763"/>
                </a:lnTo>
                <a:lnTo>
                  <a:pt x="393191" y="389763"/>
                </a:lnTo>
                <a:lnTo>
                  <a:pt x="398272" y="389763"/>
                </a:lnTo>
                <a:lnTo>
                  <a:pt x="398272" y="427281"/>
                </a:lnTo>
                <a:lnTo>
                  <a:pt x="398272" y="446547"/>
                </a:lnTo>
                <a:lnTo>
                  <a:pt x="398272" y="453645"/>
                </a:lnTo>
                <a:lnTo>
                  <a:pt x="398272" y="454659"/>
                </a:lnTo>
                <a:lnTo>
                  <a:pt x="400367" y="460628"/>
                </a:lnTo>
                <a:lnTo>
                  <a:pt x="405892" y="465835"/>
                </a:lnTo>
                <a:lnTo>
                  <a:pt x="413702" y="469518"/>
                </a:lnTo>
                <a:lnTo>
                  <a:pt x="422656" y="470915"/>
                </a:lnTo>
                <a:lnTo>
                  <a:pt x="441452" y="470915"/>
                </a:lnTo>
                <a:lnTo>
                  <a:pt x="451104" y="470915"/>
                </a:lnTo>
                <a:lnTo>
                  <a:pt x="454660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203557"/>
                </a:lnTo>
                <a:lnTo>
                  <a:pt x="475488" y="74612"/>
                </a:lnTo>
                <a:lnTo>
                  <a:pt x="475488" y="27106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lnTo>
                  <a:pt x="436372" y="0"/>
                </a:lnTo>
                <a:lnTo>
                  <a:pt x="426720" y="0"/>
                </a:lnTo>
                <a:lnTo>
                  <a:pt x="423164" y="0"/>
                </a:ln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86032"/>
                </a:lnTo>
                <a:lnTo>
                  <a:pt x="398272" y="119776"/>
                </a:lnTo>
                <a:lnTo>
                  <a:pt x="398272" y="132208"/>
                </a:lnTo>
                <a:lnTo>
                  <a:pt x="398272" y="133984"/>
                </a:lnTo>
                <a:lnTo>
                  <a:pt x="73152" y="133984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8244" y="2266188"/>
            <a:ext cx="88392" cy="1203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0"/>
                </a:moveTo>
                <a:lnTo>
                  <a:pt x="4063" y="0"/>
                </a:lnTo>
                <a:lnTo>
                  <a:pt x="0" y="4064"/>
                </a:lnTo>
                <a:lnTo>
                  <a:pt x="0" y="105156"/>
                </a:lnTo>
                <a:lnTo>
                  <a:pt x="156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0" y="105156"/>
                </a:moveTo>
                <a:lnTo>
                  <a:pt x="0" y="105156"/>
                </a:lnTo>
                <a:lnTo>
                  <a:pt x="0" y="4064"/>
                </a:lnTo>
                <a:lnTo>
                  <a:pt x="4063" y="0"/>
                </a:lnTo>
                <a:lnTo>
                  <a:pt x="8000" y="0"/>
                </a:lnTo>
                <a:lnTo>
                  <a:pt x="94124" y="0"/>
                </a:lnTo>
                <a:lnTo>
                  <a:pt x="138350" y="0"/>
                </a:lnTo>
                <a:lnTo>
                  <a:pt x="154644" y="0"/>
                </a:lnTo>
                <a:lnTo>
                  <a:pt x="156972" y="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19015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99788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82084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82084" y="227380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585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64630" y="2873501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46"/>
                </a:lnTo>
                <a:lnTo>
                  <a:pt x="57083" y="46226"/>
                </a:lnTo>
                <a:lnTo>
                  <a:pt x="97322" y="27112"/>
                </a:lnTo>
                <a:lnTo>
                  <a:pt x="145568" y="12543"/>
                </a:lnTo>
                <a:lnTo>
                  <a:pt x="200261" y="3259"/>
                </a:lnTo>
                <a:lnTo>
                  <a:pt x="259842" y="0"/>
                </a:lnTo>
                <a:lnTo>
                  <a:pt x="319422" y="3259"/>
                </a:lnTo>
                <a:lnTo>
                  <a:pt x="374115" y="12543"/>
                </a:lnTo>
                <a:lnTo>
                  <a:pt x="422361" y="27112"/>
                </a:lnTo>
                <a:lnTo>
                  <a:pt x="462600" y="46226"/>
                </a:lnTo>
                <a:lnTo>
                  <a:pt x="493273" y="69146"/>
                </a:lnTo>
                <a:lnTo>
                  <a:pt x="519684" y="123443"/>
                </a:lnTo>
                <a:lnTo>
                  <a:pt x="512821" y="151755"/>
                </a:lnTo>
                <a:lnTo>
                  <a:pt x="462600" y="200661"/>
                </a:lnTo>
                <a:lnTo>
                  <a:pt x="422361" y="219775"/>
                </a:lnTo>
                <a:lnTo>
                  <a:pt x="374115" y="234344"/>
                </a:lnTo>
                <a:lnTo>
                  <a:pt x="319422" y="243628"/>
                </a:lnTo>
                <a:lnTo>
                  <a:pt x="259842" y="246887"/>
                </a:lnTo>
                <a:lnTo>
                  <a:pt x="200261" y="243628"/>
                </a:lnTo>
                <a:lnTo>
                  <a:pt x="145568" y="234344"/>
                </a:lnTo>
                <a:lnTo>
                  <a:pt x="97322" y="219775"/>
                </a:lnTo>
                <a:lnTo>
                  <a:pt x="57083" y="200661"/>
                </a:lnTo>
                <a:lnTo>
                  <a:pt x="26410" y="177741"/>
                </a:lnTo>
                <a:lnTo>
                  <a:pt x="0" y="123443"/>
                </a:lnTo>
                <a:close/>
              </a:path>
            </a:pathLst>
          </a:custGeom>
          <a:ln w="28955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36435" y="2788920"/>
            <a:ext cx="371856" cy="3718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40295" y="2987039"/>
            <a:ext cx="178307" cy="1783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37297" y="2873501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46"/>
                </a:lnTo>
                <a:lnTo>
                  <a:pt x="56903" y="46226"/>
                </a:lnTo>
                <a:lnTo>
                  <a:pt x="97020" y="27112"/>
                </a:lnTo>
                <a:lnTo>
                  <a:pt x="145124" y="12543"/>
                </a:lnTo>
                <a:lnTo>
                  <a:pt x="199661" y="3259"/>
                </a:lnTo>
                <a:lnTo>
                  <a:pt x="259079" y="0"/>
                </a:lnTo>
                <a:lnTo>
                  <a:pt x="318498" y="3259"/>
                </a:lnTo>
                <a:lnTo>
                  <a:pt x="373035" y="12543"/>
                </a:lnTo>
                <a:lnTo>
                  <a:pt x="421139" y="27112"/>
                </a:lnTo>
                <a:lnTo>
                  <a:pt x="461256" y="46226"/>
                </a:lnTo>
                <a:lnTo>
                  <a:pt x="491834" y="69146"/>
                </a:lnTo>
                <a:lnTo>
                  <a:pt x="518159" y="123443"/>
                </a:lnTo>
                <a:lnTo>
                  <a:pt x="511319" y="151755"/>
                </a:lnTo>
                <a:lnTo>
                  <a:pt x="461256" y="200661"/>
                </a:lnTo>
                <a:lnTo>
                  <a:pt x="421139" y="219775"/>
                </a:lnTo>
                <a:lnTo>
                  <a:pt x="373035" y="234344"/>
                </a:lnTo>
                <a:lnTo>
                  <a:pt x="318498" y="243628"/>
                </a:lnTo>
                <a:lnTo>
                  <a:pt x="259079" y="246887"/>
                </a:lnTo>
                <a:lnTo>
                  <a:pt x="199661" y="243628"/>
                </a:lnTo>
                <a:lnTo>
                  <a:pt x="145124" y="234344"/>
                </a:lnTo>
                <a:lnTo>
                  <a:pt x="97020" y="219775"/>
                </a:lnTo>
                <a:lnTo>
                  <a:pt x="56903" y="200661"/>
                </a:lnTo>
                <a:lnTo>
                  <a:pt x="26325" y="177741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07580" y="2788920"/>
            <a:ext cx="371856" cy="3718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12964" y="2987039"/>
            <a:ext cx="176784" cy="1783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66154" y="4272534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57"/>
                </a:lnTo>
                <a:lnTo>
                  <a:pt x="56903" y="46237"/>
                </a:lnTo>
                <a:lnTo>
                  <a:pt x="97020" y="27120"/>
                </a:lnTo>
                <a:lnTo>
                  <a:pt x="145124" y="12547"/>
                </a:lnTo>
                <a:lnTo>
                  <a:pt x="199661" y="3260"/>
                </a:lnTo>
                <a:lnTo>
                  <a:pt x="259079" y="0"/>
                </a:lnTo>
                <a:lnTo>
                  <a:pt x="318498" y="3260"/>
                </a:lnTo>
                <a:lnTo>
                  <a:pt x="373035" y="12547"/>
                </a:lnTo>
                <a:lnTo>
                  <a:pt x="421139" y="27120"/>
                </a:lnTo>
                <a:lnTo>
                  <a:pt x="461256" y="46237"/>
                </a:lnTo>
                <a:lnTo>
                  <a:pt x="491834" y="69157"/>
                </a:lnTo>
                <a:lnTo>
                  <a:pt x="518160" y="123443"/>
                </a:lnTo>
                <a:lnTo>
                  <a:pt x="511319" y="151747"/>
                </a:lnTo>
                <a:lnTo>
                  <a:pt x="461256" y="200650"/>
                </a:lnTo>
                <a:lnTo>
                  <a:pt x="421139" y="219767"/>
                </a:lnTo>
                <a:lnTo>
                  <a:pt x="373035" y="234340"/>
                </a:lnTo>
                <a:lnTo>
                  <a:pt x="318498" y="243627"/>
                </a:lnTo>
                <a:lnTo>
                  <a:pt x="259079" y="246887"/>
                </a:lnTo>
                <a:lnTo>
                  <a:pt x="199661" y="243627"/>
                </a:lnTo>
                <a:lnTo>
                  <a:pt x="145124" y="234340"/>
                </a:lnTo>
                <a:lnTo>
                  <a:pt x="97020" y="219767"/>
                </a:lnTo>
                <a:lnTo>
                  <a:pt x="56903" y="200650"/>
                </a:lnTo>
                <a:lnTo>
                  <a:pt x="26325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37959" y="4187952"/>
            <a:ext cx="370332" cy="3718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41819" y="4386071"/>
            <a:ext cx="178307" cy="1783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37297" y="4272534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57"/>
                </a:lnTo>
                <a:lnTo>
                  <a:pt x="57083" y="46237"/>
                </a:lnTo>
                <a:lnTo>
                  <a:pt x="97322" y="27120"/>
                </a:lnTo>
                <a:lnTo>
                  <a:pt x="145568" y="12547"/>
                </a:lnTo>
                <a:lnTo>
                  <a:pt x="200261" y="3260"/>
                </a:lnTo>
                <a:lnTo>
                  <a:pt x="259842" y="0"/>
                </a:lnTo>
                <a:lnTo>
                  <a:pt x="319422" y="3260"/>
                </a:lnTo>
                <a:lnTo>
                  <a:pt x="374115" y="12547"/>
                </a:lnTo>
                <a:lnTo>
                  <a:pt x="422361" y="27120"/>
                </a:lnTo>
                <a:lnTo>
                  <a:pt x="462600" y="46237"/>
                </a:lnTo>
                <a:lnTo>
                  <a:pt x="493273" y="69157"/>
                </a:lnTo>
                <a:lnTo>
                  <a:pt x="519683" y="123443"/>
                </a:lnTo>
                <a:lnTo>
                  <a:pt x="512821" y="151747"/>
                </a:lnTo>
                <a:lnTo>
                  <a:pt x="462600" y="200650"/>
                </a:lnTo>
                <a:lnTo>
                  <a:pt x="422361" y="219767"/>
                </a:lnTo>
                <a:lnTo>
                  <a:pt x="374115" y="234340"/>
                </a:lnTo>
                <a:lnTo>
                  <a:pt x="319422" y="243627"/>
                </a:lnTo>
                <a:lnTo>
                  <a:pt x="259842" y="246887"/>
                </a:lnTo>
                <a:lnTo>
                  <a:pt x="200261" y="243627"/>
                </a:lnTo>
                <a:lnTo>
                  <a:pt x="145568" y="234340"/>
                </a:lnTo>
                <a:lnTo>
                  <a:pt x="97322" y="219767"/>
                </a:lnTo>
                <a:lnTo>
                  <a:pt x="57083" y="200650"/>
                </a:lnTo>
                <a:lnTo>
                  <a:pt x="26410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09104" y="4187952"/>
            <a:ext cx="370332" cy="3718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12964" y="4386071"/>
            <a:ext cx="178308" cy="1783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795265" y="2295270"/>
            <a:ext cx="636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94269" y="2150491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Control</a:t>
            </a:r>
            <a:r>
              <a:rPr dirty="0" sz="1200" spc="-4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74991" y="315722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M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ulti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-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c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on</a:t>
            </a:r>
            <a:r>
              <a:rPr dirty="0" sz="1200" spc="-10" b="1">
                <a:solidFill>
                  <a:srgbClr val="EE4952"/>
                </a:solidFill>
                <a:latin typeface="Arial"/>
                <a:cs typeface="Arial"/>
              </a:rPr>
              <a:t>t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a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ine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r 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21782" y="3341878"/>
            <a:ext cx="1423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Engines running  on 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servers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in</a:t>
            </a:r>
            <a:r>
              <a:rPr dirty="0" sz="1200" spc="-8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cloud  or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 datacenter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35146" y="4334967"/>
            <a:ext cx="1058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r>
              <a:rPr dirty="0" sz="1200" spc="-8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stored 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in repos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7131" y="3631438"/>
            <a:ext cx="11639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Clients pull</a:t>
            </a:r>
            <a:r>
              <a:rPr dirty="0" sz="1200" spc="-8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and  push</a:t>
            </a:r>
            <a:r>
              <a:rPr dirty="0" sz="1200" spc="-10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" y="1549908"/>
            <a:ext cx="5896610" cy="2659380"/>
          </a:xfrm>
          <a:custGeom>
            <a:avLst/>
            <a:gdLst/>
            <a:ahLst/>
            <a:cxnLst/>
            <a:rect l="l" t="t" r="r" b="b"/>
            <a:pathLst>
              <a:path w="5896610" h="2659379">
                <a:moveTo>
                  <a:pt x="0" y="2659380"/>
                </a:moveTo>
                <a:lnTo>
                  <a:pt x="5896356" y="2659380"/>
                </a:lnTo>
                <a:lnTo>
                  <a:pt x="5896356" y="0"/>
                </a:lnTo>
                <a:lnTo>
                  <a:pt x="0" y="0"/>
                </a:lnTo>
                <a:lnTo>
                  <a:pt x="0" y="2659380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4179" y="1655826"/>
            <a:ext cx="26809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79AD1"/>
                </a:solidFill>
                <a:latin typeface="Arial"/>
                <a:cs typeface="Arial"/>
              </a:rPr>
              <a:t>Container App </a:t>
            </a:r>
            <a:r>
              <a:rPr dirty="0" sz="1400" spc="-5">
                <a:solidFill>
                  <a:srgbClr val="179AD1"/>
                </a:solidFill>
                <a:latin typeface="Arial"/>
                <a:cs typeface="Arial"/>
              </a:rPr>
              <a:t>Lifecycle</a:t>
            </a:r>
            <a:r>
              <a:rPr dirty="0" sz="1400" spc="-114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79AD1"/>
                </a:solidFill>
                <a:latin typeface="Arial"/>
                <a:cs typeface="Arial"/>
              </a:rPr>
              <a:t>Workflow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11" y="1970532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811" y="2471927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0760" y="1970532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0760" y="2471927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9833" y="2221229"/>
            <a:ext cx="1226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6F8491"/>
                </a:solidFill>
                <a:latin typeface="Arial"/>
                <a:cs typeface="Arial"/>
              </a:rPr>
              <a:t>Enterprise</a:t>
            </a:r>
            <a:r>
              <a:rPr dirty="0" sz="1200" spc="-4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F8491"/>
                </a:solidFill>
                <a:latin typeface="Arial"/>
                <a:cs typeface="Arial"/>
              </a:rPr>
              <a:t>Edition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976" y="2176272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143128" y="314832"/>
                </a:moveTo>
                <a:lnTo>
                  <a:pt x="33909" y="314832"/>
                </a:lnTo>
                <a:lnTo>
                  <a:pt x="29463" y="319150"/>
                </a:lnTo>
                <a:lnTo>
                  <a:pt x="29463" y="428370"/>
                </a:lnTo>
                <a:lnTo>
                  <a:pt x="33909" y="432815"/>
                </a:lnTo>
                <a:lnTo>
                  <a:pt x="44703" y="432815"/>
                </a:lnTo>
                <a:lnTo>
                  <a:pt x="49149" y="428370"/>
                </a:lnTo>
                <a:lnTo>
                  <a:pt x="49149" y="353440"/>
                </a:lnTo>
                <a:lnTo>
                  <a:pt x="77045" y="353440"/>
                </a:lnTo>
                <a:lnTo>
                  <a:pt x="59054" y="334390"/>
                </a:lnTo>
                <a:lnTo>
                  <a:pt x="143128" y="334390"/>
                </a:lnTo>
                <a:lnTo>
                  <a:pt x="147574" y="330072"/>
                </a:lnTo>
                <a:lnTo>
                  <a:pt x="147574" y="319150"/>
                </a:lnTo>
                <a:lnTo>
                  <a:pt x="143128" y="314832"/>
                </a:lnTo>
                <a:close/>
              </a:path>
              <a:path w="433070" h="433069">
                <a:moveTo>
                  <a:pt x="77045" y="353440"/>
                </a:moveTo>
                <a:lnTo>
                  <a:pt x="49149" y="353440"/>
                </a:lnTo>
                <a:lnTo>
                  <a:pt x="82569" y="386256"/>
                </a:lnTo>
                <a:lnTo>
                  <a:pt x="122396" y="411273"/>
                </a:lnTo>
                <a:lnTo>
                  <a:pt x="167413" y="427218"/>
                </a:lnTo>
                <a:lnTo>
                  <a:pt x="216408" y="432815"/>
                </a:lnTo>
                <a:lnTo>
                  <a:pt x="266024" y="427099"/>
                </a:lnTo>
                <a:lnTo>
                  <a:pt x="305102" y="413130"/>
                </a:lnTo>
                <a:lnTo>
                  <a:pt x="216408" y="413130"/>
                </a:lnTo>
                <a:lnTo>
                  <a:pt x="169711" y="407560"/>
                </a:lnTo>
                <a:lnTo>
                  <a:pt x="127063" y="391715"/>
                </a:lnTo>
                <a:lnTo>
                  <a:pt x="89749" y="366893"/>
                </a:lnTo>
                <a:lnTo>
                  <a:pt x="77045" y="353440"/>
                </a:lnTo>
                <a:close/>
              </a:path>
              <a:path w="433070" h="433069">
                <a:moveTo>
                  <a:pt x="428371" y="206628"/>
                </a:moveTo>
                <a:lnTo>
                  <a:pt x="417575" y="206628"/>
                </a:lnTo>
                <a:lnTo>
                  <a:pt x="413130" y="210946"/>
                </a:lnTo>
                <a:lnTo>
                  <a:pt x="413130" y="216407"/>
                </a:lnTo>
                <a:lnTo>
                  <a:pt x="407938" y="261535"/>
                </a:lnTo>
                <a:lnTo>
                  <a:pt x="393147" y="302950"/>
                </a:lnTo>
                <a:lnTo>
                  <a:pt x="369933" y="339475"/>
                </a:lnTo>
                <a:lnTo>
                  <a:pt x="339475" y="369933"/>
                </a:lnTo>
                <a:lnTo>
                  <a:pt x="302950" y="393147"/>
                </a:lnTo>
                <a:lnTo>
                  <a:pt x="261535" y="407938"/>
                </a:lnTo>
                <a:lnTo>
                  <a:pt x="216408" y="413130"/>
                </a:lnTo>
                <a:lnTo>
                  <a:pt x="305102" y="413130"/>
                </a:lnTo>
                <a:lnTo>
                  <a:pt x="351755" y="385269"/>
                </a:lnTo>
                <a:lnTo>
                  <a:pt x="385269" y="351755"/>
                </a:lnTo>
                <a:lnTo>
                  <a:pt x="410817" y="311573"/>
                </a:lnTo>
                <a:lnTo>
                  <a:pt x="427099" y="266024"/>
                </a:lnTo>
                <a:lnTo>
                  <a:pt x="432816" y="216407"/>
                </a:lnTo>
                <a:lnTo>
                  <a:pt x="432816" y="210946"/>
                </a:lnTo>
                <a:lnTo>
                  <a:pt x="428371" y="206628"/>
                </a:lnTo>
                <a:close/>
              </a:path>
              <a:path w="433070" h="433069">
                <a:moveTo>
                  <a:pt x="216408" y="0"/>
                </a:moveTo>
                <a:lnTo>
                  <a:pt x="166791" y="5716"/>
                </a:lnTo>
                <a:lnTo>
                  <a:pt x="121242" y="21998"/>
                </a:lnTo>
                <a:lnTo>
                  <a:pt x="81060" y="47546"/>
                </a:lnTo>
                <a:lnTo>
                  <a:pt x="47546" y="81060"/>
                </a:lnTo>
                <a:lnTo>
                  <a:pt x="21998" y="121242"/>
                </a:lnTo>
                <a:lnTo>
                  <a:pt x="5716" y="166791"/>
                </a:lnTo>
                <a:lnTo>
                  <a:pt x="0" y="216407"/>
                </a:lnTo>
                <a:lnTo>
                  <a:pt x="0" y="221869"/>
                </a:lnTo>
                <a:lnTo>
                  <a:pt x="4445" y="226186"/>
                </a:lnTo>
                <a:lnTo>
                  <a:pt x="15239" y="226186"/>
                </a:lnTo>
                <a:lnTo>
                  <a:pt x="19685" y="221869"/>
                </a:lnTo>
                <a:lnTo>
                  <a:pt x="19685" y="216407"/>
                </a:lnTo>
                <a:lnTo>
                  <a:pt x="24877" y="171320"/>
                </a:lnTo>
                <a:lnTo>
                  <a:pt x="39668" y="129921"/>
                </a:lnTo>
                <a:lnTo>
                  <a:pt x="62882" y="93393"/>
                </a:lnTo>
                <a:lnTo>
                  <a:pt x="93340" y="62922"/>
                </a:lnTo>
                <a:lnTo>
                  <a:pt x="129865" y="39691"/>
                </a:lnTo>
                <a:lnTo>
                  <a:pt x="171280" y="24883"/>
                </a:lnTo>
                <a:lnTo>
                  <a:pt x="216408" y="19684"/>
                </a:lnTo>
                <a:lnTo>
                  <a:pt x="305175" y="19684"/>
                </a:lnTo>
                <a:lnTo>
                  <a:pt x="265402" y="5597"/>
                </a:lnTo>
                <a:lnTo>
                  <a:pt x="216408" y="0"/>
                </a:lnTo>
                <a:close/>
              </a:path>
              <a:path w="433070" h="433069">
                <a:moveTo>
                  <a:pt x="305175" y="19684"/>
                </a:moveTo>
                <a:lnTo>
                  <a:pt x="216408" y="19684"/>
                </a:lnTo>
                <a:lnTo>
                  <a:pt x="263104" y="25272"/>
                </a:lnTo>
                <a:lnTo>
                  <a:pt x="305752" y="41147"/>
                </a:lnTo>
                <a:lnTo>
                  <a:pt x="343066" y="65976"/>
                </a:lnTo>
                <a:lnTo>
                  <a:pt x="373760" y="98425"/>
                </a:lnTo>
                <a:lnTo>
                  <a:pt x="289687" y="98425"/>
                </a:lnTo>
                <a:lnTo>
                  <a:pt x="285242" y="102742"/>
                </a:lnTo>
                <a:lnTo>
                  <a:pt x="285242" y="113664"/>
                </a:lnTo>
                <a:lnTo>
                  <a:pt x="289687" y="117982"/>
                </a:lnTo>
                <a:lnTo>
                  <a:pt x="398906" y="117982"/>
                </a:lnTo>
                <a:lnTo>
                  <a:pt x="403351" y="113664"/>
                </a:lnTo>
                <a:lnTo>
                  <a:pt x="403351" y="79375"/>
                </a:lnTo>
                <a:lnTo>
                  <a:pt x="383667" y="79375"/>
                </a:lnTo>
                <a:lnTo>
                  <a:pt x="350246" y="46559"/>
                </a:lnTo>
                <a:lnTo>
                  <a:pt x="310419" y="21542"/>
                </a:lnTo>
                <a:lnTo>
                  <a:pt x="305175" y="19684"/>
                </a:lnTo>
                <a:close/>
              </a:path>
              <a:path w="433070" h="433069">
                <a:moveTo>
                  <a:pt x="398906" y="0"/>
                </a:moveTo>
                <a:lnTo>
                  <a:pt x="387984" y="0"/>
                </a:lnTo>
                <a:lnTo>
                  <a:pt x="383667" y="4444"/>
                </a:lnTo>
                <a:lnTo>
                  <a:pt x="383667" y="79375"/>
                </a:lnTo>
                <a:lnTo>
                  <a:pt x="403351" y="79375"/>
                </a:lnTo>
                <a:lnTo>
                  <a:pt x="403351" y="4444"/>
                </a:lnTo>
                <a:lnTo>
                  <a:pt x="39890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4715" y="1970532"/>
          <a:ext cx="5598795" cy="20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1877060"/>
                <a:gridCol w="1859279"/>
              </a:tblGrid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65150" marR="239395" indent="-325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Secure Access and</a:t>
                      </a:r>
                      <a:r>
                        <a:rPr dirty="0" sz="1000" spc="-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70230" marR="262255" indent="-2794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 and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Cluster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</a:tr>
              <a:tr h="484505">
                <a:tc rowSpan="3">
                  <a:txBody>
                    <a:bodyPr/>
                    <a:lstStyle/>
                    <a:p>
                      <a:pPr algn="ctr" marL="348615" marR="34861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Scanning</a:t>
                      </a:r>
                      <a:r>
                        <a:rPr dirty="0" sz="10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Monitoring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429895" marR="42925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Trust</a:t>
                      </a:r>
                      <a:r>
                        <a:rPr dirty="0" sz="1000" spc="-1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Verification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2159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Policy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6F8491"/>
                    </a:solidFill>
                  </a:tcPr>
                </a:tc>
              </a:tr>
              <a:tr h="1111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845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 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393179" y="2284476"/>
            <a:ext cx="222503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dirty="0" sz="1200" spc="-7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8066" y="258317"/>
            <a:ext cx="53759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179AD1"/>
                </a:solidFill>
              </a:rPr>
              <a:t>Building </a:t>
            </a:r>
            <a:r>
              <a:rPr dirty="0" sz="3000" spc="-5">
                <a:solidFill>
                  <a:srgbClr val="179AD1"/>
                </a:solidFill>
              </a:rPr>
              <a:t>a Secure Supply</a:t>
            </a:r>
            <a:r>
              <a:rPr dirty="0" sz="3000" spc="-105">
                <a:solidFill>
                  <a:srgbClr val="179AD1"/>
                </a:solidFill>
              </a:rPr>
              <a:t> </a:t>
            </a:r>
            <a:r>
              <a:rPr dirty="0" sz="3000">
                <a:solidFill>
                  <a:srgbClr val="179AD1"/>
                </a:solidFill>
              </a:rPr>
              <a:t>Chain</a:t>
            </a:r>
            <a:endParaRPr sz="3000"/>
          </a:p>
        </p:txBody>
      </p:sp>
      <p:sp>
        <p:nvSpPr>
          <p:cNvPr id="19" name="object 19"/>
          <p:cNvSpPr/>
          <p:nvPr/>
        </p:nvSpPr>
        <p:spPr>
          <a:xfrm>
            <a:off x="249936" y="4290059"/>
            <a:ext cx="1892935" cy="612775"/>
          </a:xfrm>
          <a:custGeom>
            <a:avLst/>
            <a:gdLst/>
            <a:ahLst/>
            <a:cxnLst/>
            <a:rect l="l" t="t" r="r" b="b"/>
            <a:pathLst>
              <a:path w="1892935" h="612775">
                <a:moveTo>
                  <a:pt x="0" y="612647"/>
                </a:moveTo>
                <a:lnTo>
                  <a:pt x="1892808" y="612647"/>
                </a:lnTo>
                <a:lnTo>
                  <a:pt x="1892808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34948" y="4358436"/>
            <a:ext cx="6705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Usable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004" y="4431791"/>
            <a:ext cx="251460" cy="311150"/>
          </a:xfrm>
          <a:custGeom>
            <a:avLst/>
            <a:gdLst/>
            <a:ahLst/>
            <a:cxnLst/>
            <a:rect l="l" t="t" r="r" b="b"/>
            <a:pathLst>
              <a:path w="251459" h="311150">
                <a:moveTo>
                  <a:pt x="7454" y="29324"/>
                </a:moveTo>
                <a:lnTo>
                  <a:pt x="4965" y="29324"/>
                </a:lnTo>
                <a:lnTo>
                  <a:pt x="2984" y="30327"/>
                </a:lnTo>
                <a:lnTo>
                  <a:pt x="1485" y="31851"/>
                </a:lnTo>
                <a:lnTo>
                  <a:pt x="0" y="33870"/>
                </a:lnTo>
                <a:lnTo>
                  <a:pt x="0" y="179463"/>
                </a:lnTo>
                <a:lnTo>
                  <a:pt x="15126" y="225014"/>
                </a:lnTo>
                <a:lnTo>
                  <a:pt x="50566" y="263694"/>
                </a:lnTo>
                <a:lnTo>
                  <a:pt x="91409" y="292990"/>
                </a:lnTo>
                <a:lnTo>
                  <a:pt x="123736" y="310896"/>
                </a:lnTo>
                <a:lnTo>
                  <a:pt x="127711" y="310896"/>
                </a:lnTo>
                <a:lnTo>
                  <a:pt x="128219" y="310388"/>
                </a:lnTo>
                <a:lnTo>
                  <a:pt x="151894" y="297243"/>
                </a:lnTo>
                <a:lnTo>
                  <a:pt x="125729" y="297243"/>
                </a:lnTo>
                <a:lnTo>
                  <a:pt x="98040" y="281542"/>
                </a:lnTo>
                <a:lnTo>
                  <a:pt x="60378" y="254655"/>
                </a:lnTo>
                <a:lnTo>
                  <a:pt x="27189" y="219617"/>
                </a:lnTo>
                <a:lnTo>
                  <a:pt x="12915" y="179463"/>
                </a:lnTo>
                <a:lnTo>
                  <a:pt x="12915" y="45491"/>
                </a:lnTo>
                <a:lnTo>
                  <a:pt x="81915" y="45491"/>
                </a:lnTo>
                <a:lnTo>
                  <a:pt x="90692" y="42654"/>
                </a:lnTo>
                <a:lnTo>
                  <a:pt x="97087" y="38925"/>
                </a:lnTo>
                <a:lnTo>
                  <a:pt x="48196" y="38925"/>
                </a:lnTo>
                <a:lnTo>
                  <a:pt x="37952" y="38284"/>
                </a:lnTo>
                <a:lnTo>
                  <a:pt x="28078" y="36458"/>
                </a:lnTo>
                <a:lnTo>
                  <a:pt x="18573" y="33589"/>
                </a:lnTo>
                <a:lnTo>
                  <a:pt x="9436" y="29819"/>
                </a:lnTo>
                <a:lnTo>
                  <a:pt x="7454" y="29324"/>
                </a:lnTo>
                <a:close/>
              </a:path>
              <a:path w="251459" h="311150">
                <a:moveTo>
                  <a:pt x="250964" y="45491"/>
                </a:moveTo>
                <a:lnTo>
                  <a:pt x="239039" y="45491"/>
                </a:lnTo>
                <a:lnTo>
                  <a:pt x="239039" y="179463"/>
                </a:lnTo>
                <a:lnTo>
                  <a:pt x="224828" y="219617"/>
                </a:lnTo>
                <a:lnTo>
                  <a:pt x="191700" y="254655"/>
                </a:lnTo>
                <a:lnTo>
                  <a:pt x="153914" y="281542"/>
                </a:lnTo>
                <a:lnTo>
                  <a:pt x="125729" y="297243"/>
                </a:lnTo>
                <a:lnTo>
                  <a:pt x="151894" y="297243"/>
                </a:lnTo>
                <a:lnTo>
                  <a:pt x="159555" y="292990"/>
                </a:lnTo>
                <a:lnTo>
                  <a:pt x="200398" y="263694"/>
                </a:lnTo>
                <a:lnTo>
                  <a:pt x="235838" y="225014"/>
                </a:lnTo>
                <a:lnTo>
                  <a:pt x="250964" y="179463"/>
                </a:lnTo>
                <a:lnTo>
                  <a:pt x="250964" y="45491"/>
                </a:lnTo>
                <a:close/>
              </a:path>
              <a:path w="251459" h="311150">
                <a:moveTo>
                  <a:pt x="81915" y="45491"/>
                </a:moveTo>
                <a:lnTo>
                  <a:pt x="12915" y="45491"/>
                </a:lnTo>
                <a:lnTo>
                  <a:pt x="21503" y="47934"/>
                </a:lnTo>
                <a:lnTo>
                  <a:pt x="30184" y="49855"/>
                </a:lnTo>
                <a:lnTo>
                  <a:pt x="39051" y="51111"/>
                </a:lnTo>
                <a:lnTo>
                  <a:pt x="48196" y="51562"/>
                </a:lnTo>
                <a:lnTo>
                  <a:pt x="70096" y="49311"/>
                </a:lnTo>
                <a:lnTo>
                  <a:pt x="81915" y="45491"/>
                </a:lnTo>
                <a:close/>
              </a:path>
              <a:path w="251459" h="311150">
                <a:moveTo>
                  <a:pt x="144078" y="16687"/>
                </a:moveTo>
                <a:lnTo>
                  <a:pt x="125729" y="16687"/>
                </a:lnTo>
                <a:lnTo>
                  <a:pt x="142034" y="31518"/>
                </a:lnTo>
                <a:lnTo>
                  <a:pt x="160761" y="42464"/>
                </a:lnTo>
                <a:lnTo>
                  <a:pt x="181353" y="49240"/>
                </a:lnTo>
                <a:lnTo>
                  <a:pt x="203250" y="51562"/>
                </a:lnTo>
                <a:lnTo>
                  <a:pt x="212266" y="51254"/>
                </a:lnTo>
                <a:lnTo>
                  <a:pt x="221330" y="50236"/>
                </a:lnTo>
                <a:lnTo>
                  <a:pt x="230302" y="48363"/>
                </a:lnTo>
                <a:lnTo>
                  <a:pt x="239039" y="45491"/>
                </a:lnTo>
                <a:lnTo>
                  <a:pt x="250964" y="45491"/>
                </a:lnTo>
                <a:lnTo>
                  <a:pt x="250964" y="38925"/>
                </a:lnTo>
                <a:lnTo>
                  <a:pt x="203250" y="38925"/>
                </a:lnTo>
                <a:lnTo>
                  <a:pt x="182482" y="36516"/>
                </a:lnTo>
                <a:lnTo>
                  <a:pt x="163063" y="29510"/>
                </a:lnTo>
                <a:lnTo>
                  <a:pt x="145598" y="18238"/>
                </a:lnTo>
                <a:lnTo>
                  <a:pt x="144078" y="16687"/>
                </a:lnTo>
                <a:close/>
              </a:path>
              <a:path w="251459" h="311150">
                <a:moveTo>
                  <a:pt x="128219" y="0"/>
                </a:moveTo>
                <a:lnTo>
                  <a:pt x="123240" y="0"/>
                </a:lnTo>
                <a:lnTo>
                  <a:pt x="120764" y="3035"/>
                </a:lnTo>
                <a:lnTo>
                  <a:pt x="105930" y="18238"/>
                </a:lnTo>
                <a:lnTo>
                  <a:pt x="88580" y="29510"/>
                </a:lnTo>
                <a:lnTo>
                  <a:pt x="69181" y="36516"/>
                </a:lnTo>
                <a:lnTo>
                  <a:pt x="48196" y="38925"/>
                </a:lnTo>
                <a:lnTo>
                  <a:pt x="97087" y="38925"/>
                </a:lnTo>
                <a:lnTo>
                  <a:pt x="109423" y="31732"/>
                </a:lnTo>
                <a:lnTo>
                  <a:pt x="125729" y="16687"/>
                </a:lnTo>
                <a:lnTo>
                  <a:pt x="144078" y="16687"/>
                </a:lnTo>
                <a:lnTo>
                  <a:pt x="130695" y="3035"/>
                </a:lnTo>
                <a:lnTo>
                  <a:pt x="128219" y="0"/>
                </a:lnTo>
                <a:close/>
              </a:path>
              <a:path w="251459" h="311150">
                <a:moveTo>
                  <a:pt x="246494" y="29324"/>
                </a:moveTo>
                <a:lnTo>
                  <a:pt x="244500" y="29324"/>
                </a:lnTo>
                <a:lnTo>
                  <a:pt x="242023" y="29819"/>
                </a:lnTo>
                <a:lnTo>
                  <a:pt x="232816" y="33589"/>
                </a:lnTo>
                <a:lnTo>
                  <a:pt x="223194" y="36458"/>
                </a:lnTo>
                <a:lnTo>
                  <a:pt x="213293" y="38284"/>
                </a:lnTo>
                <a:lnTo>
                  <a:pt x="203250" y="38925"/>
                </a:lnTo>
                <a:lnTo>
                  <a:pt x="250964" y="38925"/>
                </a:lnTo>
                <a:lnTo>
                  <a:pt x="250964" y="35382"/>
                </a:lnTo>
                <a:lnTo>
                  <a:pt x="251459" y="33870"/>
                </a:lnTo>
                <a:lnTo>
                  <a:pt x="250469" y="31851"/>
                </a:lnTo>
                <a:lnTo>
                  <a:pt x="248475" y="30327"/>
                </a:lnTo>
                <a:lnTo>
                  <a:pt x="246494" y="29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9391" y="450799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18944" y="4296155"/>
            <a:ext cx="1927860" cy="612775"/>
          </a:xfrm>
          <a:custGeom>
            <a:avLst/>
            <a:gdLst/>
            <a:ahLst/>
            <a:cxnLst/>
            <a:rect l="l" t="t" r="r" b="b"/>
            <a:pathLst>
              <a:path w="1927860" h="612775">
                <a:moveTo>
                  <a:pt x="0" y="612648"/>
                </a:moveTo>
                <a:lnTo>
                  <a:pt x="1927859" y="612648"/>
                </a:lnTo>
                <a:lnTo>
                  <a:pt x="1927859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1939" y="4349292"/>
            <a:ext cx="6667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Trusted 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eli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1193" y="4445799"/>
            <a:ext cx="365760" cy="259079"/>
          </a:xfrm>
          <a:custGeom>
            <a:avLst/>
            <a:gdLst/>
            <a:ahLst/>
            <a:cxnLst/>
            <a:rect l="l" t="t" r="r" b="b"/>
            <a:pathLst>
              <a:path w="365760" h="259079">
                <a:moveTo>
                  <a:pt x="161559" y="238760"/>
                </a:moveTo>
                <a:lnTo>
                  <a:pt x="132324" y="238760"/>
                </a:lnTo>
                <a:lnTo>
                  <a:pt x="149090" y="247650"/>
                </a:lnTo>
                <a:lnTo>
                  <a:pt x="174811" y="259080"/>
                </a:lnTo>
                <a:lnTo>
                  <a:pt x="184140" y="259080"/>
                </a:lnTo>
                <a:lnTo>
                  <a:pt x="191125" y="256540"/>
                </a:lnTo>
                <a:lnTo>
                  <a:pt x="199253" y="248920"/>
                </a:lnTo>
                <a:lnTo>
                  <a:pt x="200491" y="247650"/>
                </a:lnTo>
                <a:lnTo>
                  <a:pt x="180838" y="247650"/>
                </a:lnTo>
                <a:lnTo>
                  <a:pt x="175631" y="245110"/>
                </a:lnTo>
                <a:lnTo>
                  <a:pt x="166423" y="241300"/>
                </a:lnTo>
                <a:lnTo>
                  <a:pt x="161559" y="238760"/>
                </a:lnTo>
                <a:close/>
              </a:path>
              <a:path w="365760" h="259079">
                <a:moveTo>
                  <a:pt x="53528" y="0"/>
                </a:moveTo>
                <a:lnTo>
                  <a:pt x="41265" y="0"/>
                </a:lnTo>
                <a:lnTo>
                  <a:pt x="39614" y="2540"/>
                </a:lnTo>
                <a:lnTo>
                  <a:pt x="34682" y="7620"/>
                </a:lnTo>
                <a:lnTo>
                  <a:pt x="24739" y="21590"/>
                </a:lnTo>
                <a:lnTo>
                  <a:pt x="13057" y="44450"/>
                </a:lnTo>
                <a:lnTo>
                  <a:pt x="2911" y="73660"/>
                </a:lnTo>
                <a:lnTo>
                  <a:pt x="0" y="92710"/>
                </a:lnTo>
                <a:lnTo>
                  <a:pt x="2006" y="109220"/>
                </a:lnTo>
                <a:lnTo>
                  <a:pt x="8179" y="123190"/>
                </a:lnTo>
                <a:lnTo>
                  <a:pt x="17770" y="135890"/>
                </a:lnTo>
                <a:lnTo>
                  <a:pt x="11928" y="147320"/>
                </a:lnTo>
                <a:lnTo>
                  <a:pt x="12055" y="149860"/>
                </a:lnTo>
                <a:lnTo>
                  <a:pt x="10531" y="151130"/>
                </a:lnTo>
                <a:lnTo>
                  <a:pt x="12563" y="152400"/>
                </a:lnTo>
                <a:lnTo>
                  <a:pt x="33726" y="191770"/>
                </a:lnTo>
                <a:lnTo>
                  <a:pt x="68050" y="227330"/>
                </a:lnTo>
                <a:lnTo>
                  <a:pt x="104475" y="246380"/>
                </a:lnTo>
                <a:lnTo>
                  <a:pt x="111877" y="250190"/>
                </a:lnTo>
                <a:lnTo>
                  <a:pt x="113782" y="250190"/>
                </a:lnTo>
                <a:lnTo>
                  <a:pt x="117338" y="248920"/>
                </a:lnTo>
                <a:lnTo>
                  <a:pt x="118862" y="247650"/>
                </a:lnTo>
                <a:lnTo>
                  <a:pt x="127371" y="242570"/>
                </a:lnTo>
                <a:lnTo>
                  <a:pt x="132324" y="238760"/>
                </a:lnTo>
                <a:lnTo>
                  <a:pt x="161559" y="238760"/>
                </a:lnTo>
                <a:lnTo>
                  <a:pt x="154263" y="234950"/>
                </a:lnTo>
                <a:lnTo>
                  <a:pt x="113782" y="234950"/>
                </a:lnTo>
                <a:lnTo>
                  <a:pt x="108194" y="233680"/>
                </a:lnTo>
                <a:lnTo>
                  <a:pt x="100574" y="231140"/>
                </a:lnTo>
                <a:lnTo>
                  <a:pt x="90922" y="227330"/>
                </a:lnTo>
                <a:lnTo>
                  <a:pt x="98199" y="219710"/>
                </a:lnTo>
                <a:lnTo>
                  <a:pt x="80762" y="219710"/>
                </a:lnTo>
                <a:lnTo>
                  <a:pt x="75047" y="215900"/>
                </a:lnTo>
                <a:lnTo>
                  <a:pt x="68951" y="212090"/>
                </a:lnTo>
                <a:lnTo>
                  <a:pt x="64760" y="207010"/>
                </a:lnTo>
                <a:lnTo>
                  <a:pt x="73432" y="196850"/>
                </a:lnTo>
                <a:lnTo>
                  <a:pt x="54346" y="196850"/>
                </a:lnTo>
                <a:lnTo>
                  <a:pt x="45456" y="184150"/>
                </a:lnTo>
                <a:lnTo>
                  <a:pt x="41265" y="179070"/>
                </a:lnTo>
                <a:lnTo>
                  <a:pt x="50936" y="166370"/>
                </a:lnTo>
                <a:lnTo>
                  <a:pt x="34280" y="166370"/>
                </a:lnTo>
                <a:lnTo>
                  <a:pt x="29581" y="158750"/>
                </a:lnTo>
                <a:lnTo>
                  <a:pt x="27168" y="152400"/>
                </a:lnTo>
                <a:lnTo>
                  <a:pt x="24882" y="149860"/>
                </a:lnTo>
                <a:lnTo>
                  <a:pt x="27652" y="144780"/>
                </a:lnTo>
                <a:lnTo>
                  <a:pt x="31708" y="138430"/>
                </a:lnTo>
                <a:lnTo>
                  <a:pt x="37240" y="133350"/>
                </a:lnTo>
                <a:lnTo>
                  <a:pt x="44440" y="130810"/>
                </a:lnTo>
                <a:lnTo>
                  <a:pt x="48123" y="130810"/>
                </a:lnTo>
                <a:lnTo>
                  <a:pt x="49901" y="129540"/>
                </a:lnTo>
                <a:lnTo>
                  <a:pt x="66114" y="129540"/>
                </a:lnTo>
                <a:lnTo>
                  <a:pt x="65670" y="125730"/>
                </a:lnTo>
                <a:lnTo>
                  <a:pt x="25644" y="125730"/>
                </a:lnTo>
                <a:lnTo>
                  <a:pt x="18645" y="115570"/>
                </a:lnTo>
                <a:lnTo>
                  <a:pt x="14134" y="104140"/>
                </a:lnTo>
                <a:lnTo>
                  <a:pt x="12553" y="92710"/>
                </a:lnTo>
                <a:lnTo>
                  <a:pt x="14341" y="77470"/>
                </a:lnTo>
                <a:lnTo>
                  <a:pt x="22092" y="54610"/>
                </a:lnTo>
                <a:lnTo>
                  <a:pt x="31200" y="35560"/>
                </a:lnTo>
                <a:lnTo>
                  <a:pt x="39879" y="21590"/>
                </a:lnTo>
                <a:lnTo>
                  <a:pt x="46345" y="12700"/>
                </a:lnTo>
                <a:lnTo>
                  <a:pt x="113649" y="12700"/>
                </a:lnTo>
                <a:lnTo>
                  <a:pt x="104757" y="10160"/>
                </a:lnTo>
                <a:lnTo>
                  <a:pt x="74666" y="3810"/>
                </a:lnTo>
                <a:lnTo>
                  <a:pt x="53528" y="0"/>
                </a:lnTo>
                <a:close/>
              </a:path>
              <a:path w="365760" h="259079">
                <a:moveTo>
                  <a:pt x="159883" y="195580"/>
                </a:moveTo>
                <a:lnTo>
                  <a:pt x="156200" y="195580"/>
                </a:lnTo>
                <a:lnTo>
                  <a:pt x="153152" y="199390"/>
                </a:lnTo>
                <a:lnTo>
                  <a:pt x="153279" y="201930"/>
                </a:lnTo>
                <a:lnTo>
                  <a:pt x="154041" y="207010"/>
                </a:lnTo>
                <a:lnTo>
                  <a:pt x="155819" y="207010"/>
                </a:lnTo>
                <a:lnTo>
                  <a:pt x="192268" y="236220"/>
                </a:lnTo>
                <a:lnTo>
                  <a:pt x="189093" y="240030"/>
                </a:lnTo>
                <a:lnTo>
                  <a:pt x="184140" y="245110"/>
                </a:lnTo>
                <a:lnTo>
                  <a:pt x="180838" y="247650"/>
                </a:lnTo>
                <a:lnTo>
                  <a:pt x="200491" y="247650"/>
                </a:lnTo>
                <a:lnTo>
                  <a:pt x="204206" y="243840"/>
                </a:lnTo>
                <a:lnTo>
                  <a:pt x="236845" y="243840"/>
                </a:lnTo>
                <a:lnTo>
                  <a:pt x="245227" y="237490"/>
                </a:lnTo>
                <a:lnTo>
                  <a:pt x="246116" y="234950"/>
                </a:lnTo>
                <a:lnTo>
                  <a:pt x="217668" y="234950"/>
                </a:lnTo>
                <a:lnTo>
                  <a:pt x="208016" y="231140"/>
                </a:lnTo>
                <a:lnTo>
                  <a:pt x="206238" y="231140"/>
                </a:lnTo>
                <a:lnTo>
                  <a:pt x="163693" y="196850"/>
                </a:lnTo>
                <a:lnTo>
                  <a:pt x="159883" y="195580"/>
                </a:lnTo>
                <a:close/>
              </a:path>
              <a:path w="365760" h="259079">
                <a:moveTo>
                  <a:pt x="236845" y="243840"/>
                </a:moveTo>
                <a:lnTo>
                  <a:pt x="204206" y="243840"/>
                </a:lnTo>
                <a:lnTo>
                  <a:pt x="209794" y="245110"/>
                </a:lnTo>
                <a:lnTo>
                  <a:pt x="217414" y="247650"/>
                </a:lnTo>
                <a:lnTo>
                  <a:pt x="226304" y="247650"/>
                </a:lnTo>
                <a:lnTo>
                  <a:pt x="229987" y="246380"/>
                </a:lnTo>
                <a:lnTo>
                  <a:pt x="233543" y="246380"/>
                </a:lnTo>
                <a:lnTo>
                  <a:pt x="236845" y="243840"/>
                </a:lnTo>
                <a:close/>
              </a:path>
              <a:path w="365760" h="259079">
                <a:moveTo>
                  <a:pt x="144283" y="200660"/>
                </a:moveTo>
                <a:lnTo>
                  <a:pt x="124196" y="200660"/>
                </a:lnTo>
                <a:lnTo>
                  <a:pt x="131562" y="201930"/>
                </a:lnTo>
                <a:lnTo>
                  <a:pt x="131816" y="204470"/>
                </a:lnTo>
                <a:lnTo>
                  <a:pt x="115560" y="234950"/>
                </a:lnTo>
                <a:lnTo>
                  <a:pt x="154263" y="234950"/>
                </a:lnTo>
                <a:lnTo>
                  <a:pt x="140198" y="228600"/>
                </a:lnTo>
                <a:lnTo>
                  <a:pt x="143256" y="220980"/>
                </a:lnTo>
                <a:lnTo>
                  <a:pt x="145420" y="213360"/>
                </a:lnTo>
                <a:lnTo>
                  <a:pt x="145895" y="205740"/>
                </a:lnTo>
                <a:lnTo>
                  <a:pt x="144283" y="200660"/>
                </a:lnTo>
                <a:close/>
              </a:path>
              <a:path w="365760" h="259079">
                <a:moveTo>
                  <a:pt x="177028" y="156210"/>
                </a:moveTo>
                <a:lnTo>
                  <a:pt x="173345" y="157480"/>
                </a:lnTo>
                <a:lnTo>
                  <a:pt x="170043" y="158750"/>
                </a:lnTo>
                <a:lnTo>
                  <a:pt x="170297" y="161290"/>
                </a:lnTo>
                <a:lnTo>
                  <a:pt x="168646" y="162560"/>
                </a:lnTo>
                <a:lnTo>
                  <a:pt x="169154" y="166370"/>
                </a:lnTo>
                <a:lnTo>
                  <a:pt x="171186" y="167640"/>
                </a:lnTo>
                <a:lnTo>
                  <a:pt x="236083" y="222250"/>
                </a:lnTo>
                <a:lnTo>
                  <a:pt x="236464" y="226060"/>
                </a:lnTo>
                <a:lnTo>
                  <a:pt x="233416" y="229870"/>
                </a:lnTo>
                <a:lnTo>
                  <a:pt x="228209" y="232410"/>
                </a:lnTo>
                <a:lnTo>
                  <a:pt x="228463" y="233680"/>
                </a:lnTo>
                <a:lnTo>
                  <a:pt x="226558" y="233680"/>
                </a:lnTo>
                <a:lnTo>
                  <a:pt x="217668" y="234950"/>
                </a:lnTo>
                <a:lnTo>
                  <a:pt x="246116" y="234950"/>
                </a:lnTo>
                <a:lnTo>
                  <a:pt x="247894" y="229870"/>
                </a:lnTo>
                <a:lnTo>
                  <a:pt x="249291" y="226060"/>
                </a:lnTo>
                <a:lnTo>
                  <a:pt x="256530" y="224790"/>
                </a:lnTo>
                <a:lnTo>
                  <a:pt x="265039" y="220980"/>
                </a:lnTo>
                <a:lnTo>
                  <a:pt x="271770" y="215900"/>
                </a:lnTo>
                <a:lnTo>
                  <a:pt x="274189" y="213360"/>
                </a:lnTo>
                <a:lnTo>
                  <a:pt x="245989" y="213360"/>
                </a:lnTo>
                <a:lnTo>
                  <a:pt x="180838" y="157480"/>
                </a:lnTo>
                <a:lnTo>
                  <a:pt x="177028" y="156210"/>
                </a:lnTo>
                <a:close/>
              </a:path>
              <a:path w="365760" h="259079">
                <a:moveTo>
                  <a:pt x="120788" y="168910"/>
                </a:moveTo>
                <a:lnTo>
                  <a:pt x="105654" y="168910"/>
                </a:lnTo>
                <a:lnTo>
                  <a:pt x="107813" y="172720"/>
                </a:lnTo>
                <a:lnTo>
                  <a:pt x="108067" y="173990"/>
                </a:lnTo>
                <a:lnTo>
                  <a:pt x="112512" y="180340"/>
                </a:lnTo>
                <a:lnTo>
                  <a:pt x="108321" y="190500"/>
                </a:lnTo>
                <a:lnTo>
                  <a:pt x="108448" y="191770"/>
                </a:lnTo>
                <a:lnTo>
                  <a:pt x="80762" y="219710"/>
                </a:lnTo>
                <a:lnTo>
                  <a:pt x="98199" y="219710"/>
                </a:lnTo>
                <a:lnTo>
                  <a:pt x="115179" y="201930"/>
                </a:lnTo>
                <a:lnTo>
                  <a:pt x="124196" y="200660"/>
                </a:lnTo>
                <a:lnTo>
                  <a:pt x="144283" y="200660"/>
                </a:lnTo>
                <a:lnTo>
                  <a:pt x="143881" y="199390"/>
                </a:lnTo>
                <a:lnTo>
                  <a:pt x="141214" y="191770"/>
                </a:lnTo>
                <a:lnTo>
                  <a:pt x="135964" y="189230"/>
                </a:lnTo>
                <a:lnTo>
                  <a:pt x="122672" y="189230"/>
                </a:lnTo>
                <a:lnTo>
                  <a:pt x="123815" y="182880"/>
                </a:lnTo>
                <a:lnTo>
                  <a:pt x="124704" y="175260"/>
                </a:lnTo>
                <a:lnTo>
                  <a:pt x="120788" y="168910"/>
                </a:lnTo>
                <a:close/>
              </a:path>
              <a:path w="365760" h="259079">
                <a:moveTo>
                  <a:pt x="194427" y="119380"/>
                </a:moveTo>
                <a:lnTo>
                  <a:pt x="188966" y="120650"/>
                </a:lnTo>
                <a:lnTo>
                  <a:pt x="187569" y="124460"/>
                </a:lnTo>
                <a:lnTo>
                  <a:pt x="185791" y="124460"/>
                </a:lnTo>
                <a:lnTo>
                  <a:pt x="186299" y="128270"/>
                </a:lnTo>
                <a:lnTo>
                  <a:pt x="186680" y="132080"/>
                </a:lnTo>
                <a:lnTo>
                  <a:pt x="188712" y="133350"/>
                </a:lnTo>
                <a:lnTo>
                  <a:pt x="266817" y="190500"/>
                </a:lnTo>
                <a:lnTo>
                  <a:pt x="267325" y="194310"/>
                </a:lnTo>
                <a:lnTo>
                  <a:pt x="266436" y="201930"/>
                </a:lnTo>
                <a:lnTo>
                  <a:pt x="260086" y="209550"/>
                </a:lnTo>
                <a:lnTo>
                  <a:pt x="251323" y="213360"/>
                </a:lnTo>
                <a:lnTo>
                  <a:pt x="274189" y="213360"/>
                </a:lnTo>
                <a:lnTo>
                  <a:pt x="276607" y="210820"/>
                </a:lnTo>
                <a:lnTo>
                  <a:pt x="279136" y="204470"/>
                </a:lnTo>
                <a:lnTo>
                  <a:pt x="279949" y="196850"/>
                </a:lnTo>
                <a:lnTo>
                  <a:pt x="279644" y="191770"/>
                </a:lnTo>
                <a:lnTo>
                  <a:pt x="285105" y="190500"/>
                </a:lnTo>
                <a:lnTo>
                  <a:pt x="295392" y="185420"/>
                </a:lnTo>
                <a:lnTo>
                  <a:pt x="298476" y="179070"/>
                </a:lnTo>
                <a:lnTo>
                  <a:pt x="274564" y="179070"/>
                </a:lnTo>
                <a:lnTo>
                  <a:pt x="196586" y="123190"/>
                </a:lnTo>
                <a:lnTo>
                  <a:pt x="194427" y="119380"/>
                </a:lnTo>
                <a:close/>
              </a:path>
              <a:path w="365760" h="259079">
                <a:moveTo>
                  <a:pt x="96147" y="140970"/>
                </a:moveTo>
                <a:lnTo>
                  <a:pt x="76698" y="140970"/>
                </a:lnTo>
                <a:lnTo>
                  <a:pt x="80508" y="142240"/>
                </a:lnTo>
                <a:lnTo>
                  <a:pt x="82794" y="146050"/>
                </a:lnTo>
                <a:lnTo>
                  <a:pt x="91049" y="153670"/>
                </a:lnTo>
                <a:lnTo>
                  <a:pt x="86350" y="160020"/>
                </a:lnTo>
                <a:lnTo>
                  <a:pt x="86604" y="162560"/>
                </a:lnTo>
                <a:lnTo>
                  <a:pt x="54346" y="196850"/>
                </a:lnTo>
                <a:lnTo>
                  <a:pt x="73432" y="196850"/>
                </a:lnTo>
                <a:lnTo>
                  <a:pt x="95113" y="171450"/>
                </a:lnTo>
                <a:lnTo>
                  <a:pt x="94859" y="170180"/>
                </a:lnTo>
                <a:lnTo>
                  <a:pt x="105654" y="168910"/>
                </a:lnTo>
                <a:lnTo>
                  <a:pt x="120788" y="168910"/>
                </a:lnTo>
                <a:lnTo>
                  <a:pt x="120005" y="167640"/>
                </a:lnTo>
                <a:lnTo>
                  <a:pt x="115560" y="160020"/>
                </a:lnTo>
                <a:lnTo>
                  <a:pt x="109718" y="157480"/>
                </a:lnTo>
                <a:lnTo>
                  <a:pt x="100447" y="156210"/>
                </a:lnTo>
                <a:lnTo>
                  <a:pt x="101590" y="151130"/>
                </a:lnTo>
                <a:lnTo>
                  <a:pt x="98923" y="144780"/>
                </a:lnTo>
                <a:lnTo>
                  <a:pt x="96147" y="140970"/>
                </a:lnTo>
                <a:close/>
              </a:path>
              <a:path w="365760" h="259079">
                <a:moveTo>
                  <a:pt x="133340" y="187960"/>
                </a:moveTo>
                <a:lnTo>
                  <a:pt x="122672" y="189230"/>
                </a:lnTo>
                <a:lnTo>
                  <a:pt x="135964" y="189230"/>
                </a:lnTo>
                <a:lnTo>
                  <a:pt x="133340" y="187960"/>
                </a:lnTo>
                <a:close/>
              </a:path>
              <a:path w="365760" h="259079">
                <a:moveTo>
                  <a:pt x="200123" y="80010"/>
                </a:moveTo>
                <a:lnTo>
                  <a:pt x="176774" y="80010"/>
                </a:lnTo>
                <a:lnTo>
                  <a:pt x="287772" y="153670"/>
                </a:lnTo>
                <a:lnTo>
                  <a:pt x="290566" y="161290"/>
                </a:lnTo>
                <a:lnTo>
                  <a:pt x="291201" y="166370"/>
                </a:lnTo>
                <a:lnTo>
                  <a:pt x="288026" y="170180"/>
                </a:lnTo>
                <a:lnTo>
                  <a:pt x="285105" y="176530"/>
                </a:lnTo>
                <a:lnTo>
                  <a:pt x="278120" y="179070"/>
                </a:lnTo>
                <a:lnTo>
                  <a:pt x="298476" y="179070"/>
                </a:lnTo>
                <a:lnTo>
                  <a:pt x="299710" y="176530"/>
                </a:lnTo>
                <a:lnTo>
                  <a:pt x="302093" y="170180"/>
                </a:lnTo>
                <a:lnTo>
                  <a:pt x="302773" y="163830"/>
                </a:lnTo>
                <a:lnTo>
                  <a:pt x="302049" y="157480"/>
                </a:lnTo>
                <a:lnTo>
                  <a:pt x="300218" y="151130"/>
                </a:lnTo>
                <a:lnTo>
                  <a:pt x="320842" y="140970"/>
                </a:lnTo>
                <a:lnTo>
                  <a:pt x="291709" y="140970"/>
                </a:lnTo>
                <a:lnTo>
                  <a:pt x="289677" y="138430"/>
                </a:lnTo>
                <a:lnTo>
                  <a:pt x="245895" y="110490"/>
                </a:lnTo>
                <a:lnTo>
                  <a:pt x="212889" y="88900"/>
                </a:lnTo>
                <a:lnTo>
                  <a:pt x="200123" y="80010"/>
                </a:lnTo>
                <a:close/>
              </a:path>
              <a:path w="365760" h="259079">
                <a:moveTo>
                  <a:pt x="66114" y="129540"/>
                </a:moveTo>
                <a:lnTo>
                  <a:pt x="49901" y="129540"/>
                </a:lnTo>
                <a:lnTo>
                  <a:pt x="55743" y="133350"/>
                </a:lnTo>
                <a:lnTo>
                  <a:pt x="56124" y="137160"/>
                </a:lnTo>
                <a:lnTo>
                  <a:pt x="56378" y="138430"/>
                </a:lnTo>
                <a:lnTo>
                  <a:pt x="34280" y="166370"/>
                </a:lnTo>
                <a:lnTo>
                  <a:pt x="50936" y="166370"/>
                </a:lnTo>
                <a:lnTo>
                  <a:pt x="66411" y="146050"/>
                </a:lnTo>
                <a:lnTo>
                  <a:pt x="67935" y="144780"/>
                </a:lnTo>
                <a:lnTo>
                  <a:pt x="69586" y="142240"/>
                </a:lnTo>
                <a:lnTo>
                  <a:pt x="76698" y="140970"/>
                </a:lnTo>
                <a:lnTo>
                  <a:pt x="96147" y="140970"/>
                </a:lnTo>
                <a:lnTo>
                  <a:pt x="92446" y="135890"/>
                </a:lnTo>
                <a:lnTo>
                  <a:pt x="86467" y="132080"/>
                </a:lnTo>
                <a:lnTo>
                  <a:pt x="66411" y="132080"/>
                </a:lnTo>
                <a:lnTo>
                  <a:pt x="66114" y="129540"/>
                </a:lnTo>
                <a:close/>
              </a:path>
              <a:path w="365760" h="259079">
                <a:moveTo>
                  <a:pt x="303039" y="17780"/>
                </a:moveTo>
                <a:lnTo>
                  <a:pt x="285740" y="17780"/>
                </a:lnTo>
                <a:lnTo>
                  <a:pt x="350764" y="102870"/>
                </a:lnTo>
                <a:lnTo>
                  <a:pt x="345815" y="107950"/>
                </a:lnTo>
                <a:lnTo>
                  <a:pt x="311282" y="130810"/>
                </a:lnTo>
                <a:lnTo>
                  <a:pt x="303075" y="134620"/>
                </a:lnTo>
                <a:lnTo>
                  <a:pt x="291709" y="140970"/>
                </a:lnTo>
                <a:lnTo>
                  <a:pt x="320842" y="140970"/>
                </a:lnTo>
                <a:lnTo>
                  <a:pt x="325999" y="138430"/>
                </a:lnTo>
                <a:lnTo>
                  <a:pt x="340451" y="129540"/>
                </a:lnTo>
                <a:lnTo>
                  <a:pt x="352176" y="119380"/>
                </a:lnTo>
                <a:lnTo>
                  <a:pt x="360306" y="110490"/>
                </a:lnTo>
                <a:lnTo>
                  <a:pt x="365623" y="104140"/>
                </a:lnTo>
                <a:lnTo>
                  <a:pt x="365115" y="100330"/>
                </a:lnTo>
                <a:lnTo>
                  <a:pt x="364988" y="99060"/>
                </a:lnTo>
                <a:lnTo>
                  <a:pt x="303039" y="17780"/>
                </a:lnTo>
                <a:close/>
              </a:path>
              <a:path w="365760" h="259079">
                <a:moveTo>
                  <a:pt x="80333" y="129540"/>
                </a:moveTo>
                <a:lnTo>
                  <a:pt x="73747" y="129540"/>
                </a:lnTo>
                <a:lnTo>
                  <a:pt x="66411" y="132080"/>
                </a:lnTo>
                <a:lnTo>
                  <a:pt x="86467" y="132080"/>
                </a:lnTo>
                <a:lnTo>
                  <a:pt x="80333" y="129540"/>
                </a:lnTo>
                <a:close/>
              </a:path>
              <a:path w="365760" h="259079">
                <a:moveTo>
                  <a:pt x="48377" y="118110"/>
                </a:moveTo>
                <a:lnTo>
                  <a:pt x="46472" y="118110"/>
                </a:lnTo>
                <a:lnTo>
                  <a:pt x="35804" y="119380"/>
                </a:lnTo>
                <a:lnTo>
                  <a:pt x="30597" y="121920"/>
                </a:lnTo>
                <a:lnTo>
                  <a:pt x="25644" y="125730"/>
                </a:lnTo>
                <a:lnTo>
                  <a:pt x="65670" y="125730"/>
                </a:lnTo>
                <a:lnTo>
                  <a:pt x="65522" y="124460"/>
                </a:lnTo>
                <a:lnTo>
                  <a:pt x="59553" y="119380"/>
                </a:lnTo>
                <a:lnTo>
                  <a:pt x="52187" y="119380"/>
                </a:lnTo>
                <a:lnTo>
                  <a:pt x="48377" y="118110"/>
                </a:lnTo>
                <a:close/>
              </a:path>
              <a:path w="365760" h="259079">
                <a:moveTo>
                  <a:pt x="113649" y="12700"/>
                </a:moveTo>
                <a:lnTo>
                  <a:pt x="46345" y="12700"/>
                </a:lnTo>
                <a:lnTo>
                  <a:pt x="98226" y="21590"/>
                </a:lnTo>
                <a:lnTo>
                  <a:pt x="123053" y="27940"/>
                </a:lnTo>
                <a:lnTo>
                  <a:pt x="92192" y="44450"/>
                </a:lnTo>
                <a:lnTo>
                  <a:pt x="90668" y="46990"/>
                </a:lnTo>
                <a:lnTo>
                  <a:pt x="88890" y="46990"/>
                </a:lnTo>
                <a:lnTo>
                  <a:pt x="81016" y="57150"/>
                </a:lnTo>
                <a:lnTo>
                  <a:pt x="80508" y="68580"/>
                </a:lnTo>
                <a:lnTo>
                  <a:pt x="81016" y="71120"/>
                </a:lnTo>
                <a:lnTo>
                  <a:pt x="124156" y="91440"/>
                </a:lnTo>
                <a:lnTo>
                  <a:pt x="139690" y="90170"/>
                </a:lnTo>
                <a:lnTo>
                  <a:pt x="149324" y="88900"/>
                </a:lnTo>
                <a:lnTo>
                  <a:pt x="159041" y="86360"/>
                </a:lnTo>
                <a:lnTo>
                  <a:pt x="168354" y="83820"/>
                </a:lnTo>
                <a:lnTo>
                  <a:pt x="176774" y="80010"/>
                </a:lnTo>
                <a:lnTo>
                  <a:pt x="200123" y="80010"/>
                </a:lnTo>
                <a:lnTo>
                  <a:pt x="198299" y="78740"/>
                </a:lnTo>
                <a:lnTo>
                  <a:pt x="125366" y="78740"/>
                </a:lnTo>
                <a:lnTo>
                  <a:pt x="114067" y="77470"/>
                </a:lnTo>
                <a:lnTo>
                  <a:pt x="104626" y="74930"/>
                </a:lnTo>
                <a:lnTo>
                  <a:pt x="97399" y="71120"/>
                </a:lnTo>
                <a:lnTo>
                  <a:pt x="93335" y="68580"/>
                </a:lnTo>
                <a:lnTo>
                  <a:pt x="93081" y="66040"/>
                </a:lnTo>
                <a:lnTo>
                  <a:pt x="92700" y="63500"/>
                </a:lnTo>
                <a:lnTo>
                  <a:pt x="97653" y="58420"/>
                </a:lnTo>
                <a:lnTo>
                  <a:pt x="99177" y="57150"/>
                </a:lnTo>
                <a:lnTo>
                  <a:pt x="166944" y="20320"/>
                </a:lnTo>
                <a:lnTo>
                  <a:pt x="140325" y="20320"/>
                </a:lnTo>
                <a:lnTo>
                  <a:pt x="113649" y="12700"/>
                </a:lnTo>
                <a:close/>
              </a:path>
              <a:path w="365760" h="259079">
                <a:moveTo>
                  <a:pt x="178552" y="64770"/>
                </a:moveTo>
                <a:lnTo>
                  <a:pt x="174996" y="66040"/>
                </a:lnTo>
                <a:lnTo>
                  <a:pt x="175250" y="67310"/>
                </a:lnTo>
                <a:lnTo>
                  <a:pt x="166080" y="71120"/>
                </a:lnTo>
                <a:lnTo>
                  <a:pt x="147550" y="76200"/>
                </a:lnTo>
                <a:lnTo>
                  <a:pt x="138166" y="77470"/>
                </a:lnTo>
                <a:lnTo>
                  <a:pt x="125366" y="78740"/>
                </a:lnTo>
                <a:lnTo>
                  <a:pt x="198299" y="78740"/>
                </a:lnTo>
                <a:lnTo>
                  <a:pt x="191004" y="73660"/>
                </a:lnTo>
                <a:lnTo>
                  <a:pt x="180584" y="67310"/>
                </a:lnTo>
                <a:lnTo>
                  <a:pt x="178552" y="64770"/>
                </a:lnTo>
                <a:close/>
              </a:path>
              <a:path w="365760" h="259079">
                <a:moveTo>
                  <a:pt x="291074" y="2540"/>
                </a:moveTo>
                <a:lnTo>
                  <a:pt x="285740" y="2540"/>
                </a:lnTo>
                <a:lnTo>
                  <a:pt x="242179" y="19050"/>
                </a:lnTo>
                <a:lnTo>
                  <a:pt x="169281" y="19050"/>
                </a:lnTo>
                <a:lnTo>
                  <a:pt x="241925" y="31750"/>
                </a:lnTo>
                <a:lnTo>
                  <a:pt x="243957" y="33020"/>
                </a:lnTo>
                <a:lnTo>
                  <a:pt x="245481" y="31750"/>
                </a:lnTo>
                <a:lnTo>
                  <a:pt x="285740" y="17780"/>
                </a:lnTo>
                <a:lnTo>
                  <a:pt x="303039" y="17780"/>
                </a:lnTo>
                <a:lnTo>
                  <a:pt x="293360" y="5080"/>
                </a:lnTo>
                <a:lnTo>
                  <a:pt x="291074" y="2540"/>
                </a:lnTo>
                <a:close/>
              </a:path>
              <a:path w="365760" h="259079">
                <a:moveTo>
                  <a:pt x="169535" y="6350"/>
                </a:moveTo>
                <a:lnTo>
                  <a:pt x="165979" y="6350"/>
                </a:lnTo>
                <a:lnTo>
                  <a:pt x="140325" y="20320"/>
                </a:lnTo>
                <a:lnTo>
                  <a:pt x="166944" y="20320"/>
                </a:lnTo>
                <a:lnTo>
                  <a:pt x="169281" y="19050"/>
                </a:lnTo>
                <a:lnTo>
                  <a:pt x="242179" y="19050"/>
                </a:lnTo>
                <a:lnTo>
                  <a:pt x="169535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51959" y="4290059"/>
            <a:ext cx="1899285" cy="612775"/>
          </a:xfrm>
          <a:custGeom>
            <a:avLst/>
            <a:gdLst/>
            <a:ahLst/>
            <a:cxnLst/>
            <a:rect l="l" t="t" r="r" b="b"/>
            <a:pathLst>
              <a:path w="1899285" h="612775">
                <a:moveTo>
                  <a:pt x="0" y="612647"/>
                </a:moveTo>
                <a:lnTo>
                  <a:pt x="1898904" y="612647"/>
                </a:lnTo>
                <a:lnTo>
                  <a:pt x="1898904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51959" y="4454448"/>
            <a:ext cx="1899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Portable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45508" y="4401311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79">
                <a:moveTo>
                  <a:pt x="0" y="148589"/>
                </a:moveTo>
                <a:lnTo>
                  <a:pt x="7534" y="101622"/>
                </a:lnTo>
                <a:lnTo>
                  <a:pt x="28517" y="60833"/>
                </a:lnTo>
                <a:lnTo>
                  <a:pt x="60514" y="28668"/>
                </a:lnTo>
                <a:lnTo>
                  <a:pt x="101096" y="7574"/>
                </a:lnTo>
                <a:lnTo>
                  <a:pt x="147827" y="0"/>
                </a:lnTo>
                <a:lnTo>
                  <a:pt x="194559" y="7574"/>
                </a:lnTo>
                <a:lnTo>
                  <a:pt x="235141" y="28668"/>
                </a:lnTo>
                <a:lnTo>
                  <a:pt x="267138" y="60833"/>
                </a:lnTo>
                <a:lnTo>
                  <a:pt x="288121" y="101622"/>
                </a:lnTo>
                <a:lnTo>
                  <a:pt x="295655" y="148589"/>
                </a:lnTo>
                <a:lnTo>
                  <a:pt x="288121" y="195557"/>
                </a:lnTo>
                <a:lnTo>
                  <a:pt x="267138" y="236346"/>
                </a:lnTo>
                <a:lnTo>
                  <a:pt x="235141" y="268511"/>
                </a:lnTo>
                <a:lnTo>
                  <a:pt x="194559" y="289605"/>
                </a:lnTo>
                <a:lnTo>
                  <a:pt x="147827" y="297180"/>
                </a:lnTo>
                <a:lnTo>
                  <a:pt x="101096" y="289605"/>
                </a:lnTo>
                <a:lnTo>
                  <a:pt x="60514" y="268511"/>
                </a:lnTo>
                <a:lnTo>
                  <a:pt x="28517" y="236346"/>
                </a:lnTo>
                <a:lnTo>
                  <a:pt x="7534" y="195557"/>
                </a:lnTo>
                <a:lnTo>
                  <a:pt x="0" y="14858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93335" y="4401311"/>
            <a:ext cx="0" cy="297815"/>
          </a:xfrm>
          <a:custGeom>
            <a:avLst/>
            <a:gdLst/>
            <a:ahLst/>
            <a:cxnLst/>
            <a:rect l="l" t="t" r="r" b="b"/>
            <a:pathLst>
              <a:path w="0" h="297814">
                <a:moveTo>
                  <a:pt x="0" y="0"/>
                </a:moveTo>
                <a:lnTo>
                  <a:pt x="0" y="29740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45508" y="455066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52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8179" y="4447032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0"/>
                </a:moveTo>
                <a:lnTo>
                  <a:pt x="189136" y="13596"/>
                </a:lnTo>
                <a:lnTo>
                  <a:pt x="164449" y="24193"/>
                </a:lnTo>
                <a:lnTo>
                  <a:pt x="135832" y="31075"/>
                </a:lnTo>
                <a:lnTo>
                  <a:pt x="104394" y="33528"/>
                </a:lnTo>
                <a:lnTo>
                  <a:pt x="72955" y="31075"/>
                </a:lnTo>
                <a:lnTo>
                  <a:pt x="44338" y="24193"/>
                </a:lnTo>
                <a:lnTo>
                  <a:pt x="19651" y="13596"/>
                </a:lnTo>
                <a:lnTo>
                  <a:pt x="0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88179" y="4619244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33527"/>
                </a:moveTo>
                <a:lnTo>
                  <a:pt x="189136" y="19679"/>
                </a:lnTo>
                <a:lnTo>
                  <a:pt x="164449" y="9110"/>
                </a:lnTo>
                <a:lnTo>
                  <a:pt x="135832" y="2368"/>
                </a:lnTo>
                <a:lnTo>
                  <a:pt x="104394" y="0"/>
                </a:lnTo>
                <a:lnTo>
                  <a:pt x="72955" y="2368"/>
                </a:lnTo>
                <a:lnTo>
                  <a:pt x="44338" y="9110"/>
                </a:lnTo>
                <a:lnTo>
                  <a:pt x="19651" y="19679"/>
                </a:lnTo>
                <a:lnTo>
                  <a:pt x="0" y="33527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18659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151" y="292607"/>
                </a:moveTo>
                <a:lnTo>
                  <a:pt x="42808" y="265127"/>
                </a:lnTo>
                <a:lnTo>
                  <a:pt x="19764" y="230652"/>
                </a:lnTo>
                <a:lnTo>
                  <a:pt x="5125" y="190579"/>
                </a:lnTo>
                <a:lnTo>
                  <a:pt x="0" y="146303"/>
                </a:lnTo>
                <a:lnTo>
                  <a:pt x="5125" y="102028"/>
                </a:lnTo>
                <a:lnTo>
                  <a:pt x="19764" y="61955"/>
                </a:lnTo>
                <a:lnTo>
                  <a:pt x="42808" y="27480"/>
                </a:lnTo>
                <a:lnTo>
                  <a:pt x="73151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96384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0" y="292607"/>
                </a:moveTo>
                <a:lnTo>
                  <a:pt x="30343" y="265127"/>
                </a:lnTo>
                <a:lnTo>
                  <a:pt x="53387" y="230652"/>
                </a:lnTo>
                <a:lnTo>
                  <a:pt x="68026" y="190579"/>
                </a:lnTo>
                <a:lnTo>
                  <a:pt x="73151" y="146303"/>
                </a:lnTo>
                <a:lnTo>
                  <a:pt x="68026" y="102028"/>
                </a:lnTo>
                <a:lnTo>
                  <a:pt x="53387" y="61955"/>
                </a:lnTo>
                <a:lnTo>
                  <a:pt x="30343" y="27480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2533650" marR="5080" indent="-1885950">
              <a:lnSpc>
                <a:spcPts val="6480"/>
              </a:lnSpc>
              <a:spcBef>
                <a:spcPts val="915"/>
              </a:spcBef>
            </a:pPr>
            <a:r>
              <a:rPr dirty="0"/>
              <a:t>Docker</a:t>
            </a:r>
            <a:r>
              <a:rPr dirty="0" spc="-90"/>
              <a:t> </a:t>
            </a:r>
            <a:r>
              <a:rPr dirty="0"/>
              <a:t>Enterprise  Edition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57044" y="1002791"/>
            <a:ext cx="4439411" cy="36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1665" y="279654"/>
            <a:ext cx="5937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Docker Aligns to Multiple IT</a:t>
            </a:r>
            <a:r>
              <a:rPr dirty="0" sz="2800" spc="2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Initiatives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384" y="3207511"/>
            <a:ext cx="1715135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359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1AAAF8"/>
                </a:solidFill>
                <a:latin typeface="Arial"/>
                <a:cs typeface="Arial"/>
              </a:rPr>
              <a:t>80%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1AAAF8"/>
                </a:solidFill>
                <a:latin typeface="Arial"/>
                <a:cs typeface="Arial"/>
              </a:rPr>
              <a:t>Looking at Docker</a:t>
            </a:r>
            <a:r>
              <a:rPr dirty="0" sz="1400" spc="-15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AAAF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</a:pPr>
            <a:r>
              <a:rPr dirty="0" sz="1400" spc="-5">
                <a:solidFill>
                  <a:srgbClr val="1AAAF8"/>
                </a:solidFill>
                <a:latin typeface="Arial"/>
                <a:cs typeface="Arial"/>
              </a:rPr>
              <a:t>Cloud</a:t>
            </a:r>
            <a:r>
              <a:rPr dirty="0" sz="1400" spc="-8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AAAF8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3477" y="1196416"/>
            <a:ext cx="149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45FFF"/>
                </a:solidFill>
                <a:latin typeface="Arial"/>
                <a:cs typeface="Arial"/>
              </a:rPr>
              <a:t>3 </a:t>
            </a:r>
            <a:r>
              <a:rPr dirty="0" sz="3600" spc="-5" b="1">
                <a:solidFill>
                  <a:srgbClr val="845FFF"/>
                </a:solidFill>
                <a:latin typeface="Arial"/>
                <a:cs typeface="Arial"/>
              </a:rPr>
              <a:t>out</a:t>
            </a:r>
            <a:r>
              <a:rPr dirty="0" sz="3600" spc="-90" b="1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845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3477" y="1751152"/>
            <a:ext cx="176212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45FFF"/>
                </a:solidFill>
                <a:latin typeface="Arial"/>
                <a:cs typeface="Arial"/>
              </a:rPr>
              <a:t>Top initiatives are</a:t>
            </a:r>
            <a:r>
              <a:rPr dirty="0" sz="1400" spc="-135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45FFF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845FFF"/>
                </a:solidFill>
                <a:latin typeface="Arial"/>
                <a:cs typeface="Arial"/>
              </a:rPr>
              <a:t>modernization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833" y="3207511"/>
            <a:ext cx="2026285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94D53"/>
                </a:solidFill>
                <a:latin typeface="Arial"/>
                <a:cs typeface="Arial"/>
              </a:rPr>
              <a:t>44%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394D53"/>
                </a:solidFill>
                <a:latin typeface="Arial"/>
                <a:cs typeface="Arial"/>
              </a:rPr>
              <a:t>Looking to adopt</a:t>
            </a:r>
            <a:r>
              <a:rPr dirty="0" sz="1400" spc="-14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94D53"/>
                </a:solidFill>
                <a:latin typeface="Arial"/>
                <a:cs typeface="Arial"/>
              </a:rPr>
              <a:t>DevOps  with</a:t>
            </a:r>
            <a:r>
              <a:rPr dirty="0" sz="1400">
                <a:solidFill>
                  <a:srgbClr val="394D53"/>
                </a:solidFill>
                <a:latin typeface="Arial"/>
                <a:cs typeface="Arial"/>
              </a:rPr>
              <a:t> Docker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8368" y="4980533"/>
            <a:ext cx="20275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State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App </a:t>
            </a:r>
            <a:r>
              <a:rPr dirty="0" sz="800" spc="-5">
                <a:latin typeface="Arial"/>
                <a:cs typeface="Arial"/>
              </a:rPr>
              <a:t>development Survey: </a:t>
            </a:r>
            <a:r>
              <a:rPr dirty="0" sz="800">
                <a:latin typeface="Arial"/>
                <a:cs typeface="Arial"/>
              </a:rPr>
              <a:t>Q1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73557"/>
            <a:ext cx="4809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79AD1"/>
                </a:solidFill>
              </a:rPr>
              <a:t>Docker Is in the</a:t>
            </a:r>
            <a:r>
              <a:rPr dirty="0" sz="3200" spc="-110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Enterprise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2648" y="2372867"/>
            <a:ext cx="68616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9704" y="2982467"/>
            <a:ext cx="665988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0268" y="3546347"/>
            <a:ext cx="699516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622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2" y="3470148"/>
                </a:lnTo>
                <a:lnTo>
                  <a:pt x="1132332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8783" y="1644395"/>
            <a:ext cx="56515" cy="7620"/>
          </a:xfrm>
          <a:custGeom>
            <a:avLst/>
            <a:gdLst/>
            <a:ahLst/>
            <a:cxnLst/>
            <a:rect l="l" t="t" r="r" b="b"/>
            <a:pathLst>
              <a:path w="56515" h="7619">
                <a:moveTo>
                  <a:pt x="54533" y="0"/>
                </a:moveTo>
                <a:lnTo>
                  <a:pt x="2159" y="0"/>
                </a:lnTo>
                <a:lnTo>
                  <a:pt x="0" y="1650"/>
                </a:lnTo>
                <a:lnTo>
                  <a:pt x="0" y="5968"/>
                </a:lnTo>
                <a:lnTo>
                  <a:pt x="2159" y="7619"/>
                </a:lnTo>
                <a:lnTo>
                  <a:pt x="54533" y="7619"/>
                </a:lnTo>
                <a:lnTo>
                  <a:pt x="56387" y="5968"/>
                </a:lnTo>
                <a:lnTo>
                  <a:pt x="56387" y="1650"/>
                </a:lnTo>
                <a:lnTo>
                  <a:pt x="54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3439" y="1319783"/>
            <a:ext cx="227329" cy="360045"/>
          </a:xfrm>
          <a:custGeom>
            <a:avLst/>
            <a:gdLst/>
            <a:ahLst/>
            <a:cxnLst/>
            <a:rect l="l" t="t" r="r" b="b"/>
            <a:pathLst>
              <a:path w="227330" h="360044">
                <a:moveTo>
                  <a:pt x="208229" y="0"/>
                </a:moveTo>
                <a:lnTo>
                  <a:pt x="18846" y="0"/>
                </a:lnTo>
                <a:lnTo>
                  <a:pt x="12458" y="2920"/>
                </a:lnTo>
                <a:lnTo>
                  <a:pt x="7594" y="7365"/>
                </a:lnTo>
                <a:lnTo>
                  <a:pt x="3035" y="11811"/>
                </a:lnTo>
                <a:lnTo>
                  <a:pt x="0" y="18414"/>
                </a:lnTo>
                <a:lnTo>
                  <a:pt x="0" y="341249"/>
                </a:lnTo>
                <a:lnTo>
                  <a:pt x="3035" y="347471"/>
                </a:lnTo>
                <a:lnTo>
                  <a:pt x="7594" y="352298"/>
                </a:lnTo>
                <a:lnTo>
                  <a:pt x="12458" y="356742"/>
                </a:lnTo>
                <a:lnTo>
                  <a:pt x="18846" y="359663"/>
                </a:lnTo>
                <a:lnTo>
                  <a:pt x="208229" y="359663"/>
                </a:lnTo>
                <a:lnTo>
                  <a:pt x="214922" y="356742"/>
                </a:lnTo>
                <a:lnTo>
                  <a:pt x="219468" y="352298"/>
                </a:lnTo>
                <a:lnTo>
                  <a:pt x="220671" y="351027"/>
                </a:lnTo>
                <a:lnTo>
                  <a:pt x="21272" y="351027"/>
                </a:lnTo>
                <a:lnTo>
                  <a:pt x="17018" y="349250"/>
                </a:lnTo>
                <a:lnTo>
                  <a:pt x="13677" y="346328"/>
                </a:lnTo>
                <a:lnTo>
                  <a:pt x="10642" y="343026"/>
                </a:lnTo>
                <a:lnTo>
                  <a:pt x="8813" y="338836"/>
                </a:lnTo>
                <a:lnTo>
                  <a:pt x="8813" y="20827"/>
                </a:lnTo>
                <a:lnTo>
                  <a:pt x="10642" y="16382"/>
                </a:lnTo>
                <a:lnTo>
                  <a:pt x="13677" y="13335"/>
                </a:lnTo>
                <a:lnTo>
                  <a:pt x="17018" y="10413"/>
                </a:lnTo>
                <a:lnTo>
                  <a:pt x="21272" y="8636"/>
                </a:lnTo>
                <a:lnTo>
                  <a:pt x="220671" y="8636"/>
                </a:lnTo>
                <a:lnTo>
                  <a:pt x="219468" y="7365"/>
                </a:lnTo>
                <a:lnTo>
                  <a:pt x="214922" y="2920"/>
                </a:lnTo>
                <a:lnTo>
                  <a:pt x="208229" y="0"/>
                </a:lnTo>
                <a:close/>
              </a:path>
              <a:path w="227330" h="360044">
                <a:moveTo>
                  <a:pt x="220671" y="8636"/>
                </a:moveTo>
                <a:lnTo>
                  <a:pt x="206095" y="8636"/>
                </a:lnTo>
                <a:lnTo>
                  <a:pt x="210350" y="10413"/>
                </a:lnTo>
                <a:lnTo>
                  <a:pt x="213398" y="13335"/>
                </a:lnTo>
                <a:lnTo>
                  <a:pt x="216433" y="16382"/>
                </a:lnTo>
                <a:lnTo>
                  <a:pt x="218566" y="20827"/>
                </a:lnTo>
                <a:lnTo>
                  <a:pt x="218566" y="338836"/>
                </a:lnTo>
                <a:lnTo>
                  <a:pt x="216433" y="343026"/>
                </a:lnTo>
                <a:lnTo>
                  <a:pt x="213398" y="346328"/>
                </a:lnTo>
                <a:lnTo>
                  <a:pt x="210350" y="349250"/>
                </a:lnTo>
                <a:lnTo>
                  <a:pt x="206095" y="351027"/>
                </a:lnTo>
                <a:lnTo>
                  <a:pt x="220671" y="351027"/>
                </a:lnTo>
                <a:lnTo>
                  <a:pt x="224040" y="347471"/>
                </a:lnTo>
                <a:lnTo>
                  <a:pt x="227075" y="341249"/>
                </a:lnTo>
                <a:lnTo>
                  <a:pt x="227075" y="18414"/>
                </a:lnTo>
                <a:lnTo>
                  <a:pt x="224040" y="12191"/>
                </a:lnTo>
                <a:lnTo>
                  <a:pt x="220671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4775" y="1353311"/>
            <a:ext cx="184785" cy="276225"/>
          </a:xfrm>
          <a:custGeom>
            <a:avLst/>
            <a:gdLst/>
            <a:ahLst/>
            <a:cxnLst/>
            <a:rect l="l" t="t" r="r" b="b"/>
            <a:pathLst>
              <a:path w="184784" h="276225">
                <a:moveTo>
                  <a:pt x="182257" y="0"/>
                </a:moveTo>
                <a:lnTo>
                  <a:pt x="2146" y="0"/>
                </a:lnTo>
                <a:lnTo>
                  <a:pt x="0" y="2032"/>
                </a:lnTo>
                <a:lnTo>
                  <a:pt x="0" y="273812"/>
                </a:lnTo>
                <a:lnTo>
                  <a:pt x="2146" y="275843"/>
                </a:lnTo>
                <a:lnTo>
                  <a:pt x="182257" y="275843"/>
                </a:lnTo>
                <a:lnTo>
                  <a:pt x="184404" y="273812"/>
                </a:lnTo>
                <a:lnTo>
                  <a:pt x="184404" y="267208"/>
                </a:lnTo>
                <a:lnTo>
                  <a:pt x="8864" y="267208"/>
                </a:lnTo>
                <a:lnTo>
                  <a:pt x="8864" y="8636"/>
                </a:lnTo>
                <a:lnTo>
                  <a:pt x="184404" y="8636"/>
                </a:lnTo>
                <a:lnTo>
                  <a:pt x="184404" y="2032"/>
                </a:lnTo>
                <a:lnTo>
                  <a:pt x="182257" y="0"/>
                </a:lnTo>
                <a:close/>
              </a:path>
              <a:path w="184784" h="276225">
                <a:moveTo>
                  <a:pt x="184404" y="8636"/>
                </a:moveTo>
                <a:lnTo>
                  <a:pt x="175539" y="8636"/>
                </a:lnTo>
                <a:lnTo>
                  <a:pt x="175539" y="267208"/>
                </a:lnTo>
                <a:lnTo>
                  <a:pt x="184404" y="267208"/>
                </a:lnTo>
                <a:lnTo>
                  <a:pt x="184404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8219" y="1189704"/>
            <a:ext cx="214884" cy="152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9100" y="1685290"/>
            <a:ext cx="110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260350" indent="2857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1164" y="4081271"/>
            <a:ext cx="425196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02479" y="2290572"/>
            <a:ext cx="653796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9723" y="2753867"/>
            <a:ext cx="530351" cy="1859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28388" y="3695700"/>
            <a:ext cx="621791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07052" y="3238500"/>
            <a:ext cx="643127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86834" y="1171194"/>
            <a:ext cx="1132840" cy="3434079"/>
          </a:xfrm>
          <a:custGeom>
            <a:avLst/>
            <a:gdLst/>
            <a:ahLst/>
            <a:cxnLst/>
            <a:rect l="l" t="t" r="r" b="b"/>
            <a:pathLst>
              <a:path w="1132839" h="3434079">
                <a:moveTo>
                  <a:pt x="0" y="3433572"/>
                </a:moveTo>
                <a:lnTo>
                  <a:pt x="1132332" y="3433572"/>
                </a:lnTo>
                <a:lnTo>
                  <a:pt x="1132332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01311" y="1777745"/>
            <a:ext cx="1103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0911" y="1310639"/>
            <a:ext cx="79248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2311" y="1266444"/>
            <a:ext cx="342900" cy="332740"/>
          </a:xfrm>
          <a:custGeom>
            <a:avLst/>
            <a:gdLst/>
            <a:ahLst/>
            <a:cxnLst/>
            <a:rect l="l" t="t" r="r" b="b"/>
            <a:pathLst>
              <a:path w="342900" h="332740">
                <a:moveTo>
                  <a:pt x="25018" y="0"/>
                </a:moveTo>
                <a:lnTo>
                  <a:pt x="18034" y="0"/>
                </a:lnTo>
                <a:lnTo>
                  <a:pt x="11937" y="2793"/>
                </a:lnTo>
                <a:lnTo>
                  <a:pt x="7620" y="7111"/>
                </a:lnTo>
                <a:lnTo>
                  <a:pt x="2921" y="11302"/>
                </a:lnTo>
                <a:lnTo>
                  <a:pt x="253" y="17525"/>
                </a:lnTo>
                <a:lnTo>
                  <a:pt x="0" y="307975"/>
                </a:lnTo>
                <a:lnTo>
                  <a:pt x="0" y="314705"/>
                </a:lnTo>
                <a:lnTo>
                  <a:pt x="2921" y="320675"/>
                </a:lnTo>
                <a:lnTo>
                  <a:pt x="11937" y="329438"/>
                </a:lnTo>
                <a:lnTo>
                  <a:pt x="18034" y="331977"/>
                </a:lnTo>
                <a:lnTo>
                  <a:pt x="318135" y="332231"/>
                </a:lnTo>
                <a:lnTo>
                  <a:pt x="324865" y="332231"/>
                </a:lnTo>
                <a:lnTo>
                  <a:pt x="330962" y="329438"/>
                </a:lnTo>
                <a:lnTo>
                  <a:pt x="335279" y="325119"/>
                </a:lnTo>
                <a:lnTo>
                  <a:pt x="336134" y="324357"/>
                </a:lnTo>
                <a:lnTo>
                  <a:pt x="322452" y="324357"/>
                </a:lnTo>
                <a:lnTo>
                  <a:pt x="20447" y="323976"/>
                </a:lnTo>
                <a:lnTo>
                  <a:pt x="16001" y="322325"/>
                </a:lnTo>
                <a:lnTo>
                  <a:pt x="13080" y="319277"/>
                </a:lnTo>
                <a:lnTo>
                  <a:pt x="10160" y="316356"/>
                </a:lnTo>
                <a:lnTo>
                  <a:pt x="8509" y="312419"/>
                </a:lnTo>
                <a:lnTo>
                  <a:pt x="8509" y="19430"/>
                </a:lnTo>
                <a:lnTo>
                  <a:pt x="10160" y="15493"/>
                </a:lnTo>
                <a:lnTo>
                  <a:pt x="13462" y="12700"/>
                </a:lnTo>
                <a:lnTo>
                  <a:pt x="16383" y="9905"/>
                </a:lnTo>
                <a:lnTo>
                  <a:pt x="20447" y="7873"/>
                </a:lnTo>
                <a:lnTo>
                  <a:pt x="336184" y="7873"/>
                </a:lnTo>
                <a:lnTo>
                  <a:pt x="335661" y="7365"/>
                </a:lnTo>
                <a:lnTo>
                  <a:pt x="331215" y="2793"/>
                </a:lnTo>
                <a:lnTo>
                  <a:pt x="324865" y="253"/>
                </a:lnTo>
                <a:lnTo>
                  <a:pt x="25018" y="0"/>
                </a:lnTo>
                <a:close/>
              </a:path>
              <a:path w="342900" h="332740">
                <a:moveTo>
                  <a:pt x="336184" y="7873"/>
                </a:moveTo>
                <a:lnTo>
                  <a:pt x="20447" y="7873"/>
                </a:lnTo>
                <a:lnTo>
                  <a:pt x="318135" y="8254"/>
                </a:lnTo>
                <a:lnTo>
                  <a:pt x="322834" y="8254"/>
                </a:lnTo>
                <a:lnTo>
                  <a:pt x="326898" y="9905"/>
                </a:lnTo>
                <a:lnTo>
                  <a:pt x="329818" y="12953"/>
                </a:lnTo>
                <a:lnTo>
                  <a:pt x="332739" y="15875"/>
                </a:lnTo>
                <a:lnTo>
                  <a:pt x="334772" y="19811"/>
                </a:lnTo>
                <a:lnTo>
                  <a:pt x="334390" y="312419"/>
                </a:lnTo>
                <a:lnTo>
                  <a:pt x="322452" y="324357"/>
                </a:lnTo>
                <a:lnTo>
                  <a:pt x="336134" y="324357"/>
                </a:lnTo>
                <a:lnTo>
                  <a:pt x="339978" y="320928"/>
                </a:lnTo>
                <a:lnTo>
                  <a:pt x="342646" y="314705"/>
                </a:lnTo>
                <a:lnTo>
                  <a:pt x="342900" y="24256"/>
                </a:lnTo>
                <a:lnTo>
                  <a:pt x="342900" y="17525"/>
                </a:lnTo>
                <a:lnTo>
                  <a:pt x="339978" y="11556"/>
                </a:lnTo>
                <a:lnTo>
                  <a:pt x="336184" y="7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18888" y="1310639"/>
            <a:ext cx="17373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95971" y="2260092"/>
            <a:ext cx="493775" cy="362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99781" y="3454908"/>
            <a:ext cx="520496" cy="275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12735" y="2807207"/>
            <a:ext cx="461772" cy="4617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48728" y="3976924"/>
            <a:ext cx="623316" cy="4392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78218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1" y="3470148"/>
                </a:lnTo>
                <a:lnTo>
                  <a:pt x="1132331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394E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394E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092695" y="1685290"/>
            <a:ext cx="110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323215" indent="133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Public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4071" y="1249680"/>
            <a:ext cx="419100" cy="365760"/>
          </a:xfrm>
          <a:custGeom>
            <a:avLst/>
            <a:gdLst/>
            <a:ahLst/>
            <a:cxnLst/>
            <a:rect l="l" t="t" r="r" b="b"/>
            <a:pathLst>
              <a:path w="419100" h="365759">
                <a:moveTo>
                  <a:pt x="416686" y="329057"/>
                </a:moveTo>
                <a:lnTo>
                  <a:pt x="2412" y="329057"/>
                </a:lnTo>
                <a:lnTo>
                  <a:pt x="0" y="331343"/>
                </a:lnTo>
                <a:lnTo>
                  <a:pt x="0" y="363982"/>
                </a:lnTo>
                <a:lnTo>
                  <a:pt x="2412" y="365760"/>
                </a:lnTo>
                <a:lnTo>
                  <a:pt x="416686" y="365760"/>
                </a:lnTo>
                <a:lnTo>
                  <a:pt x="419100" y="363982"/>
                </a:lnTo>
                <a:lnTo>
                  <a:pt x="419100" y="356616"/>
                </a:lnTo>
                <a:lnTo>
                  <a:pt x="9398" y="356616"/>
                </a:lnTo>
                <a:lnTo>
                  <a:pt x="9398" y="338200"/>
                </a:lnTo>
                <a:lnTo>
                  <a:pt x="419100" y="338200"/>
                </a:lnTo>
                <a:lnTo>
                  <a:pt x="419100" y="331343"/>
                </a:lnTo>
                <a:lnTo>
                  <a:pt x="416686" y="329057"/>
                </a:lnTo>
                <a:close/>
              </a:path>
              <a:path w="419100" h="365759">
                <a:moveTo>
                  <a:pt x="419100" y="338200"/>
                </a:moveTo>
                <a:lnTo>
                  <a:pt x="409701" y="338200"/>
                </a:lnTo>
                <a:lnTo>
                  <a:pt x="409701" y="356616"/>
                </a:lnTo>
                <a:lnTo>
                  <a:pt x="419100" y="356616"/>
                </a:lnTo>
                <a:lnTo>
                  <a:pt x="419100" y="338200"/>
                </a:lnTo>
                <a:close/>
              </a:path>
              <a:path w="419100" h="365759">
                <a:moveTo>
                  <a:pt x="41275" y="164211"/>
                </a:moveTo>
                <a:lnTo>
                  <a:pt x="31876" y="164211"/>
                </a:lnTo>
                <a:lnTo>
                  <a:pt x="31876" y="329057"/>
                </a:lnTo>
                <a:lnTo>
                  <a:pt x="41275" y="329057"/>
                </a:lnTo>
                <a:lnTo>
                  <a:pt x="41275" y="164211"/>
                </a:lnTo>
                <a:close/>
              </a:path>
              <a:path w="419100" h="365759">
                <a:moveTo>
                  <a:pt x="111505" y="164211"/>
                </a:moveTo>
                <a:lnTo>
                  <a:pt x="102107" y="164211"/>
                </a:lnTo>
                <a:lnTo>
                  <a:pt x="102107" y="329057"/>
                </a:lnTo>
                <a:lnTo>
                  <a:pt x="111505" y="329057"/>
                </a:lnTo>
                <a:lnTo>
                  <a:pt x="111505" y="164211"/>
                </a:lnTo>
                <a:close/>
              </a:path>
              <a:path w="419100" h="365759">
                <a:moveTo>
                  <a:pt x="178816" y="164211"/>
                </a:moveTo>
                <a:lnTo>
                  <a:pt x="169418" y="164211"/>
                </a:lnTo>
                <a:lnTo>
                  <a:pt x="169418" y="329057"/>
                </a:lnTo>
                <a:lnTo>
                  <a:pt x="178816" y="329057"/>
                </a:lnTo>
                <a:lnTo>
                  <a:pt x="178816" y="164211"/>
                </a:lnTo>
                <a:close/>
              </a:path>
              <a:path w="419100" h="365759">
                <a:moveTo>
                  <a:pt x="249681" y="164211"/>
                </a:moveTo>
                <a:lnTo>
                  <a:pt x="240283" y="164211"/>
                </a:lnTo>
                <a:lnTo>
                  <a:pt x="240283" y="329057"/>
                </a:lnTo>
                <a:lnTo>
                  <a:pt x="249681" y="329057"/>
                </a:lnTo>
                <a:lnTo>
                  <a:pt x="249681" y="164211"/>
                </a:lnTo>
                <a:close/>
              </a:path>
              <a:path w="419100" h="365759">
                <a:moveTo>
                  <a:pt x="316356" y="164211"/>
                </a:moveTo>
                <a:lnTo>
                  <a:pt x="307594" y="164211"/>
                </a:lnTo>
                <a:lnTo>
                  <a:pt x="307594" y="329057"/>
                </a:lnTo>
                <a:lnTo>
                  <a:pt x="316356" y="329057"/>
                </a:lnTo>
                <a:lnTo>
                  <a:pt x="316356" y="164211"/>
                </a:lnTo>
                <a:close/>
              </a:path>
              <a:path w="419100" h="365759">
                <a:moveTo>
                  <a:pt x="387223" y="164211"/>
                </a:moveTo>
                <a:lnTo>
                  <a:pt x="377825" y="164211"/>
                </a:lnTo>
                <a:lnTo>
                  <a:pt x="377825" y="329057"/>
                </a:lnTo>
                <a:lnTo>
                  <a:pt x="387223" y="329057"/>
                </a:lnTo>
                <a:lnTo>
                  <a:pt x="387223" y="164211"/>
                </a:lnTo>
                <a:close/>
              </a:path>
              <a:path w="419100" h="365759">
                <a:moveTo>
                  <a:pt x="28321" y="131445"/>
                </a:moveTo>
                <a:lnTo>
                  <a:pt x="19430" y="131445"/>
                </a:lnTo>
                <a:lnTo>
                  <a:pt x="19430" y="162433"/>
                </a:lnTo>
                <a:lnTo>
                  <a:pt x="21208" y="164211"/>
                </a:lnTo>
                <a:lnTo>
                  <a:pt x="122174" y="164211"/>
                </a:lnTo>
                <a:lnTo>
                  <a:pt x="123951" y="162433"/>
                </a:lnTo>
                <a:lnTo>
                  <a:pt x="123951" y="155575"/>
                </a:lnTo>
                <a:lnTo>
                  <a:pt x="28321" y="155575"/>
                </a:lnTo>
                <a:lnTo>
                  <a:pt x="28321" y="131445"/>
                </a:lnTo>
                <a:close/>
              </a:path>
              <a:path w="419100" h="365759">
                <a:moveTo>
                  <a:pt x="166497" y="131445"/>
                </a:moveTo>
                <a:lnTo>
                  <a:pt x="156972" y="131445"/>
                </a:lnTo>
                <a:lnTo>
                  <a:pt x="156972" y="162433"/>
                </a:lnTo>
                <a:lnTo>
                  <a:pt x="159384" y="164211"/>
                </a:lnTo>
                <a:lnTo>
                  <a:pt x="259714" y="164211"/>
                </a:lnTo>
                <a:lnTo>
                  <a:pt x="262127" y="162433"/>
                </a:lnTo>
                <a:lnTo>
                  <a:pt x="262127" y="155575"/>
                </a:lnTo>
                <a:lnTo>
                  <a:pt x="166497" y="155575"/>
                </a:lnTo>
                <a:lnTo>
                  <a:pt x="166497" y="131445"/>
                </a:lnTo>
                <a:close/>
              </a:path>
              <a:path w="419100" h="365759">
                <a:moveTo>
                  <a:pt x="304037" y="131445"/>
                </a:moveTo>
                <a:lnTo>
                  <a:pt x="294512" y="131445"/>
                </a:lnTo>
                <a:lnTo>
                  <a:pt x="294512" y="162433"/>
                </a:lnTo>
                <a:lnTo>
                  <a:pt x="296925" y="164211"/>
                </a:lnTo>
                <a:lnTo>
                  <a:pt x="397891" y="164211"/>
                </a:lnTo>
                <a:lnTo>
                  <a:pt x="399669" y="162433"/>
                </a:lnTo>
                <a:lnTo>
                  <a:pt x="399669" y="155575"/>
                </a:lnTo>
                <a:lnTo>
                  <a:pt x="304037" y="155575"/>
                </a:lnTo>
                <a:lnTo>
                  <a:pt x="304037" y="131445"/>
                </a:lnTo>
                <a:close/>
              </a:path>
              <a:path w="419100" h="365759">
                <a:moveTo>
                  <a:pt x="123951" y="131445"/>
                </a:moveTo>
                <a:lnTo>
                  <a:pt x="115061" y="131445"/>
                </a:lnTo>
                <a:lnTo>
                  <a:pt x="115061" y="155575"/>
                </a:lnTo>
                <a:lnTo>
                  <a:pt x="123951" y="155575"/>
                </a:lnTo>
                <a:lnTo>
                  <a:pt x="123951" y="131445"/>
                </a:lnTo>
                <a:close/>
              </a:path>
              <a:path w="419100" h="365759">
                <a:moveTo>
                  <a:pt x="262127" y="131445"/>
                </a:moveTo>
                <a:lnTo>
                  <a:pt x="252602" y="131445"/>
                </a:lnTo>
                <a:lnTo>
                  <a:pt x="252602" y="155575"/>
                </a:lnTo>
                <a:lnTo>
                  <a:pt x="262127" y="155575"/>
                </a:lnTo>
                <a:lnTo>
                  <a:pt x="262127" y="131445"/>
                </a:lnTo>
                <a:close/>
              </a:path>
              <a:path w="419100" h="365759">
                <a:moveTo>
                  <a:pt x="399669" y="131445"/>
                </a:moveTo>
                <a:lnTo>
                  <a:pt x="390778" y="131445"/>
                </a:lnTo>
                <a:lnTo>
                  <a:pt x="390778" y="155575"/>
                </a:lnTo>
                <a:lnTo>
                  <a:pt x="399669" y="155575"/>
                </a:lnTo>
                <a:lnTo>
                  <a:pt x="399669" y="131445"/>
                </a:lnTo>
                <a:close/>
              </a:path>
              <a:path w="419100" h="365759">
                <a:moveTo>
                  <a:pt x="210184" y="0"/>
                </a:moveTo>
                <a:lnTo>
                  <a:pt x="208914" y="0"/>
                </a:lnTo>
                <a:lnTo>
                  <a:pt x="207136" y="635"/>
                </a:lnTo>
                <a:lnTo>
                  <a:pt x="2412" y="96520"/>
                </a:lnTo>
                <a:lnTo>
                  <a:pt x="1143" y="97028"/>
                </a:lnTo>
                <a:lnTo>
                  <a:pt x="0" y="98806"/>
                </a:lnTo>
                <a:lnTo>
                  <a:pt x="0" y="129159"/>
                </a:lnTo>
                <a:lnTo>
                  <a:pt x="2412" y="131445"/>
                </a:lnTo>
                <a:lnTo>
                  <a:pt x="416686" y="131445"/>
                </a:lnTo>
                <a:lnTo>
                  <a:pt x="419100" y="129159"/>
                </a:lnTo>
                <a:lnTo>
                  <a:pt x="419100" y="122300"/>
                </a:lnTo>
                <a:lnTo>
                  <a:pt x="9398" y="122300"/>
                </a:lnTo>
                <a:lnTo>
                  <a:pt x="9398" y="103378"/>
                </a:lnTo>
                <a:lnTo>
                  <a:pt x="209550" y="9144"/>
                </a:lnTo>
                <a:lnTo>
                  <a:pt x="229506" y="9144"/>
                </a:lnTo>
                <a:lnTo>
                  <a:pt x="211327" y="635"/>
                </a:lnTo>
                <a:lnTo>
                  <a:pt x="210184" y="0"/>
                </a:lnTo>
                <a:close/>
              </a:path>
              <a:path w="419100" h="365759">
                <a:moveTo>
                  <a:pt x="229506" y="9144"/>
                </a:moveTo>
                <a:lnTo>
                  <a:pt x="209550" y="9144"/>
                </a:lnTo>
                <a:lnTo>
                  <a:pt x="409701" y="103378"/>
                </a:lnTo>
                <a:lnTo>
                  <a:pt x="409701" y="122300"/>
                </a:lnTo>
                <a:lnTo>
                  <a:pt x="419100" y="122300"/>
                </a:lnTo>
                <a:lnTo>
                  <a:pt x="419100" y="98806"/>
                </a:lnTo>
                <a:lnTo>
                  <a:pt x="417956" y="97028"/>
                </a:lnTo>
                <a:lnTo>
                  <a:pt x="416178" y="96520"/>
                </a:lnTo>
                <a:lnTo>
                  <a:pt x="229506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6355" y="3419855"/>
            <a:ext cx="810768" cy="184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18047" y="2763011"/>
            <a:ext cx="1083500" cy="2484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71032" y="3906011"/>
            <a:ext cx="644652" cy="4892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32932" y="2266188"/>
            <a:ext cx="707136" cy="192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21858" y="1171194"/>
            <a:ext cx="1143000" cy="3434079"/>
          </a:xfrm>
          <a:custGeom>
            <a:avLst/>
            <a:gdLst/>
            <a:ahLst/>
            <a:cxnLst/>
            <a:rect l="l" t="t" r="r" b="b"/>
            <a:pathLst>
              <a:path w="1143000" h="3434079">
                <a:moveTo>
                  <a:pt x="0" y="3433572"/>
                </a:moveTo>
                <a:lnTo>
                  <a:pt x="1142999" y="3433572"/>
                </a:lnTo>
                <a:lnTo>
                  <a:pt x="1142999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79A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36335" y="1777745"/>
            <a:ext cx="1114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Insurance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2679" y="134264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66103" y="1338072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1777"/>
                </a:lnTo>
                <a:lnTo>
                  <a:pt x="0" y="6350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6350"/>
                </a:lnTo>
                <a:lnTo>
                  <a:pt x="21336" y="1777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66103" y="1423416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969"/>
                </a:lnTo>
                <a:lnTo>
                  <a:pt x="1778" y="7620"/>
                </a:lnTo>
                <a:lnTo>
                  <a:pt x="19558" y="7620"/>
                </a:lnTo>
                <a:lnTo>
                  <a:pt x="21336" y="5969"/>
                </a:lnTo>
                <a:lnTo>
                  <a:pt x="21336" y="1650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02679" y="142722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02679" y="138455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66103" y="1467611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2793"/>
                </a:lnTo>
                <a:lnTo>
                  <a:pt x="0" y="7365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7365"/>
                </a:lnTo>
                <a:lnTo>
                  <a:pt x="21336" y="2793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08191" y="1228344"/>
            <a:ext cx="370840" cy="408940"/>
          </a:xfrm>
          <a:custGeom>
            <a:avLst/>
            <a:gdLst/>
            <a:ahLst/>
            <a:cxnLst/>
            <a:rect l="l" t="t" r="r" b="b"/>
            <a:pathLst>
              <a:path w="370839" h="408939">
                <a:moveTo>
                  <a:pt x="97028" y="8635"/>
                </a:moveTo>
                <a:lnTo>
                  <a:pt x="18542" y="8635"/>
                </a:lnTo>
                <a:lnTo>
                  <a:pt x="12319" y="12064"/>
                </a:lnTo>
                <a:lnTo>
                  <a:pt x="7874" y="16255"/>
                </a:lnTo>
                <a:lnTo>
                  <a:pt x="3556" y="20573"/>
                </a:lnTo>
                <a:lnTo>
                  <a:pt x="0" y="26542"/>
                </a:lnTo>
                <a:lnTo>
                  <a:pt x="0" y="351789"/>
                </a:lnTo>
                <a:lnTo>
                  <a:pt x="2006" y="361465"/>
                </a:lnTo>
                <a:lnTo>
                  <a:pt x="7477" y="369379"/>
                </a:lnTo>
                <a:lnTo>
                  <a:pt x="15591" y="374721"/>
                </a:lnTo>
                <a:lnTo>
                  <a:pt x="25527" y="376681"/>
                </a:lnTo>
                <a:lnTo>
                  <a:pt x="189611" y="376681"/>
                </a:lnTo>
                <a:lnTo>
                  <a:pt x="197836" y="384057"/>
                </a:lnTo>
                <a:lnTo>
                  <a:pt x="235158" y="404092"/>
                </a:lnTo>
                <a:lnTo>
                  <a:pt x="265430" y="408431"/>
                </a:lnTo>
                <a:lnTo>
                  <a:pt x="276350" y="407953"/>
                </a:lnTo>
                <a:lnTo>
                  <a:pt x="286686" y="406511"/>
                </a:lnTo>
                <a:lnTo>
                  <a:pt x="296523" y="404092"/>
                </a:lnTo>
                <a:lnTo>
                  <a:pt x="305943" y="400684"/>
                </a:lnTo>
                <a:lnTo>
                  <a:pt x="265430" y="400684"/>
                </a:lnTo>
                <a:lnTo>
                  <a:pt x="256184" y="400206"/>
                </a:lnTo>
                <a:lnTo>
                  <a:pt x="212074" y="384762"/>
                </a:lnTo>
                <a:lnTo>
                  <a:pt x="193746" y="368934"/>
                </a:lnTo>
                <a:lnTo>
                  <a:pt x="16763" y="368934"/>
                </a:lnTo>
                <a:lnTo>
                  <a:pt x="8762" y="361188"/>
                </a:lnTo>
                <a:lnTo>
                  <a:pt x="8762" y="29209"/>
                </a:lnTo>
                <a:lnTo>
                  <a:pt x="10541" y="24891"/>
                </a:lnTo>
                <a:lnTo>
                  <a:pt x="14097" y="21462"/>
                </a:lnTo>
                <a:lnTo>
                  <a:pt x="16763" y="18922"/>
                </a:lnTo>
                <a:lnTo>
                  <a:pt x="21209" y="17144"/>
                </a:lnTo>
                <a:lnTo>
                  <a:pt x="97028" y="17144"/>
                </a:lnTo>
                <a:lnTo>
                  <a:pt x="97028" y="8635"/>
                </a:lnTo>
                <a:close/>
              </a:path>
              <a:path w="370839" h="408939">
                <a:moveTo>
                  <a:pt x="306575" y="213137"/>
                </a:moveTo>
                <a:lnTo>
                  <a:pt x="259762" y="213137"/>
                </a:lnTo>
                <a:lnTo>
                  <a:pt x="275472" y="213530"/>
                </a:lnTo>
                <a:lnTo>
                  <a:pt x="295402" y="217042"/>
                </a:lnTo>
                <a:lnTo>
                  <a:pt x="298958" y="218820"/>
                </a:lnTo>
                <a:lnTo>
                  <a:pt x="302387" y="219709"/>
                </a:lnTo>
                <a:lnTo>
                  <a:pt x="311366" y="223853"/>
                </a:lnTo>
                <a:lnTo>
                  <a:pt x="345963" y="254380"/>
                </a:lnTo>
                <a:lnTo>
                  <a:pt x="361850" y="297183"/>
                </a:lnTo>
                <a:lnTo>
                  <a:pt x="362331" y="306323"/>
                </a:lnTo>
                <a:lnTo>
                  <a:pt x="361850" y="315799"/>
                </a:lnTo>
                <a:lnTo>
                  <a:pt x="345963" y="359060"/>
                </a:lnTo>
                <a:lnTo>
                  <a:pt x="311366" y="389308"/>
                </a:lnTo>
                <a:lnTo>
                  <a:pt x="265430" y="400684"/>
                </a:lnTo>
                <a:lnTo>
                  <a:pt x="305943" y="400684"/>
                </a:lnTo>
                <a:lnTo>
                  <a:pt x="339471" y="378459"/>
                </a:lnTo>
                <a:lnTo>
                  <a:pt x="362331" y="345820"/>
                </a:lnTo>
                <a:lnTo>
                  <a:pt x="370332" y="306323"/>
                </a:lnTo>
                <a:lnTo>
                  <a:pt x="369831" y="296201"/>
                </a:lnTo>
                <a:lnTo>
                  <a:pt x="358044" y="258726"/>
                </a:lnTo>
                <a:lnTo>
                  <a:pt x="332267" y="227603"/>
                </a:lnTo>
                <a:lnTo>
                  <a:pt x="315146" y="217007"/>
                </a:lnTo>
                <a:lnTo>
                  <a:pt x="306575" y="213137"/>
                </a:lnTo>
                <a:close/>
              </a:path>
              <a:path w="370839" h="408939">
                <a:moveTo>
                  <a:pt x="97028" y="17144"/>
                </a:moveTo>
                <a:lnTo>
                  <a:pt x="88137" y="17144"/>
                </a:lnTo>
                <a:lnTo>
                  <a:pt x="88137" y="35178"/>
                </a:lnTo>
                <a:lnTo>
                  <a:pt x="32638" y="35178"/>
                </a:lnTo>
                <a:lnTo>
                  <a:pt x="30861" y="36956"/>
                </a:lnTo>
                <a:lnTo>
                  <a:pt x="30861" y="349250"/>
                </a:lnTo>
                <a:lnTo>
                  <a:pt x="32638" y="350900"/>
                </a:lnTo>
                <a:lnTo>
                  <a:pt x="171069" y="350900"/>
                </a:lnTo>
                <a:lnTo>
                  <a:pt x="174625" y="356996"/>
                </a:lnTo>
                <a:lnTo>
                  <a:pt x="178113" y="363045"/>
                </a:lnTo>
                <a:lnTo>
                  <a:pt x="182499" y="368934"/>
                </a:lnTo>
                <a:lnTo>
                  <a:pt x="193746" y="368934"/>
                </a:lnTo>
                <a:lnTo>
                  <a:pt x="191626" y="366466"/>
                </a:lnTo>
                <a:lnTo>
                  <a:pt x="186483" y="359711"/>
                </a:lnTo>
                <a:lnTo>
                  <a:pt x="181858" y="352482"/>
                </a:lnTo>
                <a:lnTo>
                  <a:pt x="178054" y="344931"/>
                </a:lnTo>
                <a:lnTo>
                  <a:pt x="177165" y="344042"/>
                </a:lnTo>
                <a:lnTo>
                  <a:pt x="177165" y="342391"/>
                </a:lnTo>
                <a:lnTo>
                  <a:pt x="38735" y="342391"/>
                </a:lnTo>
                <a:lnTo>
                  <a:pt x="38735" y="42925"/>
                </a:lnTo>
                <a:lnTo>
                  <a:pt x="97028" y="42925"/>
                </a:lnTo>
                <a:lnTo>
                  <a:pt x="97028" y="17144"/>
                </a:lnTo>
                <a:close/>
              </a:path>
              <a:path w="370839" h="408939">
                <a:moveTo>
                  <a:pt x="266319" y="42925"/>
                </a:moveTo>
                <a:lnTo>
                  <a:pt x="257429" y="42925"/>
                </a:lnTo>
                <a:lnTo>
                  <a:pt x="257429" y="205104"/>
                </a:lnTo>
                <a:lnTo>
                  <a:pt x="249396" y="206083"/>
                </a:lnTo>
                <a:lnTo>
                  <a:pt x="207533" y="221900"/>
                </a:lnTo>
                <a:lnTo>
                  <a:pt x="190500" y="235965"/>
                </a:lnTo>
                <a:lnTo>
                  <a:pt x="188722" y="237616"/>
                </a:lnTo>
                <a:lnTo>
                  <a:pt x="186944" y="239394"/>
                </a:lnTo>
                <a:lnTo>
                  <a:pt x="97917" y="239394"/>
                </a:lnTo>
                <a:lnTo>
                  <a:pt x="95250" y="241934"/>
                </a:lnTo>
                <a:lnTo>
                  <a:pt x="95250" y="246252"/>
                </a:lnTo>
                <a:lnTo>
                  <a:pt x="97917" y="248030"/>
                </a:lnTo>
                <a:lnTo>
                  <a:pt x="179832" y="248030"/>
                </a:lnTo>
                <a:lnTo>
                  <a:pt x="175513" y="254000"/>
                </a:lnTo>
                <a:lnTo>
                  <a:pt x="161897" y="296201"/>
                </a:lnTo>
                <a:lnTo>
                  <a:pt x="161417" y="306323"/>
                </a:lnTo>
                <a:lnTo>
                  <a:pt x="161744" y="315799"/>
                </a:lnTo>
                <a:lnTo>
                  <a:pt x="162798" y="324977"/>
                </a:lnTo>
                <a:lnTo>
                  <a:pt x="164685" y="333845"/>
                </a:lnTo>
                <a:lnTo>
                  <a:pt x="167512" y="342391"/>
                </a:lnTo>
                <a:lnTo>
                  <a:pt x="177165" y="342391"/>
                </a:lnTo>
                <a:lnTo>
                  <a:pt x="173737" y="333845"/>
                </a:lnTo>
                <a:lnTo>
                  <a:pt x="171275" y="324977"/>
                </a:lnTo>
                <a:lnTo>
                  <a:pt x="169789" y="315799"/>
                </a:lnTo>
                <a:lnTo>
                  <a:pt x="169291" y="306323"/>
                </a:lnTo>
                <a:lnTo>
                  <a:pt x="169789" y="297183"/>
                </a:lnTo>
                <a:lnTo>
                  <a:pt x="185705" y="254380"/>
                </a:lnTo>
                <a:lnTo>
                  <a:pt x="220327" y="223853"/>
                </a:lnTo>
                <a:lnTo>
                  <a:pt x="259762" y="213137"/>
                </a:lnTo>
                <a:lnTo>
                  <a:pt x="306575" y="213137"/>
                </a:lnTo>
                <a:lnTo>
                  <a:pt x="305943" y="212851"/>
                </a:lnTo>
                <a:lnTo>
                  <a:pt x="302387" y="211073"/>
                </a:lnTo>
                <a:lnTo>
                  <a:pt x="299847" y="210184"/>
                </a:lnTo>
                <a:lnTo>
                  <a:pt x="296291" y="209422"/>
                </a:lnTo>
                <a:lnTo>
                  <a:pt x="296291" y="206755"/>
                </a:lnTo>
                <a:lnTo>
                  <a:pt x="288290" y="206755"/>
                </a:lnTo>
                <a:lnTo>
                  <a:pt x="273304" y="205104"/>
                </a:lnTo>
                <a:lnTo>
                  <a:pt x="266319" y="205104"/>
                </a:lnTo>
                <a:lnTo>
                  <a:pt x="266319" y="42925"/>
                </a:lnTo>
                <a:close/>
              </a:path>
              <a:path w="370839" h="408939">
                <a:moveTo>
                  <a:pt x="289683" y="17144"/>
                </a:moveTo>
                <a:lnTo>
                  <a:pt x="280416" y="17144"/>
                </a:lnTo>
                <a:lnTo>
                  <a:pt x="288290" y="24002"/>
                </a:lnTo>
                <a:lnTo>
                  <a:pt x="288290" y="206755"/>
                </a:lnTo>
                <a:lnTo>
                  <a:pt x="296291" y="206755"/>
                </a:lnTo>
                <a:lnTo>
                  <a:pt x="296291" y="33400"/>
                </a:lnTo>
                <a:lnTo>
                  <a:pt x="294282" y="23745"/>
                </a:lnTo>
                <a:lnTo>
                  <a:pt x="289683" y="17144"/>
                </a:lnTo>
                <a:close/>
              </a:path>
              <a:path w="370839" h="408939">
                <a:moveTo>
                  <a:pt x="97028" y="42925"/>
                </a:moveTo>
                <a:lnTo>
                  <a:pt x="88137" y="42925"/>
                </a:lnTo>
                <a:lnTo>
                  <a:pt x="88137" y="58292"/>
                </a:lnTo>
                <a:lnTo>
                  <a:pt x="89916" y="60070"/>
                </a:lnTo>
                <a:lnTo>
                  <a:pt x="206375" y="60070"/>
                </a:lnTo>
                <a:lnTo>
                  <a:pt x="208025" y="58292"/>
                </a:lnTo>
                <a:lnTo>
                  <a:pt x="208025" y="52323"/>
                </a:lnTo>
                <a:lnTo>
                  <a:pt x="97028" y="52323"/>
                </a:lnTo>
                <a:lnTo>
                  <a:pt x="97028" y="42925"/>
                </a:lnTo>
                <a:close/>
              </a:path>
              <a:path w="370839" h="408939">
                <a:moveTo>
                  <a:pt x="270637" y="8635"/>
                </a:moveTo>
                <a:lnTo>
                  <a:pt x="200152" y="8635"/>
                </a:lnTo>
                <a:lnTo>
                  <a:pt x="200152" y="52323"/>
                </a:lnTo>
                <a:lnTo>
                  <a:pt x="208025" y="52323"/>
                </a:lnTo>
                <a:lnTo>
                  <a:pt x="208025" y="42925"/>
                </a:lnTo>
                <a:lnTo>
                  <a:pt x="266319" y="42925"/>
                </a:lnTo>
                <a:lnTo>
                  <a:pt x="266319" y="36956"/>
                </a:lnTo>
                <a:lnTo>
                  <a:pt x="264541" y="35178"/>
                </a:lnTo>
                <a:lnTo>
                  <a:pt x="208025" y="35178"/>
                </a:lnTo>
                <a:lnTo>
                  <a:pt x="208025" y="17144"/>
                </a:lnTo>
                <a:lnTo>
                  <a:pt x="289683" y="17144"/>
                </a:lnTo>
                <a:lnTo>
                  <a:pt x="288798" y="15875"/>
                </a:lnTo>
                <a:lnTo>
                  <a:pt x="280646" y="10576"/>
                </a:lnTo>
                <a:lnTo>
                  <a:pt x="270637" y="8635"/>
                </a:lnTo>
                <a:close/>
              </a:path>
              <a:path w="370839" h="408939">
                <a:moveTo>
                  <a:pt x="206375" y="0"/>
                </a:moveTo>
                <a:lnTo>
                  <a:pt x="89916" y="0"/>
                </a:lnTo>
                <a:lnTo>
                  <a:pt x="88137" y="1777"/>
                </a:lnTo>
                <a:lnTo>
                  <a:pt x="88137" y="8635"/>
                </a:lnTo>
                <a:lnTo>
                  <a:pt x="208025" y="8635"/>
                </a:lnTo>
                <a:lnTo>
                  <a:pt x="208025" y="1777"/>
                </a:lnTo>
                <a:lnTo>
                  <a:pt x="20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66103" y="1380744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2285"/>
                </a:lnTo>
                <a:lnTo>
                  <a:pt x="0" y="6095"/>
                </a:lnTo>
                <a:lnTo>
                  <a:pt x="1778" y="7619"/>
                </a:lnTo>
                <a:lnTo>
                  <a:pt x="19558" y="7619"/>
                </a:lnTo>
                <a:lnTo>
                  <a:pt x="21336" y="6095"/>
                </a:lnTo>
                <a:lnTo>
                  <a:pt x="21336" y="2285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18503" y="1484375"/>
            <a:ext cx="117348" cy="114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85772" y="3822191"/>
            <a:ext cx="606551" cy="204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21764" y="2267711"/>
            <a:ext cx="685800" cy="317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11095" y="3337559"/>
            <a:ext cx="720851" cy="2209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39467" y="2852927"/>
            <a:ext cx="931163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28977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743455" y="1685290"/>
            <a:ext cx="1102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 marR="162560" indent="-2476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lthcare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32660" y="1362455"/>
            <a:ext cx="184403" cy="1798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27504" y="1287780"/>
            <a:ext cx="394970" cy="289560"/>
          </a:xfrm>
          <a:custGeom>
            <a:avLst/>
            <a:gdLst/>
            <a:ahLst/>
            <a:cxnLst/>
            <a:rect l="l" t="t" r="r" b="b"/>
            <a:pathLst>
              <a:path w="394969" h="289559">
                <a:moveTo>
                  <a:pt x="375793" y="37719"/>
                </a:moveTo>
                <a:lnTo>
                  <a:pt x="18922" y="37719"/>
                </a:lnTo>
                <a:lnTo>
                  <a:pt x="12191" y="40386"/>
                </a:lnTo>
                <a:lnTo>
                  <a:pt x="7746" y="45212"/>
                </a:lnTo>
                <a:lnTo>
                  <a:pt x="2793" y="50037"/>
                </a:lnTo>
                <a:lnTo>
                  <a:pt x="0" y="56007"/>
                </a:lnTo>
                <a:lnTo>
                  <a:pt x="0" y="271272"/>
                </a:lnTo>
                <a:lnTo>
                  <a:pt x="2793" y="277749"/>
                </a:lnTo>
                <a:lnTo>
                  <a:pt x="7746" y="282067"/>
                </a:lnTo>
                <a:lnTo>
                  <a:pt x="12191" y="286893"/>
                </a:lnTo>
                <a:lnTo>
                  <a:pt x="18922" y="289560"/>
                </a:lnTo>
                <a:lnTo>
                  <a:pt x="375793" y="289560"/>
                </a:lnTo>
                <a:lnTo>
                  <a:pt x="382523" y="286893"/>
                </a:lnTo>
                <a:lnTo>
                  <a:pt x="386969" y="282067"/>
                </a:lnTo>
                <a:lnTo>
                  <a:pt x="387476" y="282067"/>
                </a:lnTo>
                <a:lnTo>
                  <a:pt x="388653" y="280924"/>
                </a:lnTo>
                <a:lnTo>
                  <a:pt x="21081" y="280924"/>
                </a:lnTo>
                <a:lnTo>
                  <a:pt x="16637" y="279273"/>
                </a:lnTo>
                <a:lnTo>
                  <a:pt x="13843" y="276098"/>
                </a:lnTo>
                <a:lnTo>
                  <a:pt x="10540" y="272923"/>
                </a:lnTo>
                <a:lnTo>
                  <a:pt x="8381" y="268605"/>
                </a:lnTo>
                <a:lnTo>
                  <a:pt x="8381" y="58674"/>
                </a:lnTo>
                <a:lnTo>
                  <a:pt x="10540" y="54356"/>
                </a:lnTo>
                <a:lnTo>
                  <a:pt x="13843" y="51181"/>
                </a:lnTo>
                <a:lnTo>
                  <a:pt x="16637" y="47879"/>
                </a:lnTo>
                <a:lnTo>
                  <a:pt x="21081" y="46228"/>
                </a:lnTo>
                <a:lnTo>
                  <a:pt x="388412" y="46228"/>
                </a:lnTo>
                <a:lnTo>
                  <a:pt x="387476" y="45212"/>
                </a:lnTo>
                <a:lnTo>
                  <a:pt x="382523" y="40894"/>
                </a:lnTo>
                <a:lnTo>
                  <a:pt x="375793" y="37719"/>
                </a:lnTo>
                <a:close/>
              </a:path>
              <a:path w="394969" h="289559">
                <a:moveTo>
                  <a:pt x="388412" y="46228"/>
                </a:moveTo>
                <a:lnTo>
                  <a:pt x="373633" y="46228"/>
                </a:lnTo>
                <a:lnTo>
                  <a:pt x="378078" y="47879"/>
                </a:lnTo>
                <a:lnTo>
                  <a:pt x="380872" y="51181"/>
                </a:lnTo>
                <a:lnTo>
                  <a:pt x="384175" y="54356"/>
                </a:lnTo>
                <a:lnTo>
                  <a:pt x="386333" y="58674"/>
                </a:lnTo>
                <a:lnTo>
                  <a:pt x="386333" y="268605"/>
                </a:lnTo>
                <a:lnTo>
                  <a:pt x="384175" y="272923"/>
                </a:lnTo>
                <a:lnTo>
                  <a:pt x="380872" y="276098"/>
                </a:lnTo>
                <a:lnTo>
                  <a:pt x="378078" y="279273"/>
                </a:lnTo>
                <a:lnTo>
                  <a:pt x="373633" y="280924"/>
                </a:lnTo>
                <a:lnTo>
                  <a:pt x="388653" y="280924"/>
                </a:lnTo>
                <a:lnTo>
                  <a:pt x="391921" y="277749"/>
                </a:lnTo>
                <a:lnTo>
                  <a:pt x="394715" y="271272"/>
                </a:lnTo>
                <a:lnTo>
                  <a:pt x="394715" y="56007"/>
                </a:lnTo>
                <a:lnTo>
                  <a:pt x="391921" y="50037"/>
                </a:lnTo>
                <a:lnTo>
                  <a:pt x="388412" y="46228"/>
                </a:lnTo>
                <a:close/>
              </a:path>
              <a:path w="394969" h="289559">
                <a:moveTo>
                  <a:pt x="254762" y="0"/>
                </a:moveTo>
                <a:lnTo>
                  <a:pt x="139953" y="0"/>
                </a:lnTo>
                <a:lnTo>
                  <a:pt x="136016" y="1650"/>
                </a:lnTo>
                <a:lnTo>
                  <a:pt x="133222" y="4318"/>
                </a:lnTo>
                <a:lnTo>
                  <a:pt x="132714" y="4318"/>
                </a:lnTo>
                <a:lnTo>
                  <a:pt x="130428" y="6985"/>
                </a:lnTo>
                <a:lnTo>
                  <a:pt x="128777" y="10795"/>
                </a:lnTo>
                <a:lnTo>
                  <a:pt x="128777" y="37719"/>
                </a:lnTo>
                <a:lnTo>
                  <a:pt x="137159" y="37719"/>
                </a:lnTo>
                <a:lnTo>
                  <a:pt x="137159" y="12954"/>
                </a:lnTo>
                <a:lnTo>
                  <a:pt x="138175" y="11303"/>
                </a:lnTo>
                <a:lnTo>
                  <a:pt x="139319" y="10287"/>
                </a:lnTo>
                <a:lnTo>
                  <a:pt x="140462" y="9144"/>
                </a:lnTo>
                <a:lnTo>
                  <a:pt x="142112" y="8636"/>
                </a:lnTo>
                <a:lnTo>
                  <a:pt x="265002" y="8636"/>
                </a:lnTo>
                <a:lnTo>
                  <a:pt x="264287" y="6985"/>
                </a:lnTo>
                <a:lnTo>
                  <a:pt x="258698" y="1650"/>
                </a:lnTo>
                <a:lnTo>
                  <a:pt x="254762" y="0"/>
                </a:lnTo>
                <a:close/>
              </a:path>
              <a:path w="394969" h="289559">
                <a:moveTo>
                  <a:pt x="265002" y="8636"/>
                </a:moveTo>
                <a:lnTo>
                  <a:pt x="252602" y="8636"/>
                </a:lnTo>
                <a:lnTo>
                  <a:pt x="254253" y="9144"/>
                </a:lnTo>
                <a:lnTo>
                  <a:pt x="255396" y="10287"/>
                </a:lnTo>
                <a:lnTo>
                  <a:pt x="256539" y="11303"/>
                </a:lnTo>
                <a:lnTo>
                  <a:pt x="257556" y="12954"/>
                </a:lnTo>
                <a:lnTo>
                  <a:pt x="257556" y="37719"/>
                </a:lnTo>
                <a:lnTo>
                  <a:pt x="265938" y="37719"/>
                </a:lnTo>
                <a:lnTo>
                  <a:pt x="265938" y="10795"/>
                </a:lnTo>
                <a:lnTo>
                  <a:pt x="265002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80620" y="4202149"/>
            <a:ext cx="476623" cy="2204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69920" y="3235451"/>
            <a:ext cx="854963" cy="2575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03683" y="2252472"/>
            <a:ext cx="490705" cy="3154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88791" y="3706367"/>
            <a:ext cx="632460" cy="2057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53333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AAD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067811" y="1685290"/>
            <a:ext cx="1102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8445" marR="238125" indent="-139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nancial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53967" y="1309116"/>
            <a:ext cx="129540" cy="2484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22903" y="1240536"/>
            <a:ext cx="391795" cy="384175"/>
          </a:xfrm>
          <a:custGeom>
            <a:avLst/>
            <a:gdLst/>
            <a:ahLst/>
            <a:cxnLst/>
            <a:rect l="l" t="t" r="r" b="b"/>
            <a:pathLst>
              <a:path w="391795" h="384175">
                <a:moveTo>
                  <a:pt x="196723" y="0"/>
                </a:moveTo>
                <a:lnTo>
                  <a:pt x="156704" y="3988"/>
                </a:lnTo>
                <a:lnTo>
                  <a:pt x="119935" y="15430"/>
                </a:lnTo>
                <a:lnTo>
                  <a:pt x="58674" y="57530"/>
                </a:lnTo>
                <a:lnTo>
                  <a:pt x="15763" y="117554"/>
                </a:lnTo>
                <a:lnTo>
                  <a:pt x="0" y="192912"/>
                </a:lnTo>
                <a:lnTo>
                  <a:pt x="4077" y="231191"/>
                </a:lnTo>
                <a:lnTo>
                  <a:pt x="34236" y="299462"/>
                </a:lnTo>
                <a:lnTo>
                  <a:pt x="87048" y="351204"/>
                </a:lnTo>
                <a:lnTo>
                  <a:pt x="156704" y="380085"/>
                </a:lnTo>
                <a:lnTo>
                  <a:pt x="196723" y="384048"/>
                </a:lnTo>
                <a:lnTo>
                  <a:pt x="235741" y="380085"/>
                </a:lnTo>
                <a:lnTo>
                  <a:pt x="255792" y="373888"/>
                </a:lnTo>
                <a:lnTo>
                  <a:pt x="196723" y="373888"/>
                </a:lnTo>
                <a:lnTo>
                  <a:pt x="158972" y="370210"/>
                </a:lnTo>
                <a:lnTo>
                  <a:pt x="92567" y="343187"/>
                </a:lnTo>
                <a:lnTo>
                  <a:pt x="42380" y="293997"/>
                </a:lnTo>
                <a:lnTo>
                  <a:pt x="14079" y="228925"/>
                </a:lnTo>
                <a:lnTo>
                  <a:pt x="10287" y="192912"/>
                </a:lnTo>
                <a:lnTo>
                  <a:pt x="14079" y="155898"/>
                </a:lnTo>
                <a:lnTo>
                  <a:pt x="42380" y="90775"/>
                </a:lnTo>
                <a:lnTo>
                  <a:pt x="92567" y="41556"/>
                </a:lnTo>
                <a:lnTo>
                  <a:pt x="158972" y="13862"/>
                </a:lnTo>
                <a:lnTo>
                  <a:pt x="196723" y="10160"/>
                </a:lnTo>
                <a:lnTo>
                  <a:pt x="255393" y="10160"/>
                </a:lnTo>
                <a:lnTo>
                  <a:pt x="235741" y="3988"/>
                </a:lnTo>
                <a:lnTo>
                  <a:pt x="196723" y="0"/>
                </a:lnTo>
                <a:close/>
              </a:path>
              <a:path w="391795" h="384175">
                <a:moveTo>
                  <a:pt x="255393" y="10160"/>
                </a:moveTo>
                <a:lnTo>
                  <a:pt x="196723" y="10160"/>
                </a:lnTo>
                <a:lnTo>
                  <a:pt x="234168" y="13862"/>
                </a:lnTo>
                <a:lnTo>
                  <a:pt x="268732" y="24542"/>
                </a:lnTo>
                <a:lnTo>
                  <a:pt x="327787" y="64262"/>
                </a:lnTo>
                <a:lnTo>
                  <a:pt x="366807" y="121586"/>
                </a:lnTo>
                <a:lnTo>
                  <a:pt x="381254" y="192912"/>
                </a:lnTo>
                <a:lnTo>
                  <a:pt x="377507" y="228925"/>
                </a:lnTo>
                <a:lnTo>
                  <a:pt x="349964" y="293997"/>
                </a:lnTo>
                <a:lnTo>
                  <a:pt x="300057" y="343187"/>
                </a:lnTo>
                <a:lnTo>
                  <a:pt x="234168" y="370210"/>
                </a:lnTo>
                <a:lnTo>
                  <a:pt x="196723" y="373888"/>
                </a:lnTo>
                <a:lnTo>
                  <a:pt x="255792" y="373888"/>
                </a:lnTo>
                <a:lnTo>
                  <a:pt x="305397" y="351204"/>
                </a:lnTo>
                <a:lnTo>
                  <a:pt x="358181" y="299462"/>
                </a:lnTo>
                <a:lnTo>
                  <a:pt x="387617" y="231191"/>
                </a:lnTo>
                <a:lnTo>
                  <a:pt x="391668" y="192912"/>
                </a:lnTo>
                <a:lnTo>
                  <a:pt x="387617" y="153632"/>
                </a:lnTo>
                <a:lnTo>
                  <a:pt x="358181" y="85310"/>
                </a:lnTo>
                <a:lnTo>
                  <a:pt x="305397" y="33539"/>
                </a:lnTo>
                <a:lnTo>
                  <a:pt x="272176" y="15430"/>
                </a:lnTo>
                <a:lnTo>
                  <a:pt x="255393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70147" y="1286255"/>
            <a:ext cx="300355" cy="294640"/>
          </a:xfrm>
          <a:custGeom>
            <a:avLst/>
            <a:gdLst/>
            <a:ahLst/>
            <a:cxnLst/>
            <a:rect l="l" t="t" r="r" b="b"/>
            <a:pathLst>
              <a:path w="300354" h="294640">
                <a:moveTo>
                  <a:pt x="150113" y="0"/>
                </a:moveTo>
                <a:lnTo>
                  <a:pt x="106429" y="5732"/>
                </a:lnTo>
                <a:lnTo>
                  <a:pt x="66198" y="24272"/>
                </a:lnTo>
                <a:lnTo>
                  <a:pt x="33414" y="52976"/>
                </a:lnTo>
                <a:lnTo>
                  <a:pt x="10287" y="89535"/>
                </a:lnTo>
                <a:lnTo>
                  <a:pt x="642" y="132129"/>
                </a:lnTo>
                <a:lnTo>
                  <a:pt x="0" y="147066"/>
                </a:lnTo>
                <a:lnTo>
                  <a:pt x="642" y="161224"/>
                </a:lnTo>
                <a:lnTo>
                  <a:pt x="10287" y="202819"/>
                </a:lnTo>
                <a:lnTo>
                  <a:pt x="33414" y="239680"/>
                </a:lnTo>
                <a:lnTo>
                  <a:pt x="66198" y="268779"/>
                </a:lnTo>
                <a:lnTo>
                  <a:pt x="106429" y="287006"/>
                </a:lnTo>
                <a:lnTo>
                  <a:pt x="150113" y="294132"/>
                </a:lnTo>
                <a:lnTo>
                  <a:pt x="165308" y="293233"/>
                </a:lnTo>
                <a:lnTo>
                  <a:pt x="179847" y="290750"/>
                </a:lnTo>
                <a:lnTo>
                  <a:pt x="193744" y="287006"/>
                </a:lnTo>
                <a:lnTo>
                  <a:pt x="202335" y="283972"/>
                </a:lnTo>
                <a:lnTo>
                  <a:pt x="150113" y="283972"/>
                </a:lnTo>
                <a:lnTo>
                  <a:pt x="135955" y="283331"/>
                </a:lnTo>
                <a:lnTo>
                  <a:pt x="96647" y="273812"/>
                </a:lnTo>
                <a:lnTo>
                  <a:pt x="60731" y="252934"/>
                </a:lnTo>
                <a:lnTo>
                  <a:pt x="33416" y="223393"/>
                </a:lnTo>
                <a:lnTo>
                  <a:pt x="15922" y="186803"/>
                </a:lnTo>
                <a:lnTo>
                  <a:pt x="8636" y="147066"/>
                </a:lnTo>
                <a:lnTo>
                  <a:pt x="9556" y="133191"/>
                </a:lnTo>
                <a:lnTo>
                  <a:pt x="20700" y="94615"/>
                </a:lnTo>
                <a:lnTo>
                  <a:pt x="41328" y="59449"/>
                </a:lnTo>
                <a:lnTo>
                  <a:pt x="72144" y="32716"/>
                </a:lnTo>
                <a:lnTo>
                  <a:pt x="108876" y="15581"/>
                </a:lnTo>
                <a:lnTo>
                  <a:pt x="150113" y="8509"/>
                </a:lnTo>
                <a:lnTo>
                  <a:pt x="202062" y="8509"/>
                </a:lnTo>
                <a:lnTo>
                  <a:pt x="193744" y="5732"/>
                </a:lnTo>
                <a:lnTo>
                  <a:pt x="179847" y="2555"/>
                </a:lnTo>
                <a:lnTo>
                  <a:pt x="165308" y="640"/>
                </a:lnTo>
                <a:lnTo>
                  <a:pt x="150113" y="0"/>
                </a:lnTo>
                <a:close/>
              </a:path>
              <a:path w="300354" h="294640">
                <a:moveTo>
                  <a:pt x="202062" y="8509"/>
                </a:moveTo>
                <a:lnTo>
                  <a:pt x="150113" y="8509"/>
                </a:lnTo>
                <a:lnTo>
                  <a:pt x="164022" y="9390"/>
                </a:lnTo>
                <a:lnTo>
                  <a:pt x="177466" y="11842"/>
                </a:lnTo>
                <a:lnTo>
                  <a:pt x="216175" y="25983"/>
                </a:lnTo>
                <a:lnTo>
                  <a:pt x="248412" y="49022"/>
                </a:lnTo>
                <a:lnTo>
                  <a:pt x="273718" y="82258"/>
                </a:lnTo>
                <a:lnTo>
                  <a:pt x="287242" y="119602"/>
                </a:lnTo>
                <a:lnTo>
                  <a:pt x="289813" y="147066"/>
                </a:lnTo>
                <a:lnTo>
                  <a:pt x="289171" y="160708"/>
                </a:lnTo>
                <a:lnTo>
                  <a:pt x="279526" y="199517"/>
                </a:lnTo>
                <a:lnTo>
                  <a:pt x="258149" y="233985"/>
                </a:lnTo>
                <a:lnTo>
                  <a:pt x="227949" y="261159"/>
                </a:lnTo>
                <a:lnTo>
                  <a:pt x="190601" y="278239"/>
                </a:lnTo>
                <a:lnTo>
                  <a:pt x="150113" y="283972"/>
                </a:lnTo>
                <a:lnTo>
                  <a:pt x="202335" y="283972"/>
                </a:lnTo>
                <a:lnTo>
                  <a:pt x="244675" y="259943"/>
                </a:lnTo>
                <a:lnTo>
                  <a:pt x="274351" y="228409"/>
                </a:lnTo>
                <a:lnTo>
                  <a:pt x="292941" y="189589"/>
                </a:lnTo>
                <a:lnTo>
                  <a:pt x="300227" y="147066"/>
                </a:lnTo>
                <a:lnTo>
                  <a:pt x="299307" y="132129"/>
                </a:lnTo>
                <a:lnTo>
                  <a:pt x="288163" y="89535"/>
                </a:lnTo>
                <a:lnTo>
                  <a:pt x="265338" y="52976"/>
                </a:lnTo>
                <a:lnTo>
                  <a:pt x="233156" y="24272"/>
                </a:lnTo>
                <a:lnTo>
                  <a:pt x="207010" y="10160"/>
                </a:lnTo>
                <a:lnTo>
                  <a:pt x="202062" y="8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17223" y="2735579"/>
            <a:ext cx="910848" cy="2727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6997"/>
            <a:ext cx="76619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Docker </a:t>
            </a:r>
            <a:r>
              <a:rPr dirty="0" sz="2800">
                <a:solidFill>
                  <a:srgbClr val="6F8491"/>
                </a:solidFill>
              </a:rPr>
              <a:t>delivers agility, security </a:t>
            </a:r>
            <a:r>
              <a:rPr dirty="0" sz="2800" spc="-5">
                <a:solidFill>
                  <a:srgbClr val="6F8491"/>
                </a:solidFill>
              </a:rPr>
              <a:t>and </a:t>
            </a:r>
            <a:r>
              <a:rPr dirty="0" sz="2800">
                <a:solidFill>
                  <a:srgbClr val="6F8491"/>
                </a:solidFill>
              </a:rPr>
              <a:t>cost</a:t>
            </a:r>
            <a:r>
              <a:rPr dirty="0" sz="2800" spc="-20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savings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0995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955" y="3122117"/>
            <a:ext cx="259080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1460" marR="44640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Hardened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containers  deliver new levels of  security to monoliths  on the transition to  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95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18715" y="273304"/>
                </a:moveTo>
                <a:lnTo>
                  <a:pt x="2108962" y="273304"/>
                </a:lnTo>
                <a:lnTo>
                  <a:pt x="2263902" y="425195"/>
                </a:lnTo>
                <a:lnTo>
                  <a:pt x="2418715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28415" y="3122802"/>
            <a:ext cx="25908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2729" marR="2520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Transform monoliths to  secure and agile  DevOps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41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57958" y="273304"/>
                </a:moveTo>
                <a:lnTo>
                  <a:pt x="2148205" y="273304"/>
                </a:lnTo>
                <a:lnTo>
                  <a:pt x="2303145" y="425195"/>
                </a:lnTo>
                <a:lnTo>
                  <a:pt x="2457958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6876" y="2886455"/>
            <a:ext cx="2592705" cy="1503045"/>
          </a:xfrm>
          <a:custGeom>
            <a:avLst/>
            <a:gdLst/>
            <a:ahLst/>
            <a:cxnLst/>
            <a:rect l="l" t="t" r="r" b="b"/>
            <a:pathLst>
              <a:path w="2592704" h="1503045">
                <a:moveTo>
                  <a:pt x="0" y="1502664"/>
                </a:moveTo>
                <a:lnTo>
                  <a:pt x="2592324" y="1502664"/>
                </a:lnTo>
                <a:lnTo>
                  <a:pt x="2592324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6876" y="3122802"/>
            <a:ext cx="259270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41275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Reduce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maintenance  costs by 10X for  legacy, commercial  and new apps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400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77897" y="273304"/>
                </a:moveTo>
                <a:lnTo>
                  <a:pt x="2168144" y="273304"/>
                </a:lnTo>
                <a:lnTo>
                  <a:pt x="2323083" y="425195"/>
                </a:lnTo>
                <a:lnTo>
                  <a:pt x="2477897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1464" y="1050036"/>
            <a:ext cx="2587752" cy="156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955" y="1057655"/>
            <a:ext cx="25908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819" y="1243583"/>
            <a:ext cx="723899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6876" y="1050036"/>
            <a:ext cx="2592324" cy="1569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76415" y="1191767"/>
            <a:ext cx="542543" cy="530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" y="175082"/>
            <a:ext cx="82169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Docker 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delivers agility, resiliency, portability security  </a:t>
            </a: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cost </a:t>
            </a: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savings for all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 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600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720725">
              <a:lnSpc>
                <a:spcPct val="100000"/>
              </a:lnSpc>
              <a:spcBef>
                <a:spcPts val="120"/>
              </a:spcBef>
            </a:pPr>
            <a:r>
              <a:rPr dirty="0" sz="4400" spc="-5" b="1">
                <a:solidFill>
                  <a:srgbClr val="00CAC9"/>
                </a:solidFill>
                <a:latin typeface="Arial"/>
                <a:cs typeface="Arial"/>
              </a:rPr>
              <a:t>62%</a:t>
            </a:r>
            <a:endParaRPr sz="4400">
              <a:latin typeface="Arial"/>
              <a:cs typeface="Arial"/>
            </a:endParaRPr>
          </a:p>
          <a:p>
            <a:pPr marL="403860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solidFill>
                  <a:srgbClr val="00CAC9"/>
                </a:solidFill>
                <a:latin typeface="Arial"/>
                <a:cs typeface="Arial"/>
              </a:rPr>
              <a:t>Report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dirty="0" sz="1200" spc="-7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CAC9"/>
                </a:solidFill>
                <a:latin typeface="Arial"/>
                <a:cs typeface="Arial"/>
              </a:rPr>
              <a:t>MTTR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80415">
              <a:lnSpc>
                <a:spcPct val="100000"/>
              </a:lnSpc>
            </a:pPr>
            <a:r>
              <a:rPr dirty="0" sz="4400" b="1">
                <a:solidFill>
                  <a:srgbClr val="00CAC9"/>
                </a:solidFill>
                <a:latin typeface="Arial"/>
                <a:cs typeface="Arial"/>
              </a:rPr>
              <a:t>10X</a:t>
            </a:r>
            <a:endParaRPr sz="4400">
              <a:latin typeface="Arial"/>
              <a:cs typeface="Arial"/>
            </a:endParaRPr>
          </a:p>
          <a:p>
            <a:pPr algn="ctr" marL="297815" marR="25527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solidFill>
                  <a:srgbClr val="00CAC9"/>
                </a:solidFill>
                <a:latin typeface="Arial"/>
                <a:cs typeface="Arial"/>
              </a:rPr>
              <a:t>Cost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dirty="0" sz="1200" spc="-55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maintaining  existing</a:t>
            </a:r>
            <a:r>
              <a:rPr dirty="0" sz="1200" spc="-1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696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244355"/>
                </a:solidFill>
                <a:latin typeface="Arial"/>
                <a:cs typeface="Arial"/>
              </a:rPr>
              <a:t>~47%</a:t>
            </a:r>
            <a:endParaRPr sz="4400">
              <a:latin typeface="Arial"/>
              <a:cs typeface="Arial"/>
            </a:endParaRPr>
          </a:p>
          <a:p>
            <a:pPr algn="ctr" marL="213995" marR="168275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Reduction </a:t>
            </a:r>
            <a:r>
              <a:rPr dirty="0" sz="1200" spc="-5">
                <a:solidFill>
                  <a:srgbClr val="244355"/>
                </a:solidFill>
                <a:latin typeface="Arial"/>
                <a:cs typeface="Arial"/>
              </a:rPr>
              <a:t>in VMs, </a:t>
            </a: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OS</a:t>
            </a:r>
            <a:r>
              <a:rPr dirty="0" sz="1200" spc="-11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licensing  </a:t>
            </a:r>
            <a:r>
              <a:rPr dirty="0" sz="1200" spc="-5">
                <a:solidFill>
                  <a:srgbClr val="244355"/>
                </a:solidFill>
                <a:latin typeface="Arial"/>
                <a:cs typeface="Arial"/>
              </a:rPr>
              <a:t>and Server</a:t>
            </a:r>
            <a:r>
              <a:rPr dirty="0" sz="1200" spc="-3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93980">
              <a:lnSpc>
                <a:spcPct val="100000"/>
              </a:lnSpc>
            </a:pPr>
            <a:r>
              <a:rPr dirty="0" sz="2400" b="1">
                <a:solidFill>
                  <a:srgbClr val="244355"/>
                </a:solidFill>
                <a:latin typeface="Arial"/>
                <a:cs typeface="Arial"/>
              </a:rPr>
              <a:t>Eliminate</a:t>
            </a:r>
            <a:endParaRPr sz="24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solidFill>
                  <a:srgbClr val="244355"/>
                </a:solidFill>
                <a:latin typeface="Arial"/>
                <a:cs typeface="Arial"/>
              </a:rPr>
              <a:t>“works </a:t>
            </a:r>
            <a:r>
              <a:rPr dirty="0" sz="1600" spc="-5">
                <a:solidFill>
                  <a:srgbClr val="244355"/>
                </a:solidFill>
                <a:latin typeface="Arial"/>
                <a:cs typeface="Arial"/>
              </a:rPr>
              <a:t>on my</a:t>
            </a:r>
            <a:r>
              <a:rPr dirty="0" sz="1600" spc="1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44355"/>
                </a:solidFill>
                <a:latin typeface="Arial"/>
                <a:cs typeface="Arial"/>
              </a:rPr>
              <a:t>machine”</a:t>
            </a:r>
            <a:endParaRPr sz="16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</a:pPr>
            <a:r>
              <a:rPr dirty="0" sz="1600" spc="-5">
                <a:solidFill>
                  <a:srgbClr val="244355"/>
                </a:solidFill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56" y="2333244"/>
            <a:ext cx="2513330" cy="2247900"/>
          </a:xfrm>
          <a:prstGeom prst="rect">
            <a:avLst/>
          </a:prstGeom>
          <a:ln w="12191">
            <a:solidFill>
              <a:srgbClr val="D7D7D7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762635">
              <a:lnSpc>
                <a:spcPct val="100000"/>
              </a:lnSpc>
              <a:spcBef>
                <a:spcPts val="250"/>
              </a:spcBef>
            </a:pPr>
            <a:r>
              <a:rPr dirty="0" sz="4400" b="1">
                <a:solidFill>
                  <a:srgbClr val="1AAAF8"/>
                </a:solidFill>
                <a:latin typeface="Arial"/>
                <a:cs typeface="Arial"/>
              </a:rPr>
              <a:t>13X</a:t>
            </a:r>
            <a:endParaRPr sz="44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85"/>
              </a:spcBef>
            </a:pP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More software</a:t>
            </a:r>
            <a:r>
              <a:rPr dirty="0" sz="1200" spc="-3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releases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708660">
              <a:lnSpc>
                <a:spcPct val="100000"/>
              </a:lnSpc>
            </a:pPr>
            <a:r>
              <a:rPr dirty="0" sz="4400" b="1">
                <a:solidFill>
                  <a:srgbClr val="1AAAF8"/>
                </a:solidFill>
                <a:latin typeface="Arial"/>
                <a:cs typeface="Arial"/>
              </a:rPr>
              <a:t>65%</a:t>
            </a:r>
            <a:endParaRPr sz="4400">
              <a:latin typeface="Arial"/>
              <a:cs typeface="Arial"/>
            </a:endParaRPr>
          </a:p>
          <a:p>
            <a:pPr algn="ctr" marL="490855" marR="45974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solidFill>
                  <a:srgbClr val="1AAAF8"/>
                </a:solidFill>
                <a:latin typeface="Arial"/>
                <a:cs typeface="Arial"/>
              </a:rPr>
              <a:t>Reduction </a:t>
            </a: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in</a:t>
            </a:r>
            <a:r>
              <a:rPr dirty="0" sz="1200" spc="-12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developer  onboarding</a:t>
            </a:r>
            <a:r>
              <a:rPr dirty="0" sz="1200" spc="-5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AAAF8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8074913" y="0"/>
                </a:moveTo>
                <a:lnTo>
                  <a:pt x="0" y="0"/>
                </a:lnTo>
                <a:lnTo>
                  <a:pt x="0" y="1028700"/>
                </a:lnTo>
                <a:lnTo>
                  <a:pt x="8074913" y="1028700"/>
                </a:lnTo>
                <a:lnTo>
                  <a:pt x="8589264" y="514350"/>
                </a:lnTo>
                <a:lnTo>
                  <a:pt x="80749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0" y="0"/>
                </a:moveTo>
                <a:lnTo>
                  <a:pt x="8074913" y="0"/>
                </a:lnTo>
                <a:lnTo>
                  <a:pt x="8589264" y="514350"/>
                </a:lnTo>
                <a:lnTo>
                  <a:pt x="8074913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7810" y="1268730"/>
            <a:ext cx="1449705" cy="650875"/>
          </a:xfrm>
          <a:prstGeom prst="rect">
            <a:avLst/>
          </a:prstGeom>
          <a:solidFill>
            <a:srgbClr val="BEBEBE"/>
          </a:solidFill>
          <a:ln w="25908">
            <a:solidFill>
              <a:srgbClr val="FFFFFF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169545" marR="151130" indent="-12700">
              <a:lnSpc>
                <a:spcPct val="100000"/>
              </a:lnSpc>
              <a:spcBef>
                <a:spcPts val="1085"/>
              </a:spcBef>
            </a:pP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Commercial</a:t>
            </a:r>
            <a:r>
              <a:rPr dirty="0" sz="1200" spc="-125" b="1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Off  The Shelf</a:t>
            </a:r>
            <a:r>
              <a:rPr dirty="0" sz="1200" spc="-85" b="1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797" y="1268730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123189" marR="118110" indent="158115">
              <a:lnSpc>
                <a:spcPct val="100000"/>
              </a:lnSpc>
              <a:spcBef>
                <a:spcPts val="1085"/>
              </a:spcBef>
            </a:pP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Homegrown  Traditional</a:t>
            </a:r>
            <a:r>
              <a:rPr dirty="0" sz="1200" spc="-80" b="1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5678" y="1256538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marL="535940" marR="210185" indent="-321945">
              <a:lnSpc>
                <a:spcPct val="100000"/>
              </a:lnSpc>
              <a:spcBef>
                <a:spcPts val="1080"/>
              </a:spcBef>
            </a:pPr>
            <a:r>
              <a:rPr dirty="0" sz="1200" spc="-5" b="1">
                <a:solidFill>
                  <a:srgbClr val="393838"/>
                </a:solidFill>
                <a:latin typeface="Arial"/>
                <a:cs typeface="Arial"/>
              </a:rPr>
              <a:t>M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dirty="0" sz="1200" spc="5" b="1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ros</a:t>
            </a:r>
            <a:r>
              <a:rPr dirty="0" sz="1200" spc="-5" b="1">
                <a:solidFill>
                  <a:srgbClr val="393838"/>
                </a:solidFill>
                <a:latin typeface="Arial"/>
                <a:cs typeface="Arial"/>
              </a:rPr>
              <a:t>er</a:t>
            </a:r>
            <a:r>
              <a:rPr dirty="0" sz="1200" spc="-25" b="1">
                <a:solidFill>
                  <a:srgbClr val="393838"/>
                </a:solidFill>
                <a:latin typeface="Arial"/>
                <a:cs typeface="Arial"/>
              </a:rPr>
              <a:t>v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dirty="0" sz="1200" spc="5" b="1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dirty="0" sz="1200" spc="-5" b="1">
                <a:solidFill>
                  <a:srgbClr val="393838"/>
                </a:solidFill>
                <a:latin typeface="Arial"/>
                <a:cs typeface="Arial"/>
              </a:rPr>
              <a:t>es  </a:t>
            </a:r>
            <a:r>
              <a:rPr dirty="0" sz="1200" spc="-10" b="1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216" y="3570732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79">
                <a:moveTo>
                  <a:pt x="6882383" y="0"/>
                </a:moveTo>
                <a:lnTo>
                  <a:pt x="472440" y="0"/>
                </a:lnTo>
                <a:lnTo>
                  <a:pt x="0" y="472440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3311" y="2279904"/>
            <a:ext cx="6884034" cy="944880"/>
          </a:xfrm>
          <a:custGeom>
            <a:avLst/>
            <a:gdLst/>
            <a:ahLst/>
            <a:cxnLst/>
            <a:rect l="l" t="t" r="r" b="b"/>
            <a:pathLst>
              <a:path w="6884034" h="944880">
                <a:moveTo>
                  <a:pt x="6883908" y="0"/>
                </a:moveTo>
                <a:lnTo>
                  <a:pt x="472439" y="0"/>
                </a:lnTo>
                <a:lnTo>
                  <a:pt x="0" y="472439"/>
                </a:lnTo>
                <a:lnTo>
                  <a:pt x="472439" y="944879"/>
                </a:lnTo>
                <a:lnTo>
                  <a:pt x="6883908" y="944879"/>
                </a:lnTo>
                <a:lnTo>
                  <a:pt x="68839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7216" y="1086611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80">
                <a:moveTo>
                  <a:pt x="6882383" y="0"/>
                </a:moveTo>
                <a:lnTo>
                  <a:pt x="472440" y="0"/>
                </a:lnTo>
                <a:lnTo>
                  <a:pt x="0" y="472439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665" y="258317"/>
            <a:ext cx="76841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One </a:t>
            </a:r>
            <a:r>
              <a:rPr dirty="0" sz="2800">
                <a:solidFill>
                  <a:srgbClr val="6F8491"/>
                </a:solidFill>
              </a:rPr>
              <a:t>platform </a:t>
            </a:r>
            <a:r>
              <a:rPr dirty="0" sz="2800" spc="-5">
                <a:solidFill>
                  <a:srgbClr val="6F8491"/>
                </a:solidFill>
              </a:rPr>
              <a:t>and </a:t>
            </a:r>
            <a:r>
              <a:rPr dirty="0" sz="2800">
                <a:solidFill>
                  <a:srgbClr val="6F8491"/>
                </a:solidFill>
              </a:rPr>
              <a:t>one journey </a:t>
            </a:r>
            <a:r>
              <a:rPr dirty="0" sz="2800" spc="-5">
                <a:solidFill>
                  <a:srgbClr val="6F8491"/>
                </a:solidFill>
              </a:rPr>
              <a:t>for all</a:t>
            </a:r>
            <a:r>
              <a:rPr dirty="0" sz="2800" spc="-15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applications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12291" y="1170178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217" y="1267205"/>
            <a:ext cx="3923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44355"/>
                </a:solidFill>
                <a:latin typeface="Arial"/>
                <a:cs typeface="Arial"/>
              </a:rPr>
              <a:t>Traditional apps in</a:t>
            </a:r>
            <a:r>
              <a:rPr dirty="0" sz="1800" spc="-40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Gain portability, efficiency and</a:t>
            </a:r>
            <a:r>
              <a:rPr dirty="0" sz="1800" spc="5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3815" y="2456179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344424" y="0"/>
                </a:moveTo>
                <a:lnTo>
                  <a:pt x="297687" y="3185"/>
                </a:lnTo>
                <a:lnTo>
                  <a:pt x="252862" y="12463"/>
                </a:lnTo>
                <a:lnTo>
                  <a:pt x="210358" y="27420"/>
                </a:lnTo>
                <a:lnTo>
                  <a:pt x="170586" y="47639"/>
                </a:lnTo>
                <a:lnTo>
                  <a:pt x="133956" y="72705"/>
                </a:lnTo>
                <a:lnTo>
                  <a:pt x="100879" y="102203"/>
                </a:lnTo>
                <a:lnTo>
                  <a:pt x="71764" y="135717"/>
                </a:lnTo>
                <a:lnTo>
                  <a:pt x="47023" y="172832"/>
                </a:lnTo>
                <a:lnTo>
                  <a:pt x="27066" y="213133"/>
                </a:lnTo>
                <a:lnTo>
                  <a:pt x="12303" y="256204"/>
                </a:lnTo>
                <a:lnTo>
                  <a:pt x="3144" y="301630"/>
                </a:lnTo>
                <a:lnTo>
                  <a:pt x="0" y="348996"/>
                </a:lnTo>
                <a:lnTo>
                  <a:pt x="3144" y="396353"/>
                </a:lnTo>
                <a:lnTo>
                  <a:pt x="12303" y="441773"/>
                </a:lnTo>
                <a:lnTo>
                  <a:pt x="27066" y="484842"/>
                </a:lnTo>
                <a:lnTo>
                  <a:pt x="47023" y="525142"/>
                </a:lnTo>
                <a:lnTo>
                  <a:pt x="71764" y="562258"/>
                </a:lnTo>
                <a:lnTo>
                  <a:pt x="100879" y="595774"/>
                </a:lnTo>
                <a:lnTo>
                  <a:pt x="133956" y="625275"/>
                </a:lnTo>
                <a:lnTo>
                  <a:pt x="170586" y="650344"/>
                </a:lnTo>
                <a:lnTo>
                  <a:pt x="210358" y="670566"/>
                </a:lnTo>
                <a:lnTo>
                  <a:pt x="252862" y="685525"/>
                </a:lnTo>
                <a:lnTo>
                  <a:pt x="297687" y="694806"/>
                </a:lnTo>
                <a:lnTo>
                  <a:pt x="344424" y="697992"/>
                </a:lnTo>
                <a:lnTo>
                  <a:pt x="391165" y="694806"/>
                </a:lnTo>
                <a:lnTo>
                  <a:pt x="435994" y="685525"/>
                </a:lnTo>
                <a:lnTo>
                  <a:pt x="478500" y="670566"/>
                </a:lnTo>
                <a:lnTo>
                  <a:pt x="518272" y="650344"/>
                </a:lnTo>
                <a:lnTo>
                  <a:pt x="554902" y="625275"/>
                </a:lnTo>
                <a:lnTo>
                  <a:pt x="587978" y="595774"/>
                </a:lnTo>
                <a:lnTo>
                  <a:pt x="617090" y="562258"/>
                </a:lnTo>
                <a:lnTo>
                  <a:pt x="641829" y="525142"/>
                </a:lnTo>
                <a:lnTo>
                  <a:pt x="661785" y="484842"/>
                </a:lnTo>
                <a:lnTo>
                  <a:pt x="676546" y="441773"/>
                </a:lnTo>
                <a:lnTo>
                  <a:pt x="685704" y="396353"/>
                </a:lnTo>
                <a:lnTo>
                  <a:pt x="688848" y="348996"/>
                </a:lnTo>
                <a:lnTo>
                  <a:pt x="685704" y="301630"/>
                </a:lnTo>
                <a:lnTo>
                  <a:pt x="676546" y="256204"/>
                </a:lnTo>
                <a:lnTo>
                  <a:pt x="661785" y="213133"/>
                </a:lnTo>
                <a:lnTo>
                  <a:pt x="641829" y="172832"/>
                </a:lnTo>
                <a:lnTo>
                  <a:pt x="617090" y="135717"/>
                </a:lnTo>
                <a:lnTo>
                  <a:pt x="587978" y="102203"/>
                </a:lnTo>
                <a:lnTo>
                  <a:pt x="554902" y="72705"/>
                </a:lnTo>
                <a:lnTo>
                  <a:pt x="518272" y="47639"/>
                </a:lnTo>
                <a:lnTo>
                  <a:pt x="478500" y="27420"/>
                </a:lnTo>
                <a:lnTo>
                  <a:pt x="435994" y="12463"/>
                </a:lnTo>
                <a:lnTo>
                  <a:pt x="391165" y="3185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0" y="348996"/>
                </a:moveTo>
                <a:lnTo>
                  <a:pt x="3144" y="301630"/>
                </a:lnTo>
                <a:lnTo>
                  <a:pt x="12303" y="256204"/>
                </a:lnTo>
                <a:lnTo>
                  <a:pt x="27066" y="213133"/>
                </a:lnTo>
                <a:lnTo>
                  <a:pt x="47023" y="172832"/>
                </a:lnTo>
                <a:lnTo>
                  <a:pt x="71764" y="135717"/>
                </a:lnTo>
                <a:lnTo>
                  <a:pt x="100879" y="102203"/>
                </a:lnTo>
                <a:lnTo>
                  <a:pt x="133956" y="72705"/>
                </a:lnTo>
                <a:lnTo>
                  <a:pt x="170586" y="47639"/>
                </a:lnTo>
                <a:lnTo>
                  <a:pt x="210358" y="27420"/>
                </a:lnTo>
                <a:lnTo>
                  <a:pt x="252862" y="12463"/>
                </a:lnTo>
                <a:lnTo>
                  <a:pt x="297687" y="3185"/>
                </a:lnTo>
                <a:lnTo>
                  <a:pt x="344424" y="0"/>
                </a:lnTo>
                <a:lnTo>
                  <a:pt x="391165" y="3185"/>
                </a:lnTo>
                <a:lnTo>
                  <a:pt x="435994" y="12463"/>
                </a:lnTo>
                <a:lnTo>
                  <a:pt x="478500" y="27420"/>
                </a:lnTo>
                <a:lnTo>
                  <a:pt x="518272" y="47639"/>
                </a:lnTo>
                <a:lnTo>
                  <a:pt x="554902" y="72705"/>
                </a:lnTo>
                <a:lnTo>
                  <a:pt x="587978" y="102203"/>
                </a:lnTo>
                <a:lnTo>
                  <a:pt x="617090" y="135717"/>
                </a:lnTo>
                <a:lnTo>
                  <a:pt x="641829" y="172832"/>
                </a:lnTo>
                <a:lnTo>
                  <a:pt x="661785" y="213133"/>
                </a:lnTo>
                <a:lnTo>
                  <a:pt x="676546" y="256204"/>
                </a:lnTo>
                <a:lnTo>
                  <a:pt x="685704" y="301630"/>
                </a:lnTo>
                <a:lnTo>
                  <a:pt x="688848" y="348996"/>
                </a:lnTo>
                <a:lnTo>
                  <a:pt x="685704" y="396353"/>
                </a:lnTo>
                <a:lnTo>
                  <a:pt x="676546" y="441773"/>
                </a:lnTo>
                <a:lnTo>
                  <a:pt x="661785" y="484842"/>
                </a:lnTo>
                <a:lnTo>
                  <a:pt x="641829" y="525142"/>
                </a:lnTo>
                <a:lnTo>
                  <a:pt x="617090" y="562258"/>
                </a:lnTo>
                <a:lnTo>
                  <a:pt x="587978" y="595774"/>
                </a:lnTo>
                <a:lnTo>
                  <a:pt x="554902" y="625275"/>
                </a:lnTo>
                <a:lnTo>
                  <a:pt x="518272" y="650344"/>
                </a:lnTo>
                <a:lnTo>
                  <a:pt x="478500" y="670566"/>
                </a:lnTo>
                <a:lnTo>
                  <a:pt x="435994" y="685525"/>
                </a:lnTo>
                <a:lnTo>
                  <a:pt x="391165" y="694806"/>
                </a:lnTo>
                <a:lnTo>
                  <a:pt x="344424" y="697992"/>
                </a:lnTo>
                <a:lnTo>
                  <a:pt x="297687" y="694806"/>
                </a:lnTo>
                <a:lnTo>
                  <a:pt x="252862" y="685525"/>
                </a:lnTo>
                <a:lnTo>
                  <a:pt x="210358" y="670566"/>
                </a:lnTo>
                <a:lnTo>
                  <a:pt x="170586" y="650344"/>
                </a:lnTo>
                <a:lnTo>
                  <a:pt x="133956" y="625275"/>
                </a:lnTo>
                <a:lnTo>
                  <a:pt x="100879" y="595774"/>
                </a:lnTo>
                <a:lnTo>
                  <a:pt x="71764" y="562258"/>
                </a:lnTo>
                <a:lnTo>
                  <a:pt x="47023" y="525142"/>
                </a:lnTo>
                <a:lnTo>
                  <a:pt x="27066" y="484842"/>
                </a:lnTo>
                <a:lnTo>
                  <a:pt x="12303" y="441773"/>
                </a:lnTo>
                <a:lnTo>
                  <a:pt x="3144" y="396353"/>
                </a:lnTo>
                <a:lnTo>
                  <a:pt x="0" y="348996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12291" y="3728415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217" y="2428113"/>
            <a:ext cx="3796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Transform </a:t>
            </a:r>
            <a:r>
              <a:rPr dirty="0" sz="1800" b="1">
                <a:solidFill>
                  <a:srgbClr val="244355"/>
                </a:solidFill>
                <a:latin typeface="Arial"/>
                <a:cs typeface="Arial"/>
              </a:rPr>
              <a:t>to</a:t>
            </a:r>
            <a:r>
              <a:rPr dirty="0" sz="1800" spc="5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44355"/>
                </a:solidFill>
                <a:latin typeface="Arial"/>
                <a:cs typeface="Arial"/>
              </a:rPr>
              <a:t>Microservices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Look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shared services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0645" y="3706164"/>
            <a:ext cx="31438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44355"/>
                </a:solidFill>
                <a:latin typeface="Arial"/>
                <a:cs typeface="Arial"/>
              </a:rPr>
              <a:t>Accelerate </a:t>
            </a: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New</a:t>
            </a:r>
            <a:r>
              <a:rPr dirty="0" sz="1800" spc="15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Greenfield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innovation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29500" y="2607564"/>
            <a:ext cx="438912" cy="40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6623" y="1670304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3"/>
                </a:lnTo>
                <a:lnTo>
                  <a:pt x="327914" y="27812"/>
                </a:lnTo>
                <a:lnTo>
                  <a:pt x="329183" y="26670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70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2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40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40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4"/>
                </a:lnTo>
                <a:lnTo>
                  <a:pt x="362330" y="35306"/>
                </a:lnTo>
                <a:lnTo>
                  <a:pt x="361950" y="33782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6141" y="26670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70"/>
                </a:lnTo>
                <a:lnTo>
                  <a:pt x="377317" y="27812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2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40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40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670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70"/>
                </a:lnTo>
                <a:lnTo>
                  <a:pt x="411352" y="27812"/>
                </a:lnTo>
                <a:lnTo>
                  <a:pt x="412369" y="29083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16623" y="1556003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350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150"/>
                </a:lnTo>
                <a:lnTo>
                  <a:pt x="42036" y="65150"/>
                </a:lnTo>
                <a:lnTo>
                  <a:pt x="40767" y="64897"/>
                </a:lnTo>
                <a:lnTo>
                  <a:pt x="39750" y="64262"/>
                </a:lnTo>
                <a:lnTo>
                  <a:pt x="38861" y="63119"/>
                </a:lnTo>
                <a:lnTo>
                  <a:pt x="38861" y="36068"/>
                </a:lnTo>
                <a:lnTo>
                  <a:pt x="39750" y="34798"/>
                </a:lnTo>
                <a:lnTo>
                  <a:pt x="40767" y="34162"/>
                </a:lnTo>
                <a:lnTo>
                  <a:pt x="42036" y="33909"/>
                </a:lnTo>
                <a:lnTo>
                  <a:pt x="325138" y="33909"/>
                </a:lnTo>
                <a:lnTo>
                  <a:pt x="325247" y="31876"/>
                </a:lnTo>
                <a:lnTo>
                  <a:pt x="326008" y="30353"/>
                </a:lnTo>
                <a:lnTo>
                  <a:pt x="326644" y="28829"/>
                </a:lnTo>
                <a:lnTo>
                  <a:pt x="327914" y="27686"/>
                </a:lnTo>
                <a:lnTo>
                  <a:pt x="329183" y="26797"/>
                </a:lnTo>
                <a:lnTo>
                  <a:pt x="330834" y="25908"/>
                </a:lnTo>
                <a:lnTo>
                  <a:pt x="332358" y="25654"/>
                </a:lnTo>
                <a:lnTo>
                  <a:pt x="334264" y="25273"/>
                </a:lnTo>
                <a:lnTo>
                  <a:pt x="448055" y="25273"/>
                </a:lnTo>
                <a:lnTo>
                  <a:pt x="448055" y="14350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8" y="33909"/>
                </a:moveTo>
                <a:lnTo>
                  <a:pt x="68960" y="33909"/>
                </a:lnTo>
                <a:lnTo>
                  <a:pt x="70357" y="34162"/>
                </a:lnTo>
                <a:lnTo>
                  <a:pt x="71247" y="34798"/>
                </a:lnTo>
                <a:lnTo>
                  <a:pt x="71881" y="36068"/>
                </a:lnTo>
                <a:lnTo>
                  <a:pt x="72178" y="36957"/>
                </a:lnTo>
                <a:lnTo>
                  <a:pt x="72262" y="61849"/>
                </a:lnTo>
                <a:lnTo>
                  <a:pt x="71881" y="63119"/>
                </a:lnTo>
                <a:lnTo>
                  <a:pt x="71247" y="64262"/>
                </a:lnTo>
                <a:lnTo>
                  <a:pt x="70357" y="64897"/>
                </a:lnTo>
                <a:lnTo>
                  <a:pt x="68960" y="65150"/>
                </a:lnTo>
                <a:lnTo>
                  <a:pt x="448055" y="65150"/>
                </a:lnTo>
                <a:lnTo>
                  <a:pt x="448055" y="41910"/>
                </a:lnTo>
                <a:lnTo>
                  <a:pt x="332358" y="41910"/>
                </a:lnTo>
                <a:lnTo>
                  <a:pt x="330834" y="41401"/>
                </a:lnTo>
                <a:lnTo>
                  <a:pt x="329183" y="40767"/>
                </a:lnTo>
                <a:lnTo>
                  <a:pt x="327914" y="39624"/>
                </a:lnTo>
                <a:lnTo>
                  <a:pt x="326644" y="38354"/>
                </a:lnTo>
                <a:lnTo>
                  <a:pt x="326008" y="36957"/>
                </a:lnTo>
                <a:lnTo>
                  <a:pt x="325247" y="35433"/>
                </a:lnTo>
                <a:lnTo>
                  <a:pt x="325138" y="33909"/>
                </a:lnTo>
                <a:close/>
              </a:path>
              <a:path w="448309" h="99060">
                <a:moveTo>
                  <a:pt x="370967" y="25273"/>
                </a:moveTo>
                <a:lnTo>
                  <a:pt x="334264" y="25273"/>
                </a:lnTo>
                <a:lnTo>
                  <a:pt x="336042" y="25654"/>
                </a:lnTo>
                <a:lnTo>
                  <a:pt x="337947" y="25908"/>
                </a:lnTo>
                <a:lnTo>
                  <a:pt x="339090" y="26797"/>
                </a:lnTo>
                <a:lnTo>
                  <a:pt x="340868" y="27686"/>
                </a:lnTo>
                <a:lnTo>
                  <a:pt x="341756" y="28829"/>
                </a:lnTo>
                <a:lnTo>
                  <a:pt x="342773" y="30353"/>
                </a:lnTo>
                <a:lnTo>
                  <a:pt x="342900" y="31876"/>
                </a:lnTo>
                <a:lnTo>
                  <a:pt x="343280" y="33655"/>
                </a:lnTo>
                <a:lnTo>
                  <a:pt x="342900" y="35433"/>
                </a:lnTo>
                <a:lnTo>
                  <a:pt x="342773" y="36957"/>
                </a:lnTo>
                <a:lnTo>
                  <a:pt x="341756" y="38354"/>
                </a:lnTo>
                <a:lnTo>
                  <a:pt x="340868" y="39624"/>
                </a:lnTo>
                <a:lnTo>
                  <a:pt x="339090" y="40767"/>
                </a:lnTo>
                <a:lnTo>
                  <a:pt x="337947" y="41401"/>
                </a:lnTo>
                <a:lnTo>
                  <a:pt x="336042" y="41910"/>
                </a:lnTo>
                <a:lnTo>
                  <a:pt x="369316" y="41910"/>
                </a:lnTo>
                <a:lnTo>
                  <a:pt x="362330" y="35433"/>
                </a:lnTo>
                <a:lnTo>
                  <a:pt x="361950" y="33655"/>
                </a:lnTo>
                <a:lnTo>
                  <a:pt x="362330" y="31876"/>
                </a:lnTo>
                <a:lnTo>
                  <a:pt x="362584" y="30353"/>
                </a:lnTo>
                <a:lnTo>
                  <a:pt x="363474" y="28829"/>
                </a:lnTo>
                <a:lnTo>
                  <a:pt x="364490" y="27686"/>
                </a:lnTo>
                <a:lnTo>
                  <a:pt x="366141" y="26797"/>
                </a:lnTo>
                <a:lnTo>
                  <a:pt x="367410" y="25908"/>
                </a:lnTo>
                <a:lnTo>
                  <a:pt x="369316" y="25654"/>
                </a:lnTo>
                <a:lnTo>
                  <a:pt x="370967" y="25273"/>
                </a:lnTo>
                <a:close/>
              </a:path>
              <a:path w="448309" h="99060">
                <a:moveTo>
                  <a:pt x="405002" y="25273"/>
                </a:moveTo>
                <a:lnTo>
                  <a:pt x="370967" y="25273"/>
                </a:lnTo>
                <a:lnTo>
                  <a:pt x="372872" y="25654"/>
                </a:lnTo>
                <a:lnTo>
                  <a:pt x="374523" y="25908"/>
                </a:lnTo>
                <a:lnTo>
                  <a:pt x="376174" y="26797"/>
                </a:lnTo>
                <a:lnTo>
                  <a:pt x="377317" y="27686"/>
                </a:lnTo>
                <a:lnTo>
                  <a:pt x="378714" y="28829"/>
                </a:lnTo>
                <a:lnTo>
                  <a:pt x="379222" y="30353"/>
                </a:lnTo>
                <a:lnTo>
                  <a:pt x="379983" y="31876"/>
                </a:lnTo>
                <a:lnTo>
                  <a:pt x="380237" y="33655"/>
                </a:lnTo>
                <a:lnTo>
                  <a:pt x="379983" y="35433"/>
                </a:lnTo>
                <a:lnTo>
                  <a:pt x="379222" y="36957"/>
                </a:lnTo>
                <a:lnTo>
                  <a:pt x="378714" y="38354"/>
                </a:lnTo>
                <a:lnTo>
                  <a:pt x="377317" y="39624"/>
                </a:lnTo>
                <a:lnTo>
                  <a:pt x="376174" y="40767"/>
                </a:lnTo>
                <a:lnTo>
                  <a:pt x="374523" y="41401"/>
                </a:lnTo>
                <a:lnTo>
                  <a:pt x="372872" y="41910"/>
                </a:lnTo>
                <a:lnTo>
                  <a:pt x="403098" y="41910"/>
                </a:lnTo>
                <a:lnTo>
                  <a:pt x="401574" y="41401"/>
                </a:lnTo>
                <a:lnTo>
                  <a:pt x="399796" y="40767"/>
                </a:lnTo>
                <a:lnTo>
                  <a:pt x="398652" y="39624"/>
                </a:lnTo>
                <a:lnTo>
                  <a:pt x="397764" y="38354"/>
                </a:lnTo>
                <a:lnTo>
                  <a:pt x="396748" y="36957"/>
                </a:lnTo>
                <a:lnTo>
                  <a:pt x="395985" y="35433"/>
                </a:lnTo>
                <a:lnTo>
                  <a:pt x="395985" y="31876"/>
                </a:lnTo>
                <a:lnTo>
                  <a:pt x="403098" y="25654"/>
                </a:lnTo>
                <a:lnTo>
                  <a:pt x="405002" y="25273"/>
                </a:lnTo>
                <a:close/>
              </a:path>
              <a:path w="448309" h="99060">
                <a:moveTo>
                  <a:pt x="448055" y="25273"/>
                </a:moveTo>
                <a:lnTo>
                  <a:pt x="405002" y="25273"/>
                </a:lnTo>
                <a:lnTo>
                  <a:pt x="406907" y="25654"/>
                </a:lnTo>
                <a:lnTo>
                  <a:pt x="408431" y="25908"/>
                </a:lnTo>
                <a:lnTo>
                  <a:pt x="410209" y="26797"/>
                </a:lnTo>
                <a:lnTo>
                  <a:pt x="411352" y="27686"/>
                </a:lnTo>
                <a:lnTo>
                  <a:pt x="412369" y="28829"/>
                </a:lnTo>
                <a:lnTo>
                  <a:pt x="413257" y="30353"/>
                </a:lnTo>
                <a:lnTo>
                  <a:pt x="414020" y="31876"/>
                </a:lnTo>
                <a:lnTo>
                  <a:pt x="414020" y="35433"/>
                </a:lnTo>
                <a:lnTo>
                  <a:pt x="406907" y="41910"/>
                </a:lnTo>
                <a:lnTo>
                  <a:pt x="448055" y="41910"/>
                </a:lnTo>
                <a:lnTo>
                  <a:pt x="448055" y="2527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16623" y="144322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59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4"/>
                </a:lnTo>
                <a:lnTo>
                  <a:pt x="12319" y="98933"/>
                </a:lnTo>
                <a:lnTo>
                  <a:pt x="15367" y="99060"/>
                </a:lnTo>
                <a:lnTo>
                  <a:pt x="432689" y="99060"/>
                </a:lnTo>
                <a:lnTo>
                  <a:pt x="435736" y="98933"/>
                </a:lnTo>
                <a:lnTo>
                  <a:pt x="438784" y="98044"/>
                </a:lnTo>
                <a:lnTo>
                  <a:pt x="441325" y="96393"/>
                </a:lnTo>
                <a:lnTo>
                  <a:pt x="443610" y="94996"/>
                </a:lnTo>
                <a:lnTo>
                  <a:pt x="445516" y="92710"/>
                </a:lnTo>
                <a:lnTo>
                  <a:pt x="446658" y="90170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70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6"/>
                </a:lnTo>
                <a:lnTo>
                  <a:pt x="448055" y="25146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59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4770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10"/>
                </a:lnTo>
                <a:lnTo>
                  <a:pt x="330834" y="41148"/>
                </a:lnTo>
                <a:lnTo>
                  <a:pt x="329183" y="40639"/>
                </a:lnTo>
                <a:lnTo>
                  <a:pt x="327914" y="39370"/>
                </a:lnTo>
                <a:lnTo>
                  <a:pt x="326644" y="38354"/>
                </a:lnTo>
                <a:lnTo>
                  <a:pt x="326008" y="37084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59">
                <a:moveTo>
                  <a:pt x="370967" y="25146"/>
                </a:moveTo>
                <a:lnTo>
                  <a:pt x="334264" y="25146"/>
                </a:lnTo>
                <a:lnTo>
                  <a:pt x="336042" y="25526"/>
                </a:lnTo>
                <a:lnTo>
                  <a:pt x="337947" y="26035"/>
                </a:lnTo>
                <a:lnTo>
                  <a:pt x="339090" y="26797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354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7410" y="26035"/>
                </a:lnTo>
                <a:lnTo>
                  <a:pt x="369316" y="25526"/>
                </a:lnTo>
                <a:lnTo>
                  <a:pt x="370967" y="25146"/>
                </a:lnTo>
                <a:close/>
              </a:path>
              <a:path w="448309" h="99059">
                <a:moveTo>
                  <a:pt x="405002" y="25146"/>
                </a:moveTo>
                <a:lnTo>
                  <a:pt x="370967" y="25146"/>
                </a:lnTo>
                <a:lnTo>
                  <a:pt x="372872" y="25526"/>
                </a:lnTo>
                <a:lnTo>
                  <a:pt x="374523" y="26035"/>
                </a:lnTo>
                <a:lnTo>
                  <a:pt x="376174" y="26797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354"/>
                </a:lnTo>
                <a:lnTo>
                  <a:pt x="377317" y="39370"/>
                </a:lnTo>
                <a:lnTo>
                  <a:pt x="376174" y="40639"/>
                </a:lnTo>
                <a:lnTo>
                  <a:pt x="374523" y="41148"/>
                </a:lnTo>
                <a:lnTo>
                  <a:pt x="372872" y="41910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10"/>
                </a:lnTo>
                <a:lnTo>
                  <a:pt x="401574" y="41148"/>
                </a:lnTo>
                <a:lnTo>
                  <a:pt x="399796" y="40639"/>
                </a:lnTo>
                <a:lnTo>
                  <a:pt x="397764" y="38354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797"/>
                </a:lnTo>
                <a:lnTo>
                  <a:pt x="401574" y="26035"/>
                </a:lnTo>
                <a:lnTo>
                  <a:pt x="403098" y="25526"/>
                </a:lnTo>
                <a:lnTo>
                  <a:pt x="405002" y="25146"/>
                </a:lnTo>
                <a:close/>
              </a:path>
              <a:path w="448309" h="99059">
                <a:moveTo>
                  <a:pt x="448055" y="25146"/>
                </a:moveTo>
                <a:lnTo>
                  <a:pt x="405002" y="25146"/>
                </a:lnTo>
                <a:lnTo>
                  <a:pt x="406907" y="25526"/>
                </a:lnTo>
                <a:lnTo>
                  <a:pt x="408431" y="26035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4"/>
                </a:lnTo>
                <a:lnTo>
                  <a:pt x="412369" y="38354"/>
                </a:lnTo>
                <a:lnTo>
                  <a:pt x="411352" y="39370"/>
                </a:lnTo>
                <a:lnTo>
                  <a:pt x="410209" y="40639"/>
                </a:lnTo>
                <a:lnTo>
                  <a:pt x="408431" y="41148"/>
                </a:lnTo>
                <a:lnTo>
                  <a:pt x="406907" y="41910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6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73595" y="1123188"/>
            <a:ext cx="65684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16623" y="2839211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2"/>
                </a:lnTo>
                <a:lnTo>
                  <a:pt x="327914" y="27812"/>
                </a:lnTo>
                <a:lnTo>
                  <a:pt x="329183" y="26669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69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1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39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39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3"/>
                </a:lnTo>
                <a:lnTo>
                  <a:pt x="362330" y="35306"/>
                </a:lnTo>
                <a:lnTo>
                  <a:pt x="361950" y="33781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6141" y="26669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69"/>
                </a:lnTo>
                <a:lnTo>
                  <a:pt x="377317" y="27812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1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39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39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669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69"/>
                </a:lnTo>
                <a:lnTo>
                  <a:pt x="411352" y="27812"/>
                </a:lnTo>
                <a:lnTo>
                  <a:pt x="412369" y="29082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16623" y="2724911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605"/>
                </a:lnTo>
                <a:lnTo>
                  <a:pt x="0" y="86106"/>
                </a:lnTo>
                <a:lnTo>
                  <a:pt x="15367" y="100583"/>
                </a:lnTo>
                <a:lnTo>
                  <a:pt x="432689" y="100583"/>
                </a:lnTo>
                <a:lnTo>
                  <a:pt x="448055" y="86106"/>
                </a:lnTo>
                <a:lnTo>
                  <a:pt x="448055" y="66039"/>
                </a:lnTo>
                <a:lnTo>
                  <a:pt x="42036" y="66039"/>
                </a:lnTo>
                <a:lnTo>
                  <a:pt x="40767" y="65912"/>
                </a:lnTo>
                <a:lnTo>
                  <a:pt x="39750" y="65150"/>
                </a:lnTo>
                <a:lnTo>
                  <a:pt x="38861" y="64135"/>
                </a:lnTo>
                <a:lnTo>
                  <a:pt x="38861" y="36702"/>
                </a:lnTo>
                <a:lnTo>
                  <a:pt x="39750" y="35432"/>
                </a:lnTo>
                <a:lnTo>
                  <a:pt x="40767" y="34670"/>
                </a:lnTo>
                <a:lnTo>
                  <a:pt x="42036" y="34543"/>
                </a:lnTo>
                <a:lnTo>
                  <a:pt x="325147" y="34543"/>
                </a:lnTo>
                <a:lnTo>
                  <a:pt x="325247" y="32385"/>
                </a:lnTo>
                <a:lnTo>
                  <a:pt x="326008" y="30861"/>
                </a:lnTo>
                <a:lnTo>
                  <a:pt x="326644" y="29210"/>
                </a:lnTo>
                <a:lnTo>
                  <a:pt x="327914" y="28193"/>
                </a:lnTo>
                <a:lnTo>
                  <a:pt x="329183" y="27305"/>
                </a:lnTo>
                <a:lnTo>
                  <a:pt x="330834" y="26415"/>
                </a:lnTo>
                <a:lnTo>
                  <a:pt x="332358" y="26035"/>
                </a:lnTo>
                <a:lnTo>
                  <a:pt x="334264" y="25654"/>
                </a:lnTo>
                <a:lnTo>
                  <a:pt x="448055" y="25654"/>
                </a:lnTo>
                <a:lnTo>
                  <a:pt x="448055" y="14605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100964">
                <a:moveTo>
                  <a:pt x="325147" y="34543"/>
                </a:moveTo>
                <a:lnTo>
                  <a:pt x="68960" y="34543"/>
                </a:lnTo>
                <a:lnTo>
                  <a:pt x="70357" y="34670"/>
                </a:lnTo>
                <a:lnTo>
                  <a:pt x="71247" y="35432"/>
                </a:lnTo>
                <a:lnTo>
                  <a:pt x="71881" y="36702"/>
                </a:lnTo>
                <a:lnTo>
                  <a:pt x="72215" y="37592"/>
                </a:lnTo>
                <a:lnTo>
                  <a:pt x="72262" y="62864"/>
                </a:lnTo>
                <a:lnTo>
                  <a:pt x="71881" y="64135"/>
                </a:lnTo>
                <a:lnTo>
                  <a:pt x="71247" y="65150"/>
                </a:lnTo>
                <a:lnTo>
                  <a:pt x="70357" y="65912"/>
                </a:lnTo>
                <a:lnTo>
                  <a:pt x="68960" y="66039"/>
                </a:lnTo>
                <a:lnTo>
                  <a:pt x="448055" y="66039"/>
                </a:lnTo>
                <a:lnTo>
                  <a:pt x="448055" y="42671"/>
                </a:lnTo>
                <a:lnTo>
                  <a:pt x="332358" y="42671"/>
                </a:lnTo>
                <a:lnTo>
                  <a:pt x="330834" y="42037"/>
                </a:lnTo>
                <a:lnTo>
                  <a:pt x="329183" y="41401"/>
                </a:lnTo>
                <a:lnTo>
                  <a:pt x="327914" y="40258"/>
                </a:lnTo>
                <a:lnTo>
                  <a:pt x="326644" y="38988"/>
                </a:lnTo>
                <a:lnTo>
                  <a:pt x="325247" y="35940"/>
                </a:lnTo>
                <a:lnTo>
                  <a:pt x="325147" y="34543"/>
                </a:lnTo>
                <a:close/>
              </a:path>
              <a:path w="448309" h="100964">
                <a:moveTo>
                  <a:pt x="370967" y="25654"/>
                </a:moveTo>
                <a:lnTo>
                  <a:pt x="334264" y="25654"/>
                </a:lnTo>
                <a:lnTo>
                  <a:pt x="336042" y="26035"/>
                </a:lnTo>
                <a:lnTo>
                  <a:pt x="337947" y="26415"/>
                </a:lnTo>
                <a:lnTo>
                  <a:pt x="339090" y="27305"/>
                </a:lnTo>
                <a:lnTo>
                  <a:pt x="340868" y="28193"/>
                </a:lnTo>
                <a:lnTo>
                  <a:pt x="341756" y="29210"/>
                </a:lnTo>
                <a:lnTo>
                  <a:pt x="342773" y="30861"/>
                </a:lnTo>
                <a:lnTo>
                  <a:pt x="342900" y="32385"/>
                </a:lnTo>
                <a:lnTo>
                  <a:pt x="343280" y="34162"/>
                </a:lnTo>
                <a:lnTo>
                  <a:pt x="342900" y="35940"/>
                </a:lnTo>
                <a:lnTo>
                  <a:pt x="342773" y="37592"/>
                </a:lnTo>
                <a:lnTo>
                  <a:pt x="341756" y="38988"/>
                </a:lnTo>
                <a:lnTo>
                  <a:pt x="340868" y="40258"/>
                </a:lnTo>
                <a:lnTo>
                  <a:pt x="339090" y="41401"/>
                </a:lnTo>
                <a:lnTo>
                  <a:pt x="337947" y="42037"/>
                </a:lnTo>
                <a:lnTo>
                  <a:pt x="336042" y="42671"/>
                </a:lnTo>
                <a:lnTo>
                  <a:pt x="369316" y="42671"/>
                </a:lnTo>
                <a:lnTo>
                  <a:pt x="362330" y="35940"/>
                </a:lnTo>
                <a:lnTo>
                  <a:pt x="361950" y="34162"/>
                </a:lnTo>
                <a:lnTo>
                  <a:pt x="362330" y="32385"/>
                </a:lnTo>
                <a:lnTo>
                  <a:pt x="362584" y="30861"/>
                </a:lnTo>
                <a:lnTo>
                  <a:pt x="363474" y="29210"/>
                </a:lnTo>
                <a:lnTo>
                  <a:pt x="364490" y="28193"/>
                </a:lnTo>
                <a:lnTo>
                  <a:pt x="366141" y="27305"/>
                </a:lnTo>
                <a:lnTo>
                  <a:pt x="367410" y="26415"/>
                </a:lnTo>
                <a:lnTo>
                  <a:pt x="369316" y="26035"/>
                </a:lnTo>
                <a:lnTo>
                  <a:pt x="370967" y="25654"/>
                </a:lnTo>
                <a:close/>
              </a:path>
              <a:path w="448309" h="100964">
                <a:moveTo>
                  <a:pt x="405002" y="25654"/>
                </a:moveTo>
                <a:lnTo>
                  <a:pt x="370967" y="25654"/>
                </a:lnTo>
                <a:lnTo>
                  <a:pt x="372872" y="26035"/>
                </a:lnTo>
                <a:lnTo>
                  <a:pt x="374523" y="26415"/>
                </a:lnTo>
                <a:lnTo>
                  <a:pt x="376174" y="27305"/>
                </a:lnTo>
                <a:lnTo>
                  <a:pt x="377317" y="28193"/>
                </a:lnTo>
                <a:lnTo>
                  <a:pt x="378714" y="29210"/>
                </a:lnTo>
                <a:lnTo>
                  <a:pt x="379222" y="30861"/>
                </a:lnTo>
                <a:lnTo>
                  <a:pt x="379983" y="32385"/>
                </a:lnTo>
                <a:lnTo>
                  <a:pt x="380237" y="34162"/>
                </a:lnTo>
                <a:lnTo>
                  <a:pt x="379983" y="35940"/>
                </a:lnTo>
                <a:lnTo>
                  <a:pt x="379175" y="37718"/>
                </a:lnTo>
                <a:lnTo>
                  <a:pt x="378714" y="38988"/>
                </a:lnTo>
                <a:lnTo>
                  <a:pt x="377317" y="40258"/>
                </a:lnTo>
                <a:lnTo>
                  <a:pt x="376174" y="41401"/>
                </a:lnTo>
                <a:lnTo>
                  <a:pt x="372872" y="42671"/>
                </a:lnTo>
                <a:lnTo>
                  <a:pt x="403098" y="42671"/>
                </a:lnTo>
                <a:lnTo>
                  <a:pt x="401574" y="42037"/>
                </a:lnTo>
                <a:lnTo>
                  <a:pt x="399796" y="41401"/>
                </a:lnTo>
                <a:lnTo>
                  <a:pt x="398652" y="40258"/>
                </a:lnTo>
                <a:lnTo>
                  <a:pt x="397764" y="38988"/>
                </a:lnTo>
                <a:lnTo>
                  <a:pt x="396748" y="37592"/>
                </a:lnTo>
                <a:lnTo>
                  <a:pt x="395985" y="35940"/>
                </a:lnTo>
                <a:lnTo>
                  <a:pt x="395985" y="32385"/>
                </a:lnTo>
                <a:lnTo>
                  <a:pt x="396748" y="30861"/>
                </a:lnTo>
                <a:lnTo>
                  <a:pt x="403098" y="26035"/>
                </a:lnTo>
                <a:lnTo>
                  <a:pt x="405002" y="25654"/>
                </a:lnTo>
                <a:close/>
              </a:path>
              <a:path w="448309" h="100964">
                <a:moveTo>
                  <a:pt x="448055" y="25654"/>
                </a:moveTo>
                <a:lnTo>
                  <a:pt x="405002" y="25654"/>
                </a:lnTo>
                <a:lnTo>
                  <a:pt x="406907" y="26035"/>
                </a:lnTo>
                <a:lnTo>
                  <a:pt x="408431" y="26415"/>
                </a:lnTo>
                <a:lnTo>
                  <a:pt x="414020" y="32385"/>
                </a:lnTo>
                <a:lnTo>
                  <a:pt x="414020" y="35940"/>
                </a:lnTo>
                <a:lnTo>
                  <a:pt x="408431" y="42037"/>
                </a:lnTo>
                <a:lnTo>
                  <a:pt x="406907" y="42671"/>
                </a:lnTo>
                <a:lnTo>
                  <a:pt x="448055" y="42671"/>
                </a:lnTo>
                <a:lnTo>
                  <a:pt x="448055" y="25654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6623" y="2612135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3"/>
                </a:lnTo>
                <a:lnTo>
                  <a:pt x="12319" y="98932"/>
                </a:lnTo>
                <a:lnTo>
                  <a:pt x="15367" y="99059"/>
                </a:lnTo>
                <a:lnTo>
                  <a:pt x="432689" y="99059"/>
                </a:lnTo>
                <a:lnTo>
                  <a:pt x="435736" y="98932"/>
                </a:lnTo>
                <a:lnTo>
                  <a:pt x="438784" y="98043"/>
                </a:lnTo>
                <a:lnTo>
                  <a:pt x="441325" y="96393"/>
                </a:lnTo>
                <a:lnTo>
                  <a:pt x="443610" y="94995"/>
                </a:lnTo>
                <a:lnTo>
                  <a:pt x="445516" y="92709"/>
                </a:lnTo>
                <a:lnTo>
                  <a:pt x="446658" y="90169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69"/>
                </a:lnTo>
                <a:lnTo>
                  <a:pt x="39750" y="64134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5"/>
                </a:lnTo>
                <a:lnTo>
                  <a:pt x="448055" y="25145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4"/>
                </a:lnTo>
                <a:lnTo>
                  <a:pt x="70357" y="64769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09"/>
                </a:lnTo>
                <a:lnTo>
                  <a:pt x="330834" y="41147"/>
                </a:lnTo>
                <a:lnTo>
                  <a:pt x="329183" y="40639"/>
                </a:lnTo>
                <a:lnTo>
                  <a:pt x="327914" y="39369"/>
                </a:lnTo>
                <a:lnTo>
                  <a:pt x="326644" y="38353"/>
                </a:lnTo>
                <a:lnTo>
                  <a:pt x="326008" y="37083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60">
                <a:moveTo>
                  <a:pt x="370967" y="25145"/>
                </a:moveTo>
                <a:lnTo>
                  <a:pt x="334264" y="25145"/>
                </a:lnTo>
                <a:lnTo>
                  <a:pt x="336042" y="25526"/>
                </a:lnTo>
                <a:lnTo>
                  <a:pt x="337947" y="26034"/>
                </a:lnTo>
                <a:lnTo>
                  <a:pt x="339090" y="26796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8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353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8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7410" y="26034"/>
                </a:lnTo>
                <a:lnTo>
                  <a:pt x="369316" y="25526"/>
                </a:lnTo>
                <a:lnTo>
                  <a:pt x="370967" y="25145"/>
                </a:lnTo>
                <a:close/>
              </a:path>
              <a:path w="448309" h="99060">
                <a:moveTo>
                  <a:pt x="405002" y="25145"/>
                </a:moveTo>
                <a:lnTo>
                  <a:pt x="370967" y="25145"/>
                </a:lnTo>
                <a:lnTo>
                  <a:pt x="372872" y="25526"/>
                </a:lnTo>
                <a:lnTo>
                  <a:pt x="374523" y="26034"/>
                </a:lnTo>
                <a:lnTo>
                  <a:pt x="376174" y="26796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8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353"/>
                </a:lnTo>
                <a:lnTo>
                  <a:pt x="377317" y="39369"/>
                </a:lnTo>
                <a:lnTo>
                  <a:pt x="376174" y="40639"/>
                </a:lnTo>
                <a:lnTo>
                  <a:pt x="374523" y="41147"/>
                </a:lnTo>
                <a:lnTo>
                  <a:pt x="372872" y="41909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09"/>
                </a:lnTo>
                <a:lnTo>
                  <a:pt x="401574" y="41147"/>
                </a:lnTo>
                <a:lnTo>
                  <a:pt x="399796" y="40639"/>
                </a:lnTo>
                <a:lnTo>
                  <a:pt x="397764" y="38353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796"/>
                </a:lnTo>
                <a:lnTo>
                  <a:pt x="401574" y="26034"/>
                </a:lnTo>
                <a:lnTo>
                  <a:pt x="403098" y="25526"/>
                </a:lnTo>
                <a:lnTo>
                  <a:pt x="405002" y="25145"/>
                </a:lnTo>
                <a:close/>
              </a:path>
              <a:path w="448309" h="99060">
                <a:moveTo>
                  <a:pt x="448055" y="25145"/>
                </a:moveTo>
                <a:lnTo>
                  <a:pt x="405002" y="25145"/>
                </a:lnTo>
                <a:lnTo>
                  <a:pt x="406907" y="25526"/>
                </a:lnTo>
                <a:lnTo>
                  <a:pt x="408431" y="26034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3"/>
                </a:lnTo>
                <a:lnTo>
                  <a:pt x="412369" y="38353"/>
                </a:lnTo>
                <a:lnTo>
                  <a:pt x="411352" y="39369"/>
                </a:lnTo>
                <a:lnTo>
                  <a:pt x="410209" y="40639"/>
                </a:lnTo>
                <a:lnTo>
                  <a:pt x="408431" y="41147"/>
                </a:lnTo>
                <a:lnTo>
                  <a:pt x="406907" y="41909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5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532002" y="0"/>
                </a:moveTo>
                <a:lnTo>
                  <a:pt x="188468" y="0"/>
                </a:lnTo>
                <a:lnTo>
                  <a:pt x="138391" y="6737"/>
                </a:lnTo>
                <a:lnTo>
                  <a:pt x="93377" y="25748"/>
                </a:lnTo>
                <a:lnTo>
                  <a:pt x="55229" y="55229"/>
                </a:lnTo>
                <a:lnTo>
                  <a:pt x="25748" y="93377"/>
                </a:lnTo>
                <a:lnTo>
                  <a:pt x="6737" y="138391"/>
                </a:lnTo>
                <a:lnTo>
                  <a:pt x="0" y="188468"/>
                </a:lnTo>
                <a:lnTo>
                  <a:pt x="0" y="283463"/>
                </a:lnTo>
                <a:lnTo>
                  <a:pt x="8254" y="283463"/>
                </a:lnTo>
                <a:lnTo>
                  <a:pt x="8254" y="188468"/>
                </a:lnTo>
                <a:lnTo>
                  <a:pt x="14689" y="140546"/>
                </a:lnTo>
                <a:lnTo>
                  <a:pt x="32850" y="97493"/>
                </a:lnTo>
                <a:lnTo>
                  <a:pt x="61023" y="61023"/>
                </a:lnTo>
                <a:lnTo>
                  <a:pt x="97493" y="32850"/>
                </a:lnTo>
                <a:lnTo>
                  <a:pt x="140546" y="14689"/>
                </a:lnTo>
                <a:lnTo>
                  <a:pt x="188468" y="8255"/>
                </a:lnTo>
                <a:lnTo>
                  <a:pt x="585672" y="8255"/>
                </a:lnTo>
                <a:lnTo>
                  <a:pt x="582079" y="6737"/>
                </a:lnTo>
                <a:lnTo>
                  <a:pt x="532002" y="0"/>
                </a:lnTo>
                <a:close/>
              </a:path>
              <a:path w="756284" h="283844">
                <a:moveTo>
                  <a:pt x="755903" y="188468"/>
                </a:moveTo>
                <a:lnTo>
                  <a:pt x="676782" y="188468"/>
                </a:lnTo>
                <a:lnTo>
                  <a:pt x="716279" y="283463"/>
                </a:lnTo>
                <a:lnTo>
                  <a:pt x="755903" y="188468"/>
                </a:lnTo>
                <a:close/>
              </a:path>
              <a:path w="756284" h="283844">
                <a:moveTo>
                  <a:pt x="585672" y="8255"/>
                </a:moveTo>
                <a:lnTo>
                  <a:pt x="532002" y="8255"/>
                </a:lnTo>
                <a:lnTo>
                  <a:pt x="579924" y="14689"/>
                </a:lnTo>
                <a:lnTo>
                  <a:pt x="622977" y="32850"/>
                </a:lnTo>
                <a:lnTo>
                  <a:pt x="659447" y="61023"/>
                </a:lnTo>
                <a:lnTo>
                  <a:pt x="687620" y="97493"/>
                </a:lnTo>
                <a:lnTo>
                  <a:pt x="705781" y="140546"/>
                </a:lnTo>
                <a:lnTo>
                  <a:pt x="712216" y="188468"/>
                </a:lnTo>
                <a:lnTo>
                  <a:pt x="720471" y="188468"/>
                </a:lnTo>
                <a:lnTo>
                  <a:pt x="713733" y="138391"/>
                </a:lnTo>
                <a:lnTo>
                  <a:pt x="694722" y="93377"/>
                </a:lnTo>
                <a:lnTo>
                  <a:pt x="665241" y="55229"/>
                </a:lnTo>
                <a:lnTo>
                  <a:pt x="627093" y="25748"/>
                </a:lnTo>
                <a:lnTo>
                  <a:pt x="585672" y="8255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0" y="283463"/>
                </a:moveTo>
                <a:lnTo>
                  <a:pt x="0" y="188468"/>
                </a:lnTo>
                <a:lnTo>
                  <a:pt x="6737" y="138391"/>
                </a:lnTo>
                <a:lnTo>
                  <a:pt x="25748" y="93377"/>
                </a:lnTo>
                <a:lnTo>
                  <a:pt x="55229" y="55229"/>
                </a:lnTo>
                <a:lnTo>
                  <a:pt x="93377" y="25748"/>
                </a:lnTo>
                <a:lnTo>
                  <a:pt x="138391" y="6737"/>
                </a:lnTo>
                <a:lnTo>
                  <a:pt x="188468" y="0"/>
                </a:lnTo>
                <a:lnTo>
                  <a:pt x="532002" y="0"/>
                </a:lnTo>
                <a:lnTo>
                  <a:pt x="582079" y="6737"/>
                </a:lnTo>
                <a:lnTo>
                  <a:pt x="627093" y="25748"/>
                </a:lnTo>
                <a:lnTo>
                  <a:pt x="665241" y="55229"/>
                </a:lnTo>
                <a:lnTo>
                  <a:pt x="694722" y="93377"/>
                </a:lnTo>
                <a:lnTo>
                  <a:pt x="713733" y="138391"/>
                </a:lnTo>
                <a:lnTo>
                  <a:pt x="720471" y="188468"/>
                </a:lnTo>
                <a:lnTo>
                  <a:pt x="755903" y="188468"/>
                </a:lnTo>
                <a:lnTo>
                  <a:pt x="716279" y="283463"/>
                </a:lnTo>
                <a:lnTo>
                  <a:pt x="676782" y="188468"/>
                </a:lnTo>
                <a:lnTo>
                  <a:pt x="712216" y="188468"/>
                </a:lnTo>
                <a:lnTo>
                  <a:pt x="705781" y="140546"/>
                </a:lnTo>
                <a:lnTo>
                  <a:pt x="687620" y="97493"/>
                </a:lnTo>
                <a:lnTo>
                  <a:pt x="659447" y="61023"/>
                </a:lnTo>
                <a:lnTo>
                  <a:pt x="622977" y="32850"/>
                </a:lnTo>
                <a:lnTo>
                  <a:pt x="579924" y="14689"/>
                </a:lnTo>
                <a:lnTo>
                  <a:pt x="532002" y="8255"/>
                </a:lnTo>
                <a:lnTo>
                  <a:pt x="188468" y="8255"/>
                </a:lnTo>
                <a:lnTo>
                  <a:pt x="140546" y="14689"/>
                </a:lnTo>
                <a:lnTo>
                  <a:pt x="97493" y="32850"/>
                </a:lnTo>
                <a:lnTo>
                  <a:pt x="61023" y="61023"/>
                </a:lnTo>
                <a:lnTo>
                  <a:pt x="32850" y="97493"/>
                </a:lnTo>
                <a:lnTo>
                  <a:pt x="14689" y="140546"/>
                </a:lnTo>
                <a:lnTo>
                  <a:pt x="8254" y="188468"/>
                </a:lnTo>
                <a:lnTo>
                  <a:pt x="8254" y="283463"/>
                </a:lnTo>
                <a:lnTo>
                  <a:pt x="0" y="283463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168148" y="0"/>
                </a:moveTo>
                <a:lnTo>
                  <a:pt x="46736" y="0"/>
                </a:lnTo>
                <a:lnTo>
                  <a:pt x="0" y="92963"/>
                </a:lnTo>
                <a:lnTo>
                  <a:pt x="46736" y="185928"/>
                </a:lnTo>
                <a:lnTo>
                  <a:pt x="168148" y="185928"/>
                </a:lnTo>
                <a:lnTo>
                  <a:pt x="214884" y="92963"/>
                </a:lnTo>
                <a:lnTo>
                  <a:pt x="16814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214884" y="92963"/>
                </a:moveTo>
                <a:lnTo>
                  <a:pt x="168148" y="185928"/>
                </a:lnTo>
                <a:lnTo>
                  <a:pt x="46736" y="185928"/>
                </a:lnTo>
                <a:lnTo>
                  <a:pt x="0" y="92963"/>
                </a:lnTo>
                <a:lnTo>
                  <a:pt x="46736" y="0"/>
                </a:lnTo>
                <a:lnTo>
                  <a:pt x="168148" y="0"/>
                </a:lnTo>
                <a:lnTo>
                  <a:pt x="214884" y="92963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33031" y="3663696"/>
            <a:ext cx="225552" cy="198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77583" y="3884676"/>
            <a:ext cx="225552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20711" y="4069079"/>
            <a:ext cx="198120" cy="225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86371" y="4168140"/>
            <a:ext cx="198120" cy="227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49440" y="3881628"/>
            <a:ext cx="198120" cy="225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87183" y="3637788"/>
            <a:ext cx="198120" cy="225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38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0" y="46736"/>
                </a:lnTo>
                <a:lnTo>
                  <a:pt x="0" y="168147"/>
                </a:lnTo>
                <a:lnTo>
                  <a:pt x="92963" y="214884"/>
                </a:lnTo>
                <a:lnTo>
                  <a:pt x="185927" y="168147"/>
                </a:lnTo>
                <a:lnTo>
                  <a:pt x="185927" y="46736"/>
                </a:lnTo>
                <a:lnTo>
                  <a:pt x="92963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185927" y="46736"/>
                </a:lnTo>
                <a:lnTo>
                  <a:pt x="185927" y="168147"/>
                </a:lnTo>
                <a:lnTo>
                  <a:pt x="92963" y="214884"/>
                </a:lnTo>
                <a:lnTo>
                  <a:pt x="0" y="168147"/>
                </a:lnTo>
                <a:lnTo>
                  <a:pt x="0" y="46736"/>
                </a:lnTo>
                <a:lnTo>
                  <a:pt x="92963" y="0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95" y="936848"/>
            <a:ext cx="7826666" cy="400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82308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Multiple </a:t>
            </a:r>
            <a:r>
              <a:rPr dirty="0" sz="3200">
                <a:solidFill>
                  <a:srgbClr val="6F8491"/>
                </a:solidFill>
              </a:rPr>
              <a:t>Stacks, </a:t>
            </a:r>
            <a:r>
              <a:rPr dirty="0" sz="3200" spc="-5">
                <a:solidFill>
                  <a:srgbClr val="6F8491"/>
                </a:solidFill>
              </a:rPr>
              <a:t>Multiple Stages </a:t>
            </a:r>
            <a:r>
              <a:rPr dirty="0" sz="3200">
                <a:solidFill>
                  <a:srgbClr val="6F8491"/>
                </a:solidFill>
              </a:rPr>
              <a:t>=</a:t>
            </a:r>
            <a:r>
              <a:rPr dirty="0" sz="3200" spc="-50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Complexity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464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Solving the </a:t>
            </a:r>
            <a:r>
              <a:rPr dirty="0" sz="3200" spc="-5">
                <a:solidFill>
                  <a:srgbClr val="6F8491"/>
                </a:solidFill>
              </a:rPr>
              <a:t>deployment</a:t>
            </a:r>
            <a:r>
              <a:rPr dirty="0" sz="3200" spc="-10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matrix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0455" y="821436"/>
            <a:ext cx="7644025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284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Applications are</a:t>
            </a:r>
            <a:r>
              <a:rPr dirty="0" sz="3200" spc="-15">
                <a:solidFill>
                  <a:srgbClr val="6F8491"/>
                </a:solidFill>
              </a:rPr>
              <a:t> </a:t>
            </a:r>
            <a:r>
              <a:rPr dirty="0" sz="3200" spc="-5">
                <a:solidFill>
                  <a:srgbClr val="6F8491"/>
                </a:solidFill>
              </a:rPr>
              <a:t>transforming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28971" y="2017776"/>
            <a:ext cx="198120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55947" y="1937004"/>
            <a:ext cx="198120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8911" y="2712720"/>
            <a:ext cx="198120" cy="225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8940" y="2763011"/>
            <a:ext cx="22555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167004" y="0"/>
                </a:moveTo>
                <a:lnTo>
                  <a:pt x="46354" y="0"/>
                </a:lnTo>
                <a:lnTo>
                  <a:pt x="0" y="92963"/>
                </a:lnTo>
                <a:lnTo>
                  <a:pt x="46354" y="185927"/>
                </a:lnTo>
                <a:lnTo>
                  <a:pt x="167004" y="185927"/>
                </a:lnTo>
                <a:lnTo>
                  <a:pt x="213360" y="92963"/>
                </a:lnTo>
                <a:lnTo>
                  <a:pt x="16700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213360" y="92963"/>
                </a:moveTo>
                <a:lnTo>
                  <a:pt x="167004" y="185927"/>
                </a:lnTo>
                <a:lnTo>
                  <a:pt x="46354" y="185927"/>
                </a:lnTo>
                <a:lnTo>
                  <a:pt x="0" y="92963"/>
                </a:lnTo>
                <a:lnTo>
                  <a:pt x="46354" y="0"/>
                </a:lnTo>
                <a:lnTo>
                  <a:pt x="167004" y="0"/>
                </a:lnTo>
                <a:lnTo>
                  <a:pt x="213360" y="92963"/>
                </a:lnTo>
                <a:close/>
              </a:path>
            </a:pathLst>
          </a:custGeom>
          <a:ln w="12192">
            <a:solidFill>
              <a:srgbClr val="13A3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4811" y="2101595"/>
            <a:ext cx="225551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95315" y="2855976"/>
            <a:ext cx="225552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167004" y="0"/>
                </a:moveTo>
                <a:lnTo>
                  <a:pt x="46354" y="0"/>
                </a:lnTo>
                <a:lnTo>
                  <a:pt x="0" y="92202"/>
                </a:lnTo>
                <a:lnTo>
                  <a:pt x="46354" y="184404"/>
                </a:lnTo>
                <a:lnTo>
                  <a:pt x="167004" y="184404"/>
                </a:lnTo>
                <a:lnTo>
                  <a:pt x="213359" y="92202"/>
                </a:lnTo>
                <a:lnTo>
                  <a:pt x="167004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213359" y="92202"/>
                </a:moveTo>
                <a:lnTo>
                  <a:pt x="167004" y="184404"/>
                </a:lnTo>
                <a:lnTo>
                  <a:pt x="46354" y="184404"/>
                </a:lnTo>
                <a:lnTo>
                  <a:pt x="0" y="92202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202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54240" y="1888235"/>
            <a:ext cx="411480" cy="240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48728" y="2468879"/>
            <a:ext cx="304800" cy="413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49361" y="1992884"/>
            <a:ext cx="56070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Loosely  Coupled 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er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v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9361" y="3756152"/>
            <a:ext cx="117919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Servers 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dirty="0" sz="1100" spc="-6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3194" y="1387602"/>
            <a:ext cx="6041390" cy="0"/>
          </a:xfrm>
          <a:custGeom>
            <a:avLst/>
            <a:gdLst/>
            <a:ahLst/>
            <a:cxnLst/>
            <a:rect l="l" t="t" r="r" b="b"/>
            <a:pathLst>
              <a:path w="6041390" h="0">
                <a:moveTo>
                  <a:pt x="0" y="0"/>
                </a:moveTo>
                <a:lnTo>
                  <a:pt x="6040882" y="0"/>
                </a:lnTo>
              </a:path>
            </a:pathLst>
          </a:custGeom>
          <a:ln w="50292">
            <a:solidFill>
              <a:srgbClr val="00C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07464" y="1321308"/>
            <a:ext cx="140208" cy="131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52159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915" y="1321308"/>
            <a:ext cx="138684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74507" y="1321308"/>
            <a:ext cx="138684" cy="131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41094" y="959612"/>
            <a:ext cx="52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B3B3B"/>
                </a:solidFill>
                <a:latin typeface="Arial"/>
                <a:cs typeface="Arial"/>
              </a:rPr>
              <a:t>~</a:t>
            </a:r>
            <a:r>
              <a:rPr dirty="0" sz="1400" spc="-5" b="1">
                <a:solidFill>
                  <a:srgbClr val="3B3B3B"/>
                </a:solidFill>
                <a:latin typeface="Arial"/>
                <a:cs typeface="Arial"/>
              </a:rPr>
              <a:t>2</a:t>
            </a:r>
            <a:r>
              <a:rPr dirty="0" sz="1400" b="1">
                <a:solidFill>
                  <a:srgbClr val="3B3B3B"/>
                </a:solidFill>
                <a:latin typeface="Arial"/>
                <a:cs typeface="Arial"/>
              </a:rPr>
              <a:t>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233" y="983741"/>
            <a:ext cx="5486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B3B3B"/>
                </a:solidFill>
                <a:latin typeface="Arial"/>
                <a:cs typeface="Arial"/>
              </a:rPr>
              <a:t>Tod</a:t>
            </a:r>
            <a:r>
              <a:rPr dirty="0" sz="1400" b="1">
                <a:solidFill>
                  <a:srgbClr val="3B3B3B"/>
                </a:solidFill>
                <a:latin typeface="Arial"/>
                <a:cs typeface="Arial"/>
              </a:rPr>
              <a:t>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9135" y="2401823"/>
            <a:ext cx="198120" cy="2255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7126" y="2232152"/>
            <a:ext cx="6521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3B3B3B"/>
                </a:solidFill>
                <a:latin typeface="Arial"/>
                <a:cs typeface="Arial"/>
              </a:rPr>
              <a:t>M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126" y="4099661"/>
            <a:ext cx="747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dirty="0" sz="1100" spc="-45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6415" y="1930907"/>
            <a:ext cx="225552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56247" y="2843783"/>
            <a:ext cx="225551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41491" y="2843783"/>
            <a:ext cx="225552" cy="1981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81955" y="2740151"/>
            <a:ext cx="225552" cy="4099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77228" y="2295144"/>
            <a:ext cx="198120" cy="2255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37176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56"/>
                </a:lnTo>
                <a:lnTo>
                  <a:pt x="448056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9184" y="27038"/>
                </a:lnTo>
                <a:lnTo>
                  <a:pt x="330835" y="26492"/>
                </a:lnTo>
                <a:lnTo>
                  <a:pt x="332359" y="25781"/>
                </a:lnTo>
                <a:lnTo>
                  <a:pt x="448056" y="25781"/>
                </a:lnTo>
                <a:lnTo>
                  <a:pt x="448056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8" y="34607"/>
                </a:moveTo>
                <a:lnTo>
                  <a:pt x="68961" y="34607"/>
                </a:lnTo>
                <a:lnTo>
                  <a:pt x="70358" y="34963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1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5" y="37668"/>
                </a:lnTo>
                <a:lnTo>
                  <a:pt x="362331" y="35864"/>
                </a:lnTo>
                <a:lnTo>
                  <a:pt x="361950" y="34251"/>
                </a:lnTo>
                <a:lnTo>
                  <a:pt x="362331" y="32448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448"/>
                </a:lnTo>
                <a:lnTo>
                  <a:pt x="380238" y="34251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10" h="100964">
                <a:moveTo>
                  <a:pt x="448056" y="25781"/>
                </a:moveTo>
                <a:lnTo>
                  <a:pt x="406908" y="25781"/>
                </a:lnTo>
                <a:lnTo>
                  <a:pt x="408432" y="26492"/>
                </a:lnTo>
                <a:lnTo>
                  <a:pt x="410210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8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8" y="42354"/>
                </a:lnTo>
                <a:lnTo>
                  <a:pt x="405002" y="42722"/>
                </a:lnTo>
                <a:lnTo>
                  <a:pt x="448056" y="42722"/>
                </a:lnTo>
                <a:lnTo>
                  <a:pt x="448056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37176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31"/>
                </a:lnTo>
                <a:lnTo>
                  <a:pt x="448056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9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4" y="27266"/>
                </a:lnTo>
                <a:lnTo>
                  <a:pt x="330835" y="26365"/>
                </a:lnTo>
                <a:lnTo>
                  <a:pt x="332359" y="25996"/>
                </a:lnTo>
                <a:lnTo>
                  <a:pt x="334263" y="25641"/>
                </a:lnTo>
                <a:lnTo>
                  <a:pt x="448056" y="25641"/>
                </a:lnTo>
                <a:lnTo>
                  <a:pt x="448056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8" y="34671"/>
                </a:lnTo>
                <a:lnTo>
                  <a:pt x="71247" y="35394"/>
                </a:lnTo>
                <a:lnTo>
                  <a:pt x="71882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2" y="64109"/>
                </a:lnTo>
                <a:lnTo>
                  <a:pt x="71247" y="65189"/>
                </a:lnTo>
                <a:lnTo>
                  <a:pt x="70358" y="65913"/>
                </a:lnTo>
                <a:lnTo>
                  <a:pt x="68961" y="66090"/>
                </a:lnTo>
                <a:lnTo>
                  <a:pt x="448056" y="66090"/>
                </a:lnTo>
                <a:lnTo>
                  <a:pt x="448056" y="42621"/>
                </a:lnTo>
                <a:lnTo>
                  <a:pt x="332359" y="42621"/>
                </a:lnTo>
                <a:lnTo>
                  <a:pt x="330835" y="42075"/>
                </a:lnTo>
                <a:lnTo>
                  <a:pt x="329184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9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7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1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5" y="37566"/>
                </a:lnTo>
                <a:lnTo>
                  <a:pt x="362331" y="35941"/>
                </a:lnTo>
                <a:lnTo>
                  <a:pt x="361950" y="34124"/>
                </a:lnTo>
                <a:lnTo>
                  <a:pt x="362331" y="32321"/>
                </a:lnTo>
                <a:lnTo>
                  <a:pt x="362585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4" y="32321"/>
                </a:lnTo>
                <a:lnTo>
                  <a:pt x="380238" y="34124"/>
                </a:lnTo>
                <a:lnTo>
                  <a:pt x="379984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6" y="25641"/>
                </a:moveTo>
                <a:lnTo>
                  <a:pt x="405002" y="25641"/>
                </a:lnTo>
                <a:lnTo>
                  <a:pt x="406908" y="25996"/>
                </a:lnTo>
                <a:lnTo>
                  <a:pt x="408432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8" y="42621"/>
                </a:lnTo>
                <a:lnTo>
                  <a:pt x="448056" y="42621"/>
                </a:lnTo>
                <a:lnTo>
                  <a:pt x="448056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7176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6" y="84861"/>
                </a:lnTo>
                <a:lnTo>
                  <a:pt x="448056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4" y="26809"/>
                </a:lnTo>
                <a:lnTo>
                  <a:pt x="330835" y="26098"/>
                </a:lnTo>
                <a:lnTo>
                  <a:pt x="332359" y="25565"/>
                </a:lnTo>
                <a:lnTo>
                  <a:pt x="334263" y="25209"/>
                </a:lnTo>
                <a:lnTo>
                  <a:pt x="448056" y="25209"/>
                </a:lnTo>
                <a:lnTo>
                  <a:pt x="448056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8" y="34086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795"/>
                </a:lnTo>
                <a:lnTo>
                  <a:pt x="68961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897"/>
                </a:lnTo>
                <a:lnTo>
                  <a:pt x="330835" y="41186"/>
                </a:lnTo>
                <a:lnTo>
                  <a:pt x="329184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9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1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1" y="35331"/>
                </a:lnTo>
                <a:lnTo>
                  <a:pt x="361950" y="33909"/>
                </a:lnTo>
                <a:lnTo>
                  <a:pt x="362331" y="32131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2131"/>
                </a:lnTo>
                <a:lnTo>
                  <a:pt x="380238" y="33909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6" y="25209"/>
                </a:moveTo>
                <a:lnTo>
                  <a:pt x="405002" y="25209"/>
                </a:lnTo>
                <a:lnTo>
                  <a:pt x="406908" y="25565"/>
                </a:lnTo>
                <a:lnTo>
                  <a:pt x="408432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8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10" y="40652"/>
                </a:lnTo>
                <a:lnTo>
                  <a:pt x="408432" y="41186"/>
                </a:lnTo>
                <a:lnTo>
                  <a:pt x="406908" y="41897"/>
                </a:lnTo>
                <a:lnTo>
                  <a:pt x="405002" y="42075"/>
                </a:lnTo>
                <a:lnTo>
                  <a:pt x="448056" y="42075"/>
                </a:lnTo>
                <a:lnTo>
                  <a:pt x="448056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02808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7" y="34607"/>
                </a:lnTo>
                <a:lnTo>
                  <a:pt x="325246" y="32448"/>
                </a:lnTo>
                <a:lnTo>
                  <a:pt x="326008" y="31000"/>
                </a:lnTo>
                <a:lnTo>
                  <a:pt x="326643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7" y="34607"/>
                </a:moveTo>
                <a:lnTo>
                  <a:pt x="68961" y="34607"/>
                </a:lnTo>
                <a:lnTo>
                  <a:pt x="70357" y="34963"/>
                </a:lnTo>
                <a:lnTo>
                  <a:pt x="71246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6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6" y="35864"/>
                </a:lnTo>
                <a:lnTo>
                  <a:pt x="325147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6" y="26492"/>
                </a:lnTo>
                <a:lnTo>
                  <a:pt x="339089" y="27038"/>
                </a:lnTo>
                <a:lnTo>
                  <a:pt x="340867" y="28295"/>
                </a:lnTo>
                <a:lnTo>
                  <a:pt x="342772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83" y="35509"/>
                </a:lnTo>
                <a:lnTo>
                  <a:pt x="342861" y="36410"/>
                </a:lnTo>
                <a:lnTo>
                  <a:pt x="342772" y="37668"/>
                </a:lnTo>
                <a:lnTo>
                  <a:pt x="340867" y="40373"/>
                </a:lnTo>
                <a:lnTo>
                  <a:pt x="339089" y="41275"/>
                </a:lnTo>
                <a:lnTo>
                  <a:pt x="337946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7" y="25781"/>
                </a:moveTo>
                <a:lnTo>
                  <a:pt x="372871" y="25781"/>
                </a:lnTo>
                <a:lnTo>
                  <a:pt x="374522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1" y="31000"/>
                </a:lnTo>
                <a:lnTo>
                  <a:pt x="379983" y="32448"/>
                </a:lnTo>
                <a:lnTo>
                  <a:pt x="380238" y="34251"/>
                </a:lnTo>
                <a:lnTo>
                  <a:pt x="379983" y="35864"/>
                </a:lnTo>
                <a:lnTo>
                  <a:pt x="379221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2" y="42176"/>
                </a:lnTo>
                <a:lnTo>
                  <a:pt x="372871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7" y="42354"/>
                </a:lnTo>
                <a:lnTo>
                  <a:pt x="401574" y="42176"/>
                </a:lnTo>
                <a:lnTo>
                  <a:pt x="399795" y="41275"/>
                </a:lnTo>
                <a:lnTo>
                  <a:pt x="398652" y="40373"/>
                </a:lnTo>
                <a:lnTo>
                  <a:pt x="396747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7" y="31000"/>
                </a:lnTo>
                <a:lnTo>
                  <a:pt x="398652" y="28295"/>
                </a:lnTo>
                <a:lnTo>
                  <a:pt x="399795" y="27038"/>
                </a:lnTo>
                <a:lnTo>
                  <a:pt x="401574" y="26492"/>
                </a:lnTo>
                <a:lnTo>
                  <a:pt x="403097" y="25781"/>
                </a:lnTo>
                <a:close/>
              </a:path>
              <a:path w="448310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8" y="29565"/>
                </a:lnTo>
                <a:lnTo>
                  <a:pt x="413257" y="31000"/>
                </a:lnTo>
                <a:lnTo>
                  <a:pt x="414019" y="32448"/>
                </a:lnTo>
                <a:lnTo>
                  <a:pt x="414019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02808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6" y="32321"/>
                </a:lnTo>
                <a:lnTo>
                  <a:pt x="326008" y="30873"/>
                </a:lnTo>
                <a:lnTo>
                  <a:pt x="326643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7" y="34671"/>
                </a:lnTo>
                <a:lnTo>
                  <a:pt x="71246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6" y="65189"/>
                </a:lnTo>
                <a:lnTo>
                  <a:pt x="70357" y="65913"/>
                </a:lnTo>
                <a:lnTo>
                  <a:pt x="68961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3" y="39001"/>
                </a:lnTo>
                <a:lnTo>
                  <a:pt x="326008" y="37566"/>
                </a:lnTo>
                <a:lnTo>
                  <a:pt x="325246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6" y="26365"/>
                </a:lnTo>
                <a:lnTo>
                  <a:pt x="339089" y="27266"/>
                </a:lnTo>
                <a:lnTo>
                  <a:pt x="340867" y="28168"/>
                </a:lnTo>
                <a:lnTo>
                  <a:pt x="341756" y="29248"/>
                </a:lnTo>
                <a:lnTo>
                  <a:pt x="342772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2" y="37566"/>
                </a:lnTo>
                <a:lnTo>
                  <a:pt x="340867" y="40271"/>
                </a:lnTo>
                <a:lnTo>
                  <a:pt x="339089" y="41351"/>
                </a:lnTo>
                <a:lnTo>
                  <a:pt x="337946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1" y="25996"/>
                </a:lnTo>
                <a:lnTo>
                  <a:pt x="374522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1" y="30873"/>
                </a:lnTo>
                <a:lnTo>
                  <a:pt x="379983" y="32321"/>
                </a:lnTo>
                <a:lnTo>
                  <a:pt x="380238" y="34124"/>
                </a:lnTo>
                <a:lnTo>
                  <a:pt x="379983" y="35941"/>
                </a:lnTo>
                <a:lnTo>
                  <a:pt x="379221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2" y="42075"/>
                </a:lnTo>
                <a:lnTo>
                  <a:pt x="372871" y="42621"/>
                </a:lnTo>
                <a:lnTo>
                  <a:pt x="403097" y="42621"/>
                </a:lnTo>
                <a:lnTo>
                  <a:pt x="401574" y="42075"/>
                </a:lnTo>
                <a:lnTo>
                  <a:pt x="399795" y="41351"/>
                </a:lnTo>
                <a:lnTo>
                  <a:pt x="398652" y="40271"/>
                </a:lnTo>
                <a:lnTo>
                  <a:pt x="396747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7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19" y="32321"/>
                </a:lnTo>
                <a:lnTo>
                  <a:pt x="414019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02808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6" y="32131"/>
                </a:lnTo>
                <a:lnTo>
                  <a:pt x="326008" y="30530"/>
                </a:lnTo>
                <a:lnTo>
                  <a:pt x="326643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7" y="34086"/>
                </a:lnTo>
                <a:lnTo>
                  <a:pt x="71246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6" y="64084"/>
                </a:lnTo>
                <a:lnTo>
                  <a:pt x="70357" y="64795"/>
                </a:lnTo>
                <a:lnTo>
                  <a:pt x="68961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3" y="38341"/>
                </a:lnTo>
                <a:lnTo>
                  <a:pt x="326008" y="37096"/>
                </a:lnTo>
                <a:lnTo>
                  <a:pt x="325246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6" y="26098"/>
                </a:lnTo>
                <a:lnTo>
                  <a:pt x="339089" y="26809"/>
                </a:lnTo>
                <a:lnTo>
                  <a:pt x="340867" y="27876"/>
                </a:lnTo>
                <a:lnTo>
                  <a:pt x="342772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1" y="25565"/>
                </a:lnTo>
                <a:lnTo>
                  <a:pt x="374522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1" y="30530"/>
                </a:lnTo>
                <a:lnTo>
                  <a:pt x="379983" y="32131"/>
                </a:lnTo>
                <a:lnTo>
                  <a:pt x="380238" y="33909"/>
                </a:lnTo>
                <a:lnTo>
                  <a:pt x="379983" y="35331"/>
                </a:lnTo>
                <a:lnTo>
                  <a:pt x="379221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2" y="41186"/>
                </a:lnTo>
                <a:lnTo>
                  <a:pt x="372871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7" y="41897"/>
                </a:lnTo>
                <a:lnTo>
                  <a:pt x="401574" y="41186"/>
                </a:lnTo>
                <a:lnTo>
                  <a:pt x="399795" y="40652"/>
                </a:lnTo>
                <a:lnTo>
                  <a:pt x="398652" y="39408"/>
                </a:lnTo>
                <a:lnTo>
                  <a:pt x="396747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7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19" y="32131"/>
                </a:lnTo>
                <a:lnTo>
                  <a:pt x="414019" y="35331"/>
                </a:lnTo>
                <a:lnTo>
                  <a:pt x="413257" y="37096"/>
                </a:lnTo>
                <a:lnTo>
                  <a:pt x="412368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95871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7" y="65976"/>
                </a:lnTo>
                <a:lnTo>
                  <a:pt x="39750" y="65074"/>
                </a:lnTo>
                <a:lnTo>
                  <a:pt x="38861" y="64173"/>
                </a:lnTo>
                <a:lnTo>
                  <a:pt x="38861" y="36410"/>
                </a:lnTo>
                <a:lnTo>
                  <a:pt x="39750" y="35509"/>
                </a:lnTo>
                <a:lnTo>
                  <a:pt x="40767" y="34963"/>
                </a:lnTo>
                <a:lnTo>
                  <a:pt x="42036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8" y="31000"/>
                </a:lnTo>
                <a:lnTo>
                  <a:pt x="326644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6" y="177"/>
                </a:lnTo>
                <a:lnTo>
                  <a:pt x="432688" y="0"/>
                </a:lnTo>
                <a:close/>
              </a:path>
              <a:path w="448309" h="100964">
                <a:moveTo>
                  <a:pt x="325148" y="34607"/>
                </a:moveTo>
                <a:lnTo>
                  <a:pt x="68960" y="34607"/>
                </a:lnTo>
                <a:lnTo>
                  <a:pt x="70357" y="34963"/>
                </a:lnTo>
                <a:lnTo>
                  <a:pt x="71247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7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09" h="100964">
                <a:moveTo>
                  <a:pt x="369316" y="25781"/>
                </a:moveTo>
                <a:lnTo>
                  <a:pt x="336042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2" y="4235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9316" y="42354"/>
                </a:lnTo>
                <a:lnTo>
                  <a:pt x="367410" y="42176"/>
                </a:lnTo>
                <a:lnTo>
                  <a:pt x="366141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038"/>
                </a:lnTo>
                <a:lnTo>
                  <a:pt x="367410" y="26492"/>
                </a:lnTo>
                <a:lnTo>
                  <a:pt x="369316" y="25781"/>
                </a:lnTo>
                <a:close/>
              </a:path>
              <a:path w="448309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3" y="32448"/>
                </a:lnTo>
                <a:lnTo>
                  <a:pt x="380237" y="34251"/>
                </a:lnTo>
                <a:lnTo>
                  <a:pt x="379983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7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7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5" y="35864"/>
                </a:lnTo>
                <a:lnTo>
                  <a:pt x="395985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09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7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95871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6" y="66090"/>
                </a:lnTo>
                <a:lnTo>
                  <a:pt x="40767" y="65913"/>
                </a:lnTo>
                <a:lnTo>
                  <a:pt x="39750" y="65189"/>
                </a:lnTo>
                <a:lnTo>
                  <a:pt x="38861" y="64109"/>
                </a:lnTo>
                <a:lnTo>
                  <a:pt x="38861" y="36652"/>
                </a:lnTo>
                <a:lnTo>
                  <a:pt x="39750" y="35394"/>
                </a:lnTo>
                <a:lnTo>
                  <a:pt x="40767" y="34671"/>
                </a:lnTo>
                <a:lnTo>
                  <a:pt x="42036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8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100964">
                <a:moveTo>
                  <a:pt x="325145" y="34493"/>
                </a:moveTo>
                <a:lnTo>
                  <a:pt x="68960" y="34493"/>
                </a:lnTo>
                <a:lnTo>
                  <a:pt x="70357" y="34671"/>
                </a:lnTo>
                <a:lnTo>
                  <a:pt x="71247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7" y="65189"/>
                </a:lnTo>
                <a:lnTo>
                  <a:pt x="70357" y="65913"/>
                </a:lnTo>
                <a:lnTo>
                  <a:pt x="68960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8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09" h="100964">
                <a:moveTo>
                  <a:pt x="370967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6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2" y="42621"/>
                </a:lnTo>
                <a:lnTo>
                  <a:pt x="369316" y="42621"/>
                </a:lnTo>
                <a:lnTo>
                  <a:pt x="367410" y="42075"/>
                </a:lnTo>
                <a:lnTo>
                  <a:pt x="366141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1" y="27266"/>
                </a:lnTo>
                <a:lnTo>
                  <a:pt x="367410" y="26365"/>
                </a:lnTo>
                <a:lnTo>
                  <a:pt x="369316" y="25996"/>
                </a:lnTo>
                <a:lnTo>
                  <a:pt x="370967" y="25641"/>
                </a:lnTo>
                <a:close/>
              </a:path>
              <a:path w="448309" h="100964">
                <a:moveTo>
                  <a:pt x="405002" y="25641"/>
                </a:moveTo>
                <a:lnTo>
                  <a:pt x="370967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3" y="32321"/>
                </a:lnTo>
                <a:lnTo>
                  <a:pt x="380237" y="34124"/>
                </a:lnTo>
                <a:lnTo>
                  <a:pt x="379983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7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5" y="35941"/>
                </a:lnTo>
                <a:lnTo>
                  <a:pt x="395985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09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95871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6" y="64973"/>
                </a:lnTo>
                <a:lnTo>
                  <a:pt x="40767" y="64795"/>
                </a:lnTo>
                <a:lnTo>
                  <a:pt x="39750" y="64084"/>
                </a:lnTo>
                <a:lnTo>
                  <a:pt x="38861" y="63195"/>
                </a:lnTo>
                <a:lnTo>
                  <a:pt x="38861" y="35864"/>
                </a:lnTo>
                <a:lnTo>
                  <a:pt x="39750" y="34975"/>
                </a:lnTo>
                <a:lnTo>
                  <a:pt x="40767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8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99060">
                <a:moveTo>
                  <a:pt x="325135" y="34086"/>
                </a:moveTo>
                <a:lnTo>
                  <a:pt x="70357" y="34086"/>
                </a:lnTo>
                <a:lnTo>
                  <a:pt x="71247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7" y="64084"/>
                </a:lnTo>
                <a:lnTo>
                  <a:pt x="70357" y="64795"/>
                </a:lnTo>
                <a:lnTo>
                  <a:pt x="68960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8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09" h="99060">
                <a:moveTo>
                  <a:pt x="370967" y="25209"/>
                </a:moveTo>
                <a:lnTo>
                  <a:pt x="334263" y="25209"/>
                </a:lnTo>
                <a:lnTo>
                  <a:pt x="336042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809"/>
                </a:lnTo>
                <a:lnTo>
                  <a:pt x="367410" y="26098"/>
                </a:lnTo>
                <a:lnTo>
                  <a:pt x="369316" y="25565"/>
                </a:lnTo>
                <a:lnTo>
                  <a:pt x="370967" y="25209"/>
                </a:lnTo>
                <a:close/>
              </a:path>
              <a:path w="448309" h="99060">
                <a:moveTo>
                  <a:pt x="405002" y="25209"/>
                </a:moveTo>
                <a:lnTo>
                  <a:pt x="370967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7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7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5" y="35331"/>
                </a:lnTo>
                <a:lnTo>
                  <a:pt x="395985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09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7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38015" y="43083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61"/>
                </a:lnTo>
                <a:lnTo>
                  <a:pt x="448056" y="64973"/>
                </a:lnTo>
                <a:lnTo>
                  <a:pt x="40767" y="64973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7" y="34442"/>
                </a:lnTo>
                <a:lnTo>
                  <a:pt x="42037" y="34086"/>
                </a:lnTo>
                <a:lnTo>
                  <a:pt x="325148" y="34086"/>
                </a:lnTo>
                <a:lnTo>
                  <a:pt x="325247" y="31953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9184" y="26631"/>
                </a:lnTo>
                <a:lnTo>
                  <a:pt x="330835" y="26098"/>
                </a:lnTo>
                <a:lnTo>
                  <a:pt x="332359" y="25387"/>
                </a:lnTo>
                <a:lnTo>
                  <a:pt x="448056" y="25387"/>
                </a:lnTo>
                <a:lnTo>
                  <a:pt x="448056" y="14198"/>
                </a:lnTo>
                <a:lnTo>
                  <a:pt x="447675" y="11544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99060">
                <a:moveTo>
                  <a:pt x="325148" y="34086"/>
                </a:moveTo>
                <a:lnTo>
                  <a:pt x="68961" y="34086"/>
                </a:lnTo>
                <a:lnTo>
                  <a:pt x="70358" y="34442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719"/>
                </a:lnTo>
                <a:lnTo>
                  <a:pt x="325247" y="35331"/>
                </a:lnTo>
                <a:lnTo>
                  <a:pt x="325148" y="34086"/>
                </a:lnTo>
                <a:close/>
              </a:path>
              <a:path w="448310" h="99060">
                <a:moveTo>
                  <a:pt x="369316" y="25387"/>
                </a:moveTo>
                <a:lnTo>
                  <a:pt x="336042" y="25387"/>
                </a:lnTo>
                <a:lnTo>
                  <a:pt x="337947" y="26098"/>
                </a:lnTo>
                <a:lnTo>
                  <a:pt x="339089" y="26631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1953"/>
                </a:lnTo>
                <a:lnTo>
                  <a:pt x="343281" y="33731"/>
                </a:lnTo>
                <a:lnTo>
                  <a:pt x="342900" y="35331"/>
                </a:lnTo>
                <a:lnTo>
                  <a:pt x="342773" y="37096"/>
                </a:lnTo>
                <a:lnTo>
                  <a:pt x="340868" y="39763"/>
                </a:lnTo>
                <a:lnTo>
                  <a:pt x="339089" y="40652"/>
                </a:lnTo>
                <a:lnTo>
                  <a:pt x="337947" y="41541"/>
                </a:lnTo>
                <a:lnTo>
                  <a:pt x="336042" y="41719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9316" y="41719"/>
                </a:lnTo>
                <a:lnTo>
                  <a:pt x="367411" y="41541"/>
                </a:lnTo>
                <a:lnTo>
                  <a:pt x="366141" y="40652"/>
                </a:lnTo>
                <a:lnTo>
                  <a:pt x="364489" y="39763"/>
                </a:lnTo>
                <a:lnTo>
                  <a:pt x="363474" y="38519"/>
                </a:lnTo>
                <a:lnTo>
                  <a:pt x="362585" y="37096"/>
                </a:lnTo>
                <a:lnTo>
                  <a:pt x="362331" y="35331"/>
                </a:lnTo>
                <a:lnTo>
                  <a:pt x="361950" y="33731"/>
                </a:lnTo>
                <a:lnTo>
                  <a:pt x="362331" y="31953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631"/>
                </a:lnTo>
                <a:lnTo>
                  <a:pt x="367411" y="26098"/>
                </a:lnTo>
                <a:lnTo>
                  <a:pt x="369316" y="25387"/>
                </a:lnTo>
                <a:close/>
              </a:path>
              <a:path w="448310" h="99060">
                <a:moveTo>
                  <a:pt x="403098" y="25387"/>
                </a:moveTo>
                <a:lnTo>
                  <a:pt x="372872" y="25387"/>
                </a:lnTo>
                <a:lnTo>
                  <a:pt x="374523" y="26098"/>
                </a:lnTo>
                <a:lnTo>
                  <a:pt x="376174" y="26631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1953"/>
                </a:lnTo>
                <a:lnTo>
                  <a:pt x="380238" y="33731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519"/>
                </a:lnTo>
                <a:lnTo>
                  <a:pt x="377317" y="39763"/>
                </a:lnTo>
                <a:lnTo>
                  <a:pt x="376174" y="40652"/>
                </a:lnTo>
                <a:lnTo>
                  <a:pt x="374523" y="41541"/>
                </a:lnTo>
                <a:lnTo>
                  <a:pt x="372872" y="41719"/>
                </a:lnTo>
                <a:lnTo>
                  <a:pt x="370967" y="42075"/>
                </a:lnTo>
                <a:lnTo>
                  <a:pt x="405003" y="42075"/>
                </a:lnTo>
                <a:lnTo>
                  <a:pt x="403098" y="41719"/>
                </a:lnTo>
                <a:lnTo>
                  <a:pt x="401574" y="41541"/>
                </a:lnTo>
                <a:lnTo>
                  <a:pt x="399796" y="40652"/>
                </a:lnTo>
                <a:lnTo>
                  <a:pt x="398653" y="39763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1953"/>
                </a:lnTo>
                <a:lnTo>
                  <a:pt x="396748" y="30530"/>
                </a:lnTo>
                <a:lnTo>
                  <a:pt x="398653" y="27876"/>
                </a:lnTo>
                <a:lnTo>
                  <a:pt x="399796" y="26631"/>
                </a:lnTo>
                <a:lnTo>
                  <a:pt x="401574" y="26098"/>
                </a:lnTo>
                <a:lnTo>
                  <a:pt x="403098" y="25387"/>
                </a:lnTo>
                <a:close/>
              </a:path>
              <a:path w="448310" h="99060">
                <a:moveTo>
                  <a:pt x="448056" y="25387"/>
                </a:moveTo>
                <a:lnTo>
                  <a:pt x="406908" y="25387"/>
                </a:lnTo>
                <a:lnTo>
                  <a:pt x="408432" y="26098"/>
                </a:lnTo>
                <a:lnTo>
                  <a:pt x="410210" y="26631"/>
                </a:lnTo>
                <a:lnTo>
                  <a:pt x="411353" y="27876"/>
                </a:lnTo>
                <a:lnTo>
                  <a:pt x="412369" y="29108"/>
                </a:lnTo>
                <a:lnTo>
                  <a:pt x="413258" y="30530"/>
                </a:lnTo>
                <a:lnTo>
                  <a:pt x="414020" y="31953"/>
                </a:lnTo>
                <a:lnTo>
                  <a:pt x="414020" y="35331"/>
                </a:lnTo>
                <a:lnTo>
                  <a:pt x="406908" y="41719"/>
                </a:lnTo>
                <a:lnTo>
                  <a:pt x="405003" y="42075"/>
                </a:lnTo>
                <a:lnTo>
                  <a:pt x="448056" y="42075"/>
                </a:lnTo>
                <a:lnTo>
                  <a:pt x="448056" y="2538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38015" y="41940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01"/>
                </a:lnTo>
                <a:lnTo>
                  <a:pt x="0" y="84835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35"/>
                </a:lnTo>
                <a:lnTo>
                  <a:pt x="448056" y="65087"/>
                </a:lnTo>
                <a:lnTo>
                  <a:pt x="42037" y="65087"/>
                </a:lnTo>
                <a:lnTo>
                  <a:pt x="40767" y="64909"/>
                </a:lnTo>
                <a:lnTo>
                  <a:pt x="39750" y="64198"/>
                </a:lnTo>
                <a:lnTo>
                  <a:pt x="38862" y="63131"/>
                </a:lnTo>
                <a:lnTo>
                  <a:pt x="38862" y="36106"/>
                </a:lnTo>
                <a:lnTo>
                  <a:pt x="39750" y="34861"/>
                </a:lnTo>
                <a:lnTo>
                  <a:pt x="40767" y="34150"/>
                </a:lnTo>
                <a:lnTo>
                  <a:pt x="42037" y="33972"/>
                </a:lnTo>
                <a:lnTo>
                  <a:pt x="325145" y="33972"/>
                </a:lnTo>
                <a:lnTo>
                  <a:pt x="325247" y="31838"/>
                </a:lnTo>
                <a:lnTo>
                  <a:pt x="326009" y="30416"/>
                </a:lnTo>
                <a:lnTo>
                  <a:pt x="326644" y="28816"/>
                </a:lnTo>
                <a:lnTo>
                  <a:pt x="327913" y="27736"/>
                </a:lnTo>
                <a:lnTo>
                  <a:pt x="329184" y="26847"/>
                </a:lnTo>
                <a:lnTo>
                  <a:pt x="330835" y="25958"/>
                </a:lnTo>
                <a:lnTo>
                  <a:pt x="332359" y="25603"/>
                </a:lnTo>
                <a:lnTo>
                  <a:pt x="334263" y="25247"/>
                </a:lnTo>
                <a:lnTo>
                  <a:pt x="448056" y="25247"/>
                </a:lnTo>
                <a:lnTo>
                  <a:pt x="448056" y="14401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45" y="33972"/>
                </a:moveTo>
                <a:lnTo>
                  <a:pt x="68961" y="33972"/>
                </a:lnTo>
                <a:lnTo>
                  <a:pt x="70358" y="34150"/>
                </a:lnTo>
                <a:lnTo>
                  <a:pt x="71247" y="34861"/>
                </a:lnTo>
                <a:lnTo>
                  <a:pt x="71882" y="36106"/>
                </a:lnTo>
                <a:lnTo>
                  <a:pt x="72199" y="36995"/>
                </a:lnTo>
                <a:lnTo>
                  <a:pt x="72262" y="61887"/>
                </a:lnTo>
                <a:lnTo>
                  <a:pt x="71882" y="63131"/>
                </a:lnTo>
                <a:lnTo>
                  <a:pt x="71247" y="64198"/>
                </a:lnTo>
                <a:lnTo>
                  <a:pt x="70358" y="64909"/>
                </a:lnTo>
                <a:lnTo>
                  <a:pt x="68961" y="65087"/>
                </a:lnTo>
                <a:lnTo>
                  <a:pt x="448056" y="65087"/>
                </a:lnTo>
                <a:lnTo>
                  <a:pt x="448056" y="41973"/>
                </a:lnTo>
                <a:lnTo>
                  <a:pt x="332359" y="41973"/>
                </a:lnTo>
                <a:lnTo>
                  <a:pt x="330835" y="41440"/>
                </a:lnTo>
                <a:lnTo>
                  <a:pt x="329184" y="40728"/>
                </a:lnTo>
                <a:lnTo>
                  <a:pt x="327913" y="39662"/>
                </a:lnTo>
                <a:lnTo>
                  <a:pt x="326644" y="38417"/>
                </a:lnTo>
                <a:lnTo>
                  <a:pt x="326009" y="36995"/>
                </a:lnTo>
                <a:lnTo>
                  <a:pt x="325247" y="35394"/>
                </a:lnTo>
                <a:lnTo>
                  <a:pt x="325145" y="33972"/>
                </a:lnTo>
                <a:close/>
              </a:path>
              <a:path w="448310" h="99060">
                <a:moveTo>
                  <a:pt x="370967" y="25247"/>
                </a:moveTo>
                <a:lnTo>
                  <a:pt x="334263" y="25247"/>
                </a:lnTo>
                <a:lnTo>
                  <a:pt x="337947" y="25958"/>
                </a:lnTo>
                <a:lnTo>
                  <a:pt x="339089" y="26847"/>
                </a:lnTo>
                <a:lnTo>
                  <a:pt x="340868" y="27736"/>
                </a:lnTo>
                <a:lnTo>
                  <a:pt x="341757" y="28816"/>
                </a:lnTo>
                <a:lnTo>
                  <a:pt x="342773" y="30416"/>
                </a:lnTo>
                <a:lnTo>
                  <a:pt x="342900" y="31838"/>
                </a:lnTo>
                <a:lnTo>
                  <a:pt x="343281" y="33616"/>
                </a:lnTo>
                <a:lnTo>
                  <a:pt x="342900" y="35394"/>
                </a:lnTo>
                <a:lnTo>
                  <a:pt x="342773" y="36995"/>
                </a:lnTo>
                <a:lnTo>
                  <a:pt x="340868" y="39662"/>
                </a:lnTo>
                <a:lnTo>
                  <a:pt x="339089" y="40728"/>
                </a:lnTo>
                <a:lnTo>
                  <a:pt x="337947" y="41440"/>
                </a:lnTo>
                <a:lnTo>
                  <a:pt x="336042" y="41973"/>
                </a:lnTo>
                <a:lnTo>
                  <a:pt x="369316" y="41973"/>
                </a:lnTo>
                <a:lnTo>
                  <a:pt x="367411" y="41440"/>
                </a:lnTo>
                <a:lnTo>
                  <a:pt x="366141" y="40728"/>
                </a:lnTo>
                <a:lnTo>
                  <a:pt x="364489" y="39662"/>
                </a:lnTo>
                <a:lnTo>
                  <a:pt x="363474" y="38417"/>
                </a:lnTo>
                <a:lnTo>
                  <a:pt x="362585" y="36995"/>
                </a:lnTo>
                <a:lnTo>
                  <a:pt x="362331" y="35394"/>
                </a:lnTo>
                <a:lnTo>
                  <a:pt x="361950" y="33616"/>
                </a:lnTo>
                <a:lnTo>
                  <a:pt x="362331" y="31838"/>
                </a:lnTo>
                <a:lnTo>
                  <a:pt x="362585" y="30416"/>
                </a:lnTo>
                <a:lnTo>
                  <a:pt x="363474" y="28816"/>
                </a:lnTo>
                <a:lnTo>
                  <a:pt x="364489" y="27736"/>
                </a:lnTo>
                <a:lnTo>
                  <a:pt x="366141" y="26847"/>
                </a:lnTo>
                <a:lnTo>
                  <a:pt x="367411" y="25958"/>
                </a:lnTo>
                <a:lnTo>
                  <a:pt x="369316" y="25603"/>
                </a:lnTo>
                <a:lnTo>
                  <a:pt x="370967" y="25247"/>
                </a:lnTo>
                <a:close/>
              </a:path>
              <a:path w="448310" h="99060">
                <a:moveTo>
                  <a:pt x="405003" y="25247"/>
                </a:moveTo>
                <a:lnTo>
                  <a:pt x="370967" y="25247"/>
                </a:lnTo>
                <a:lnTo>
                  <a:pt x="372872" y="25603"/>
                </a:lnTo>
                <a:lnTo>
                  <a:pt x="374523" y="25958"/>
                </a:lnTo>
                <a:lnTo>
                  <a:pt x="376174" y="26847"/>
                </a:lnTo>
                <a:lnTo>
                  <a:pt x="378713" y="28816"/>
                </a:lnTo>
                <a:lnTo>
                  <a:pt x="379222" y="30416"/>
                </a:lnTo>
                <a:lnTo>
                  <a:pt x="379984" y="31838"/>
                </a:lnTo>
                <a:lnTo>
                  <a:pt x="380238" y="33616"/>
                </a:lnTo>
                <a:lnTo>
                  <a:pt x="379984" y="35394"/>
                </a:lnTo>
                <a:lnTo>
                  <a:pt x="379222" y="36995"/>
                </a:lnTo>
                <a:lnTo>
                  <a:pt x="378713" y="38417"/>
                </a:lnTo>
                <a:lnTo>
                  <a:pt x="377317" y="39662"/>
                </a:lnTo>
                <a:lnTo>
                  <a:pt x="376174" y="40728"/>
                </a:lnTo>
                <a:lnTo>
                  <a:pt x="374523" y="41440"/>
                </a:lnTo>
                <a:lnTo>
                  <a:pt x="372872" y="41973"/>
                </a:lnTo>
                <a:lnTo>
                  <a:pt x="403098" y="41973"/>
                </a:lnTo>
                <a:lnTo>
                  <a:pt x="401574" y="41440"/>
                </a:lnTo>
                <a:lnTo>
                  <a:pt x="399796" y="40728"/>
                </a:lnTo>
                <a:lnTo>
                  <a:pt x="398653" y="39662"/>
                </a:lnTo>
                <a:lnTo>
                  <a:pt x="396748" y="36995"/>
                </a:lnTo>
                <a:lnTo>
                  <a:pt x="395986" y="35394"/>
                </a:lnTo>
                <a:lnTo>
                  <a:pt x="395986" y="31838"/>
                </a:lnTo>
                <a:lnTo>
                  <a:pt x="403098" y="25603"/>
                </a:lnTo>
                <a:lnTo>
                  <a:pt x="405003" y="25247"/>
                </a:lnTo>
                <a:close/>
              </a:path>
              <a:path w="448310" h="99060">
                <a:moveTo>
                  <a:pt x="448056" y="25247"/>
                </a:moveTo>
                <a:lnTo>
                  <a:pt x="405003" y="25247"/>
                </a:lnTo>
                <a:lnTo>
                  <a:pt x="406908" y="25603"/>
                </a:lnTo>
                <a:lnTo>
                  <a:pt x="408432" y="25958"/>
                </a:lnTo>
                <a:lnTo>
                  <a:pt x="414020" y="31838"/>
                </a:lnTo>
                <a:lnTo>
                  <a:pt x="414020" y="35394"/>
                </a:lnTo>
                <a:lnTo>
                  <a:pt x="406908" y="41973"/>
                </a:lnTo>
                <a:lnTo>
                  <a:pt x="448056" y="41973"/>
                </a:lnTo>
                <a:lnTo>
                  <a:pt x="448056" y="2524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38015" y="4079747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3"/>
                </a:lnTo>
                <a:lnTo>
                  <a:pt x="432688" y="100583"/>
                </a:lnTo>
                <a:lnTo>
                  <a:pt x="448056" y="86156"/>
                </a:lnTo>
                <a:lnTo>
                  <a:pt x="448056" y="65976"/>
                </a:lnTo>
                <a:lnTo>
                  <a:pt x="42037" y="65976"/>
                </a:lnTo>
                <a:lnTo>
                  <a:pt x="40767" y="65798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7" y="34607"/>
                </a:lnTo>
                <a:lnTo>
                  <a:pt x="325135" y="34607"/>
                </a:lnTo>
                <a:lnTo>
                  <a:pt x="325247" y="32626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7913" y="28295"/>
                </a:lnTo>
                <a:lnTo>
                  <a:pt x="329184" y="27216"/>
                </a:lnTo>
                <a:lnTo>
                  <a:pt x="330835" y="26492"/>
                </a:lnTo>
                <a:lnTo>
                  <a:pt x="332359" y="25958"/>
                </a:lnTo>
                <a:lnTo>
                  <a:pt x="334263" y="25590"/>
                </a:lnTo>
                <a:lnTo>
                  <a:pt x="448056" y="25590"/>
                </a:lnTo>
                <a:lnTo>
                  <a:pt x="448056" y="14414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35" y="34607"/>
                </a:moveTo>
                <a:lnTo>
                  <a:pt x="70358" y="34607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798"/>
                </a:lnTo>
                <a:lnTo>
                  <a:pt x="68961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544"/>
                </a:lnTo>
                <a:lnTo>
                  <a:pt x="330835" y="41821"/>
                </a:lnTo>
                <a:lnTo>
                  <a:pt x="329184" y="41274"/>
                </a:lnTo>
                <a:lnTo>
                  <a:pt x="327913" y="40017"/>
                </a:lnTo>
                <a:lnTo>
                  <a:pt x="326644" y="38938"/>
                </a:lnTo>
                <a:lnTo>
                  <a:pt x="326009" y="37668"/>
                </a:lnTo>
                <a:lnTo>
                  <a:pt x="325247" y="35864"/>
                </a:lnTo>
                <a:lnTo>
                  <a:pt x="325135" y="34607"/>
                </a:lnTo>
                <a:close/>
              </a:path>
              <a:path w="448310" h="100964">
                <a:moveTo>
                  <a:pt x="370967" y="25590"/>
                </a:moveTo>
                <a:lnTo>
                  <a:pt x="334263" y="25590"/>
                </a:lnTo>
                <a:lnTo>
                  <a:pt x="336042" y="25958"/>
                </a:lnTo>
                <a:lnTo>
                  <a:pt x="337947" y="26492"/>
                </a:lnTo>
                <a:lnTo>
                  <a:pt x="339089" y="27216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626"/>
                </a:lnTo>
                <a:lnTo>
                  <a:pt x="343281" y="34429"/>
                </a:lnTo>
                <a:lnTo>
                  <a:pt x="342900" y="3586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2331" y="35864"/>
                </a:lnTo>
                <a:lnTo>
                  <a:pt x="361950" y="34429"/>
                </a:lnTo>
                <a:lnTo>
                  <a:pt x="362331" y="32626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216"/>
                </a:lnTo>
                <a:lnTo>
                  <a:pt x="367411" y="26492"/>
                </a:lnTo>
                <a:lnTo>
                  <a:pt x="369316" y="25958"/>
                </a:lnTo>
                <a:lnTo>
                  <a:pt x="370967" y="25590"/>
                </a:lnTo>
                <a:close/>
              </a:path>
              <a:path w="448310" h="100964">
                <a:moveTo>
                  <a:pt x="405003" y="25590"/>
                </a:moveTo>
                <a:lnTo>
                  <a:pt x="370967" y="25590"/>
                </a:lnTo>
                <a:lnTo>
                  <a:pt x="372872" y="25958"/>
                </a:lnTo>
                <a:lnTo>
                  <a:pt x="374523" y="26492"/>
                </a:lnTo>
                <a:lnTo>
                  <a:pt x="376174" y="27216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626"/>
                </a:lnTo>
                <a:lnTo>
                  <a:pt x="380238" y="34429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8938"/>
                </a:lnTo>
                <a:lnTo>
                  <a:pt x="377317" y="40017"/>
                </a:lnTo>
                <a:lnTo>
                  <a:pt x="376174" y="41274"/>
                </a:lnTo>
                <a:lnTo>
                  <a:pt x="374523" y="41821"/>
                </a:lnTo>
                <a:lnTo>
                  <a:pt x="372872" y="42544"/>
                </a:lnTo>
                <a:lnTo>
                  <a:pt x="370967" y="42722"/>
                </a:lnTo>
                <a:lnTo>
                  <a:pt x="405003" y="42722"/>
                </a:lnTo>
                <a:lnTo>
                  <a:pt x="403098" y="42544"/>
                </a:lnTo>
                <a:lnTo>
                  <a:pt x="401574" y="41821"/>
                </a:lnTo>
                <a:lnTo>
                  <a:pt x="399796" y="41274"/>
                </a:lnTo>
                <a:lnTo>
                  <a:pt x="398653" y="40017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626"/>
                </a:lnTo>
                <a:lnTo>
                  <a:pt x="403098" y="25958"/>
                </a:lnTo>
                <a:lnTo>
                  <a:pt x="405003" y="25590"/>
                </a:lnTo>
                <a:close/>
              </a:path>
              <a:path w="448310" h="100964">
                <a:moveTo>
                  <a:pt x="448056" y="25590"/>
                </a:moveTo>
                <a:lnTo>
                  <a:pt x="405003" y="25590"/>
                </a:lnTo>
                <a:lnTo>
                  <a:pt x="406908" y="25958"/>
                </a:lnTo>
                <a:lnTo>
                  <a:pt x="408432" y="26492"/>
                </a:lnTo>
                <a:lnTo>
                  <a:pt x="414020" y="32626"/>
                </a:lnTo>
                <a:lnTo>
                  <a:pt x="414020" y="35864"/>
                </a:lnTo>
                <a:lnTo>
                  <a:pt x="413258" y="37668"/>
                </a:lnTo>
                <a:lnTo>
                  <a:pt x="412369" y="38938"/>
                </a:lnTo>
                <a:lnTo>
                  <a:pt x="411353" y="40017"/>
                </a:lnTo>
                <a:lnTo>
                  <a:pt x="410210" y="41274"/>
                </a:lnTo>
                <a:lnTo>
                  <a:pt x="408432" y="41821"/>
                </a:lnTo>
                <a:lnTo>
                  <a:pt x="406908" y="42544"/>
                </a:lnTo>
                <a:lnTo>
                  <a:pt x="405003" y="42722"/>
                </a:lnTo>
                <a:lnTo>
                  <a:pt x="448056" y="42722"/>
                </a:lnTo>
                <a:lnTo>
                  <a:pt x="448056" y="2559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19783" y="1658111"/>
            <a:ext cx="1633855" cy="2437130"/>
          </a:xfrm>
          <a:custGeom>
            <a:avLst/>
            <a:gdLst/>
            <a:ahLst/>
            <a:cxnLst/>
            <a:rect l="l" t="t" r="r" b="b"/>
            <a:pathLst>
              <a:path w="1633855" h="2437129">
                <a:moveTo>
                  <a:pt x="0" y="2436876"/>
                </a:moveTo>
                <a:lnTo>
                  <a:pt x="1633727" y="2436876"/>
                </a:lnTo>
                <a:lnTo>
                  <a:pt x="1633727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ln w="12192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03603" y="3307079"/>
            <a:ext cx="646430" cy="698500"/>
          </a:xfrm>
          <a:custGeom>
            <a:avLst/>
            <a:gdLst/>
            <a:ahLst/>
            <a:cxnLst/>
            <a:rect l="l" t="t" r="r" b="b"/>
            <a:pathLst>
              <a:path w="646430" h="698500">
                <a:moveTo>
                  <a:pt x="606044" y="0"/>
                </a:moveTo>
                <a:lnTo>
                  <a:pt x="40132" y="0"/>
                </a:lnTo>
                <a:lnTo>
                  <a:pt x="24485" y="3145"/>
                </a:lnTo>
                <a:lnTo>
                  <a:pt x="11731" y="11731"/>
                </a:lnTo>
                <a:lnTo>
                  <a:pt x="3145" y="24485"/>
                </a:lnTo>
                <a:lnTo>
                  <a:pt x="0" y="40132"/>
                </a:lnTo>
                <a:lnTo>
                  <a:pt x="0" y="657860"/>
                </a:lnTo>
                <a:lnTo>
                  <a:pt x="3145" y="673480"/>
                </a:lnTo>
                <a:lnTo>
                  <a:pt x="11731" y="686236"/>
                </a:lnTo>
                <a:lnTo>
                  <a:pt x="24485" y="694837"/>
                </a:lnTo>
                <a:lnTo>
                  <a:pt x="40132" y="697992"/>
                </a:lnTo>
                <a:lnTo>
                  <a:pt x="606044" y="697992"/>
                </a:lnTo>
                <a:lnTo>
                  <a:pt x="621690" y="694837"/>
                </a:lnTo>
                <a:lnTo>
                  <a:pt x="634444" y="686236"/>
                </a:lnTo>
                <a:lnTo>
                  <a:pt x="643030" y="673480"/>
                </a:lnTo>
                <a:lnTo>
                  <a:pt x="646176" y="657860"/>
                </a:lnTo>
                <a:lnTo>
                  <a:pt x="646176" y="40132"/>
                </a:lnTo>
                <a:lnTo>
                  <a:pt x="643030" y="24485"/>
                </a:lnTo>
                <a:lnTo>
                  <a:pt x="634444" y="11731"/>
                </a:lnTo>
                <a:lnTo>
                  <a:pt x="621690" y="3145"/>
                </a:lnTo>
                <a:lnTo>
                  <a:pt x="606044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55748" y="2529839"/>
            <a:ext cx="318770" cy="734695"/>
          </a:xfrm>
          <a:custGeom>
            <a:avLst/>
            <a:gdLst/>
            <a:ahLst/>
            <a:cxnLst/>
            <a:rect l="l" t="t" r="r" b="b"/>
            <a:pathLst>
              <a:path w="318769" h="734695">
                <a:moveTo>
                  <a:pt x="298703" y="0"/>
                </a:moveTo>
                <a:lnTo>
                  <a:pt x="19812" y="0"/>
                </a:ln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0" y="714756"/>
                </a:lnTo>
                <a:lnTo>
                  <a:pt x="1559" y="722459"/>
                </a:lnTo>
                <a:lnTo>
                  <a:pt x="5810" y="728757"/>
                </a:lnTo>
                <a:lnTo>
                  <a:pt x="12108" y="733008"/>
                </a:lnTo>
                <a:lnTo>
                  <a:pt x="19812" y="734568"/>
                </a:lnTo>
                <a:lnTo>
                  <a:pt x="298703" y="734568"/>
                </a:lnTo>
                <a:lnTo>
                  <a:pt x="306407" y="733008"/>
                </a:lnTo>
                <a:lnTo>
                  <a:pt x="312705" y="728757"/>
                </a:lnTo>
                <a:lnTo>
                  <a:pt x="316956" y="722459"/>
                </a:lnTo>
                <a:lnTo>
                  <a:pt x="318515" y="714756"/>
                </a:lnTo>
                <a:lnTo>
                  <a:pt x="318515" y="19812"/>
                </a:lnTo>
                <a:lnTo>
                  <a:pt x="316956" y="12108"/>
                </a:lnTo>
                <a:lnTo>
                  <a:pt x="312705" y="5810"/>
                </a:lnTo>
                <a:lnTo>
                  <a:pt x="306407" y="1559"/>
                </a:lnTo>
                <a:lnTo>
                  <a:pt x="298703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54123" y="2529839"/>
            <a:ext cx="439420" cy="734695"/>
          </a:xfrm>
          <a:custGeom>
            <a:avLst/>
            <a:gdLst/>
            <a:ahLst/>
            <a:cxnLst/>
            <a:rect l="l" t="t" r="r" b="b"/>
            <a:pathLst>
              <a:path w="439419" h="734695">
                <a:moveTo>
                  <a:pt x="411606" y="0"/>
                </a:moveTo>
                <a:lnTo>
                  <a:pt x="27305" y="0"/>
                </a:lnTo>
                <a:lnTo>
                  <a:pt x="16662" y="2141"/>
                </a:lnTo>
                <a:lnTo>
                  <a:pt x="7985" y="7985"/>
                </a:lnTo>
                <a:lnTo>
                  <a:pt x="2141" y="16662"/>
                </a:lnTo>
                <a:lnTo>
                  <a:pt x="0" y="27305"/>
                </a:lnTo>
                <a:lnTo>
                  <a:pt x="0" y="707263"/>
                </a:lnTo>
                <a:lnTo>
                  <a:pt x="2141" y="717905"/>
                </a:lnTo>
                <a:lnTo>
                  <a:pt x="7985" y="726582"/>
                </a:lnTo>
                <a:lnTo>
                  <a:pt x="16662" y="732426"/>
                </a:lnTo>
                <a:lnTo>
                  <a:pt x="27305" y="734568"/>
                </a:lnTo>
                <a:lnTo>
                  <a:pt x="411606" y="734568"/>
                </a:lnTo>
                <a:lnTo>
                  <a:pt x="422249" y="732426"/>
                </a:lnTo>
                <a:lnTo>
                  <a:pt x="430926" y="726582"/>
                </a:lnTo>
                <a:lnTo>
                  <a:pt x="436770" y="717905"/>
                </a:lnTo>
                <a:lnTo>
                  <a:pt x="438912" y="707263"/>
                </a:lnTo>
                <a:lnTo>
                  <a:pt x="438912" y="27305"/>
                </a:lnTo>
                <a:lnTo>
                  <a:pt x="436770" y="16662"/>
                </a:lnTo>
                <a:lnTo>
                  <a:pt x="430926" y="7985"/>
                </a:lnTo>
                <a:lnTo>
                  <a:pt x="422249" y="2141"/>
                </a:lnTo>
                <a:lnTo>
                  <a:pt x="411606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03603" y="2529839"/>
            <a:ext cx="311150" cy="734695"/>
          </a:xfrm>
          <a:custGeom>
            <a:avLst/>
            <a:gdLst/>
            <a:ahLst/>
            <a:cxnLst/>
            <a:rect l="l" t="t" r="r" b="b"/>
            <a:pathLst>
              <a:path w="311150" h="734695">
                <a:moveTo>
                  <a:pt x="291591" y="0"/>
                </a:moveTo>
                <a:lnTo>
                  <a:pt x="19304" y="0"/>
                </a:lnTo>
                <a:lnTo>
                  <a:pt x="11787" y="1516"/>
                </a:lnTo>
                <a:lnTo>
                  <a:pt x="5651" y="5651"/>
                </a:lnTo>
                <a:lnTo>
                  <a:pt x="1516" y="11787"/>
                </a:lnTo>
                <a:lnTo>
                  <a:pt x="0" y="19304"/>
                </a:lnTo>
                <a:lnTo>
                  <a:pt x="0" y="715264"/>
                </a:lnTo>
                <a:lnTo>
                  <a:pt x="1516" y="722780"/>
                </a:lnTo>
                <a:lnTo>
                  <a:pt x="5651" y="728916"/>
                </a:lnTo>
                <a:lnTo>
                  <a:pt x="11787" y="733051"/>
                </a:lnTo>
                <a:lnTo>
                  <a:pt x="19304" y="734568"/>
                </a:lnTo>
                <a:lnTo>
                  <a:pt x="291591" y="734568"/>
                </a:lnTo>
                <a:lnTo>
                  <a:pt x="299108" y="733051"/>
                </a:lnTo>
                <a:lnTo>
                  <a:pt x="305244" y="728916"/>
                </a:lnTo>
                <a:lnTo>
                  <a:pt x="309379" y="722780"/>
                </a:lnTo>
                <a:lnTo>
                  <a:pt x="310896" y="715264"/>
                </a:lnTo>
                <a:lnTo>
                  <a:pt x="310896" y="19304"/>
                </a:lnTo>
                <a:lnTo>
                  <a:pt x="309379" y="11787"/>
                </a:lnTo>
                <a:lnTo>
                  <a:pt x="305244" y="5651"/>
                </a:lnTo>
                <a:lnTo>
                  <a:pt x="299108" y="1516"/>
                </a:lnTo>
                <a:lnTo>
                  <a:pt x="291591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32660" y="2529839"/>
            <a:ext cx="279400" cy="734695"/>
          </a:xfrm>
          <a:custGeom>
            <a:avLst/>
            <a:gdLst/>
            <a:ahLst/>
            <a:cxnLst/>
            <a:rect l="l" t="t" r="r" b="b"/>
            <a:pathLst>
              <a:path w="279400" h="734695">
                <a:moveTo>
                  <a:pt x="271144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726821"/>
                </a:lnTo>
                <a:lnTo>
                  <a:pt x="7746" y="734568"/>
                </a:lnTo>
                <a:lnTo>
                  <a:pt x="271144" y="734568"/>
                </a:lnTo>
                <a:lnTo>
                  <a:pt x="278891" y="726821"/>
                </a:lnTo>
                <a:lnTo>
                  <a:pt x="278891" y="7747"/>
                </a:lnTo>
                <a:lnTo>
                  <a:pt x="27114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77439" y="3311652"/>
            <a:ext cx="497205" cy="698500"/>
          </a:xfrm>
          <a:custGeom>
            <a:avLst/>
            <a:gdLst/>
            <a:ahLst/>
            <a:cxnLst/>
            <a:rect l="l" t="t" r="r" b="b"/>
            <a:pathLst>
              <a:path w="497205" h="698500">
                <a:moveTo>
                  <a:pt x="465963" y="0"/>
                </a:moveTo>
                <a:lnTo>
                  <a:pt x="30861" y="0"/>
                </a:lnTo>
                <a:lnTo>
                  <a:pt x="18859" y="2428"/>
                </a:lnTo>
                <a:lnTo>
                  <a:pt x="9048" y="9048"/>
                </a:lnTo>
                <a:lnTo>
                  <a:pt x="2428" y="18859"/>
                </a:lnTo>
                <a:lnTo>
                  <a:pt x="0" y="30861"/>
                </a:lnTo>
                <a:lnTo>
                  <a:pt x="0" y="667131"/>
                </a:lnTo>
                <a:lnTo>
                  <a:pt x="2428" y="679143"/>
                </a:lnTo>
                <a:lnTo>
                  <a:pt x="9048" y="688952"/>
                </a:lnTo>
                <a:lnTo>
                  <a:pt x="18859" y="695566"/>
                </a:lnTo>
                <a:lnTo>
                  <a:pt x="30861" y="697992"/>
                </a:lnTo>
                <a:lnTo>
                  <a:pt x="465963" y="697992"/>
                </a:lnTo>
                <a:lnTo>
                  <a:pt x="477964" y="695566"/>
                </a:lnTo>
                <a:lnTo>
                  <a:pt x="487775" y="688952"/>
                </a:lnTo>
                <a:lnTo>
                  <a:pt x="494395" y="679143"/>
                </a:lnTo>
                <a:lnTo>
                  <a:pt x="496824" y="667131"/>
                </a:lnTo>
                <a:lnTo>
                  <a:pt x="496824" y="30861"/>
                </a:lnTo>
                <a:lnTo>
                  <a:pt x="494395" y="18859"/>
                </a:lnTo>
                <a:lnTo>
                  <a:pt x="487775" y="9048"/>
                </a:lnTo>
                <a:lnTo>
                  <a:pt x="477964" y="2428"/>
                </a:lnTo>
                <a:lnTo>
                  <a:pt x="465963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49779" y="1725167"/>
            <a:ext cx="824865" cy="734695"/>
          </a:xfrm>
          <a:custGeom>
            <a:avLst/>
            <a:gdLst/>
            <a:ahLst/>
            <a:cxnLst/>
            <a:rect l="l" t="t" r="r" b="b"/>
            <a:pathLst>
              <a:path w="824864" h="734694">
                <a:moveTo>
                  <a:pt x="778890" y="0"/>
                </a:moveTo>
                <a:lnTo>
                  <a:pt x="45593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3"/>
                </a:lnTo>
                <a:lnTo>
                  <a:pt x="0" y="688975"/>
                </a:lnTo>
                <a:lnTo>
                  <a:pt x="3587" y="706707"/>
                </a:lnTo>
                <a:lnTo>
                  <a:pt x="13366" y="721201"/>
                </a:lnTo>
                <a:lnTo>
                  <a:pt x="27860" y="730980"/>
                </a:lnTo>
                <a:lnTo>
                  <a:pt x="45593" y="734568"/>
                </a:lnTo>
                <a:lnTo>
                  <a:pt x="778890" y="734568"/>
                </a:lnTo>
                <a:lnTo>
                  <a:pt x="796623" y="730980"/>
                </a:lnTo>
                <a:lnTo>
                  <a:pt x="811117" y="721201"/>
                </a:lnTo>
                <a:lnTo>
                  <a:pt x="820896" y="706707"/>
                </a:lnTo>
                <a:lnTo>
                  <a:pt x="824483" y="688975"/>
                </a:lnTo>
                <a:lnTo>
                  <a:pt x="824483" y="45593"/>
                </a:lnTo>
                <a:lnTo>
                  <a:pt x="820896" y="27860"/>
                </a:lnTo>
                <a:lnTo>
                  <a:pt x="811117" y="13366"/>
                </a:lnTo>
                <a:lnTo>
                  <a:pt x="796623" y="3587"/>
                </a:lnTo>
                <a:lnTo>
                  <a:pt x="778890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03603" y="1732788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48209" y="0"/>
                </a:moveTo>
                <a:lnTo>
                  <a:pt x="4190" y="0"/>
                </a:lnTo>
                <a:lnTo>
                  <a:pt x="0" y="4190"/>
                </a:lnTo>
                <a:lnTo>
                  <a:pt x="0" y="728853"/>
                </a:lnTo>
                <a:lnTo>
                  <a:pt x="4190" y="733044"/>
                </a:lnTo>
                <a:lnTo>
                  <a:pt x="148209" y="733044"/>
                </a:lnTo>
                <a:lnTo>
                  <a:pt x="152400" y="728853"/>
                </a:lnTo>
                <a:lnTo>
                  <a:pt x="152400" y="4190"/>
                </a:lnTo>
                <a:lnTo>
                  <a:pt x="148209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99844" y="1732788"/>
            <a:ext cx="207645" cy="733425"/>
          </a:xfrm>
          <a:custGeom>
            <a:avLst/>
            <a:gdLst/>
            <a:ahLst/>
            <a:cxnLst/>
            <a:rect l="l" t="t" r="r" b="b"/>
            <a:pathLst>
              <a:path w="207644" h="733425">
                <a:moveTo>
                  <a:pt x="201549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727329"/>
                </a:lnTo>
                <a:lnTo>
                  <a:pt x="5714" y="733044"/>
                </a:lnTo>
                <a:lnTo>
                  <a:pt x="201549" y="733044"/>
                </a:lnTo>
                <a:lnTo>
                  <a:pt x="207263" y="727329"/>
                </a:lnTo>
                <a:lnTo>
                  <a:pt x="207263" y="5714"/>
                </a:lnTo>
                <a:lnTo>
                  <a:pt x="201549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10867" y="1732788"/>
            <a:ext cx="143510" cy="733425"/>
          </a:xfrm>
          <a:custGeom>
            <a:avLst/>
            <a:gdLst/>
            <a:ahLst/>
            <a:cxnLst/>
            <a:rect l="l" t="t" r="r" b="b"/>
            <a:pathLst>
              <a:path w="143510" h="733425">
                <a:moveTo>
                  <a:pt x="139319" y="0"/>
                </a:moveTo>
                <a:lnTo>
                  <a:pt x="3937" y="0"/>
                </a:lnTo>
                <a:lnTo>
                  <a:pt x="0" y="3937"/>
                </a:lnTo>
                <a:lnTo>
                  <a:pt x="0" y="729107"/>
                </a:lnTo>
                <a:lnTo>
                  <a:pt x="3937" y="733044"/>
                </a:lnTo>
                <a:lnTo>
                  <a:pt x="139319" y="733044"/>
                </a:lnTo>
                <a:lnTo>
                  <a:pt x="143256" y="729107"/>
                </a:lnTo>
                <a:lnTo>
                  <a:pt x="143256" y="3937"/>
                </a:lnTo>
                <a:lnTo>
                  <a:pt x="139319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77111" y="4183379"/>
            <a:ext cx="1725295" cy="424180"/>
          </a:xfrm>
          <a:custGeom>
            <a:avLst/>
            <a:gdLst/>
            <a:ahLst/>
            <a:cxnLst/>
            <a:rect l="l" t="t" r="r" b="b"/>
            <a:pathLst>
              <a:path w="1725295" h="424179">
                <a:moveTo>
                  <a:pt x="1665986" y="0"/>
                </a:moveTo>
                <a:lnTo>
                  <a:pt x="59181" y="0"/>
                </a:lnTo>
                <a:lnTo>
                  <a:pt x="47371" y="1511"/>
                </a:lnTo>
                <a:lnTo>
                  <a:pt x="9651" y="26619"/>
                </a:lnTo>
                <a:lnTo>
                  <a:pt x="0" y="61607"/>
                </a:lnTo>
                <a:lnTo>
                  <a:pt x="0" y="362813"/>
                </a:lnTo>
                <a:lnTo>
                  <a:pt x="17018" y="405409"/>
                </a:lnTo>
                <a:lnTo>
                  <a:pt x="59181" y="423672"/>
                </a:lnTo>
                <a:lnTo>
                  <a:pt x="1665986" y="423672"/>
                </a:lnTo>
                <a:lnTo>
                  <a:pt x="1708150" y="405409"/>
                </a:lnTo>
                <a:lnTo>
                  <a:pt x="1725168" y="362813"/>
                </a:lnTo>
                <a:lnTo>
                  <a:pt x="1725168" y="278384"/>
                </a:lnTo>
                <a:lnTo>
                  <a:pt x="162051" y="278384"/>
                </a:lnTo>
                <a:lnTo>
                  <a:pt x="156844" y="277622"/>
                </a:lnTo>
                <a:lnTo>
                  <a:pt x="153162" y="274586"/>
                </a:lnTo>
                <a:lnTo>
                  <a:pt x="149478" y="270027"/>
                </a:lnTo>
                <a:lnTo>
                  <a:pt x="149478" y="154406"/>
                </a:lnTo>
                <a:lnTo>
                  <a:pt x="153162" y="149085"/>
                </a:lnTo>
                <a:lnTo>
                  <a:pt x="156844" y="146037"/>
                </a:lnTo>
                <a:lnTo>
                  <a:pt x="162051" y="145275"/>
                </a:lnTo>
                <a:lnTo>
                  <a:pt x="1251863" y="145275"/>
                </a:lnTo>
                <a:lnTo>
                  <a:pt x="1251712" y="143764"/>
                </a:lnTo>
                <a:lnTo>
                  <a:pt x="1252474" y="136144"/>
                </a:lnTo>
                <a:lnTo>
                  <a:pt x="1255395" y="130060"/>
                </a:lnTo>
                <a:lnTo>
                  <a:pt x="1257681" y="123215"/>
                </a:lnTo>
                <a:lnTo>
                  <a:pt x="1287145" y="108013"/>
                </a:lnTo>
                <a:lnTo>
                  <a:pt x="1725168" y="108013"/>
                </a:lnTo>
                <a:lnTo>
                  <a:pt x="1725168" y="61607"/>
                </a:lnTo>
                <a:lnTo>
                  <a:pt x="1708150" y="18249"/>
                </a:lnTo>
                <a:lnTo>
                  <a:pt x="1677796" y="1511"/>
                </a:lnTo>
                <a:lnTo>
                  <a:pt x="1665986" y="0"/>
                </a:lnTo>
                <a:close/>
              </a:path>
              <a:path w="1725295" h="424179">
                <a:moveTo>
                  <a:pt x="1251863" y="145275"/>
                </a:moveTo>
                <a:lnTo>
                  <a:pt x="265556" y="145275"/>
                </a:lnTo>
                <a:lnTo>
                  <a:pt x="270763" y="146037"/>
                </a:lnTo>
                <a:lnTo>
                  <a:pt x="274447" y="149085"/>
                </a:lnTo>
                <a:lnTo>
                  <a:pt x="276732" y="154406"/>
                </a:lnTo>
                <a:lnTo>
                  <a:pt x="278129" y="158965"/>
                </a:lnTo>
                <a:lnTo>
                  <a:pt x="278129" y="264693"/>
                </a:lnTo>
                <a:lnTo>
                  <a:pt x="276732" y="270027"/>
                </a:lnTo>
                <a:lnTo>
                  <a:pt x="274447" y="274586"/>
                </a:lnTo>
                <a:lnTo>
                  <a:pt x="270763" y="277622"/>
                </a:lnTo>
                <a:lnTo>
                  <a:pt x="265556" y="278384"/>
                </a:lnTo>
                <a:lnTo>
                  <a:pt x="1725168" y="278384"/>
                </a:lnTo>
                <a:lnTo>
                  <a:pt x="1725168" y="179501"/>
                </a:lnTo>
                <a:lnTo>
                  <a:pt x="1279779" y="179501"/>
                </a:lnTo>
                <a:lnTo>
                  <a:pt x="1273937" y="177228"/>
                </a:lnTo>
                <a:lnTo>
                  <a:pt x="1267206" y="174180"/>
                </a:lnTo>
                <a:lnTo>
                  <a:pt x="1262761" y="169621"/>
                </a:lnTo>
                <a:lnTo>
                  <a:pt x="1257681" y="164299"/>
                </a:lnTo>
                <a:lnTo>
                  <a:pt x="1255395" y="158203"/>
                </a:lnTo>
                <a:lnTo>
                  <a:pt x="1252474" y="151358"/>
                </a:lnTo>
                <a:lnTo>
                  <a:pt x="1251863" y="145275"/>
                </a:lnTo>
                <a:close/>
              </a:path>
              <a:path w="1725295" h="424179">
                <a:moveTo>
                  <a:pt x="1428495" y="108013"/>
                </a:moveTo>
                <a:lnTo>
                  <a:pt x="1287145" y="108013"/>
                </a:lnTo>
                <a:lnTo>
                  <a:pt x="1293876" y="109524"/>
                </a:lnTo>
                <a:lnTo>
                  <a:pt x="1301242" y="111048"/>
                </a:lnTo>
                <a:lnTo>
                  <a:pt x="1305687" y="114858"/>
                </a:lnTo>
                <a:lnTo>
                  <a:pt x="1312418" y="118656"/>
                </a:lnTo>
                <a:lnTo>
                  <a:pt x="1316101" y="123215"/>
                </a:lnTo>
                <a:lnTo>
                  <a:pt x="1319783" y="130060"/>
                </a:lnTo>
                <a:lnTo>
                  <a:pt x="1320545" y="136144"/>
                </a:lnTo>
                <a:lnTo>
                  <a:pt x="1321943" y="143764"/>
                </a:lnTo>
                <a:lnTo>
                  <a:pt x="1320545" y="151358"/>
                </a:lnTo>
                <a:lnTo>
                  <a:pt x="1319783" y="158203"/>
                </a:lnTo>
                <a:lnTo>
                  <a:pt x="1316101" y="164299"/>
                </a:lnTo>
                <a:lnTo>
                  <a:pt x="1312418" y="169621"/>
                </a:lnTo>
                <a:lnTo>
                  <a:pt x="1301242" y="177228"/>
                </a:lnTo>
                <a:lnTo>
                  <a:pt x="1293876" y="179501"/>
                </a:lnTo>
                <a:lnTo>
                  <a:pt x="1421892" y="179501"/>
                </a:lnTo>
                <a:lnTo>
                  <a:pt x="1395221" y="151358"/>
                </a:lnTo>
                <a:lnTo>
                  <a:pt x="1393698" y="143764"/>
                </a:lnTo>
                <a:lnTo>
                  <a:pt x="1395221" y="136144"/>
                </a:lnTo>
                <a:lnTo>
                  <a:pt x="1395983" y="130060"/>
                </a:lnTo>
                <a:lnTo>
                  <a:pt x="1399667" y="123215"/>
                </a:lnTo>
                <a:lnTo>
                  <a:pt x="1403350" y="118656"/>
                </a:lnTo>
                <a:lnTo>
                  <a:pt x="1409954" y="114858"/>
                </a:lnTo>
                <a:lnTo>
                  <a:pt x="1414399" y="111048"/>
                </a:lnTo>
                <a:lnTo>
                  <a:pt x="1421892" y="109524"/>
                </a:lnTo>
                <a:lnTo>
                  <a:pt x="1428495" y="108013"/>
                </a:lnTo>
                <a:close/>
              </a:path>
              <a:path w="1725295" h="424179">
                <a:moveTo>
                  <a:pt x="1559433" y="108013"/>
                </a:moveTo>
                <a:lnTo>
                  <a:pt x="1428495" y="108013"/>
                </a:lnTo>
                <a:lnTo>
                  <a:pt x="1435862" y="109524"/>
                </a:lnTo>
                <a:lnTo>
                  <a:pt x="1441831" y="111048"/>
                </a:lnTo>
                <a:lnTo>
                  <a:pt x="1448435" y="114858"/>
                </a:lnTo>
                <a:lnTo>
                  <a:pt x="1452880" y="118656"/>
                </a:lnTo>
                <a:lnTo>
                  <a:pt x="1458087" y="123215"/>
                </a:lnTo>
                <a:lnTo>
                  <a:pt x="1460373" y="130060"/>
                </a:lnTo>
                <a:lnTo>
                  <a:pt x="1463294" y="136144"/>
                </a:lnTo>
                <a:lnTo>
                  <a:pt x="1464056" y="143764"/>
                </a:lnTo>
                <a:lnTo>
                  <a:pt x="1463294" y="151358"/>
                </a:lnTo>
                <a:lnTo>
                  <a:pt x="1460373" y="158203"/>
                </a:lnTo>
                <a:lnTo>
                  <a:pt x="1458087" y="164299"/>
                </a:lnTo>
                <a:lnTo>
                  <a:pt x="1448435" y="174180"/>
                </a:lnTo>
                <a:lnTo>
                  <a:pt x="1441831" y="177228"/>
                </a:lnTo>
                <a:lnTo>
                  <a:pt x="1435862" y="179501"/>
                </a:lnTo>
                <a:lnTo>
                  <a:pt x="1552067" y="179501"/>
                </a:lnTo>
                <a:lnTo>
                  <a:pt x="1524635" y="151358"/>
                </a:lnTo>
                <a:lnTo>
                  <a:pt x="1524635" y="136144"/>
                </a:lnTo>
                <a:lnTo>
                  <a:pt x="1552067" y="109524"/>
                </a:lnTo>
                <a:lnTo>
                  <a:pt x="1559433" y="108013"/>
                </a:lnTo>
                <a:close/>
              </a:path>
              <a:path w="1725295" h="424179">
                <a:moveTo>
                  <a:pt x="1725168" y="108013"/>
                </a:moveTo>
                <a:lnTo>
                  <a:pt x="1559433" y="108013"/>
                </a:lnTo>
                <a:lnTo>
                  <a:pt x="1566799" y="109524"/>
                </a:lnTo>
                <a:lnTo>
                  <a:pt x="1572768" y="111048"/>
                </a:lnTo>
                <a:lnTo>
                  <a:pt x="1594231" y="136144"/>
                </a:lnTo>
                <a:lnTo>
                  <a:pt x="1594231" y="151358"/>
                </a:lnTo>
                <a:lnTo>
                  <a:pt x="1566799" y="179501"/>
                </a:lnTo>
                <a:lnTo>
                  <a:pt x="1725168" y="179501"/>
                </a:lnTo>
                <a:lnTo>
                  <a:pt x="1725168" y="10801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89404" y="3316223"/>
            <a:ext cx="242570" cy="681355"/>
          </a:xfrm>
          <a:custGeom>
            <a:avLst/>
            <a:gdLst/>
            <a:ahLst/>
            <a:cxnLst/>
            <a:rect l="l" t="t" r="r" b="b"/>
            <a:pathLst>
              <a:path w="242569" h="681354">
                <a:moveTo>
                  <a:pt x="235584" y="0"/>
                </a:moveTo>
                <a:lnTo>
                  <a:pt x="6731" y="0"/>
                </a:lnTo>
                <a:lnTo>
                  <a:pt x="0" y="6731"/>
                </a:lnTo>
                <a:lnTo>
                  <a:pt x="0" y="674484"/>
                </a:lnTo>
                <a:lnTo>
                  <a:pt x="6731" y="681228"/>
                </a:lnTo>
                <a:lnTo>
                  <a:pt x="235584" y="681228"/>
                </a:lnTo>
                <a:lnTo>
                  <a:pt x="242315" y="674484"/>
                </a:lnTo>
                <a:lnTo>
                  <a:pt x="242315" y="6731"/>
                </a:lnTo>
                <a:lnTo>
                  <a:pt x="235584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27126" y="3036189"/>
            <a:ext cx="5943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Slow  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ch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dirty="0" sz="1100" spc="5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49361" y="2874391"/>
            <a:ext cx="5321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Rapidly  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d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0990"/>
            <a:ext cx="817245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6F8491"/>
                </a:solidFill>
              </a:rPr>
              <a:t>Docker </a:t>
            </a:r>
            <a:r>
              <a:rPr dirty="0" sz="2800">
                <a:solidFill>
                  <a:srgbClr val="6F8491"/>
                </a:solidFill>
              </a:rPr>
              <a:t>Enterprise </a:t>
            </a:r>
            <a:r>
              <a:rPr dirty="0" sz="2800" spc="-5">
                <a:solidFill>
                  <a:srgbClr val="6F8491"/>
                </a:solidFill>
              </a:rPr>
              <a:t>Edition (EE) is the CaaS enabled  </a:t>
            </a:r>
            <a:r>
              <a:rPr dirty="0" sz="2800">
                <a:solidFill>
                  <a:srgbClr val="6F8491"/>
                </a:solidFill>
              </a:rPr>
              <a:t>platform </a:t>
            </a:r>
            <a:r>
              <a:rPr dirty="0" sz="2800" spc="-5">
                <a:solidFill>
                  <a:srgbClr val="6F8491"/>
                </a:solidFill>
              </a:rPr>
              <a:t>for </a:t>
            </a:r>
            <a:r>
              <a:rPr dirty="0" sz="2800">
                <a:solidFill>
                  <a:srgbClr val="6F8491"/>
                </a:solidFill>
              </a:rPr>
              <a:t>developers and</a:t>
            </a:r>
            <a:r>
              <a:rPr dirty="0" sz="2800" spc="10">
                <a:solidFill>
                  <a:srgbClr val="6F8491"/>
                </a:solidFill>
              </a:rPr>
              <a:t> </a:t>
            </a:r>
            <a:r>
              <a:rPr dirty="0" sz="2800" spc="-5">
                <a:solidFill>
                  <a:srgbClr val="6F8491"/>
                </a:solidFill>
              </a:rPr>
              <a:t>IT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29860" indent="-286385">
              <a:lnSpc>
                <a:spcPct val="100000"/>
              </a:lnSpc>
              <a:spcBef>
                <a:spcPts val="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Integrated orchestration, security</a:t>
            </a:r>
            <a:r>
              <a:rPr dirty="0" spc="65"/>
              <a:t> </a:t>
            </a:r>
            <a:r>
              <a:rPr dirty="0" spc="-5"/>
              <a:t>and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management</a:t>
            </a:r>
          </a:p>
          <a:p>
            <a:pPr marL="5229860" marR="221615" indent="-286385">
              <a:lnSpc>
                <a:spcPct val="100000"/>
              </a:lnSpc>
              <a:spcBef>
                <a:spcPts val="79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Predictable quarterly releases </a:t>
            </a:r>
            <a:r>
              <a:rPr dirty="0" spc="-10"/>
              <a:t>with </a:t>
            </a:r>
            <a:r>
              <a:rPr dirty="0" spc="-5"/>
              <a:t>one  </a:t>
            </a:r>
            <a:r>
              <a:rPr dirty="0" spc="-10"/>
              <a:t>year </a:t>
            </a:r>
            <a:r>
              <a:rPr dirty="0" spc="-5"/>
              <a:t>of support and</a:t>
            </a:r>
            <a:r>
              <a:rPr dirty="0" spc="70"/>
              <a:t> </a:t>
            </a:r>
            <a:r>
              <a:rPr dirty="0" spc="-5"/>
              <a:t>maintenance</a:t>
            </a:r>
          </a:p>
          <a:p>
            <a:pPr marL="5229860" indent="-286385">
              <a:lnSpc>
                <a:spcPct val="100000"/>
              </a:lnSpc>
              <a:spcBef>
                <a:spcPts val="80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Security patches and hotfixes</a:t>
            </a:r>
            <a:r>
              <a:rPr dirty="0" spc="40"/>
              <a:t> </a:t>
            </a:r>
            <a:r>
              <a:rPr dirty="0" spc="-5"/>
              <a:t>backported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to all supported</a:t>
            </a:r>
            <a:r>
              <a:rPr dirty="0" spc="15"/>
              <a:t> </a:t>
            </a:r>
            <a:r>
              <a:rPr dirty="0" spc="-5"/>
              <a:t>versions</a:t>
            </a:r>
          </a:p>
          <a:p>
            <a:pPr marL="5229860" marR="316865" indent="-286385">
              <a:lnSpc>
                <a:spcPct val="100000"/>
              </a:lnSpc>
              <a:spcBef>
                <a:spcPts val="80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Enterprise class support (9am-6pm or  24x7x365)</a:t>
            </a:r>
          </a:p>
          <a:p>
            <a:pPr marL="5229860" marR="216535" indent="-286385">
              <a:lnSpc>
                <a:spcPct val="100000"/>
              </a:lnSpc>
              <a:spcBef>
                <a:spcPts val="7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Certified Infrastructure, Containers and  Plugins</a:t>
            </a:r>
          </a:p>
        </p:txBody>
      </p:sp>
      <p:sp>
        <p:nvSpPr>
          <p:cNvPr id="4" name="object 4"/>
          <p:cNvSpPr/>
          <p:nvPr/>
        </p:nvSpPr>
        <p:spPr>
          <a:xfrm>
            <a:off x="382524" y="1443227"/>
            <a:ext cx="4335780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2436876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4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5460" y="3790188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5460" y="1181100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24154"/>
            <a:ext cx="7047865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6F8491"/>
                </a:solidFill>
              </a:rPr>
              <a:t>Certified technology </a:t>
            </a:r>
            <a:r>
              <a:rPr dirty="0" sz="2800">
                <a:solidFill>
                  <a:srgbClr val="6F8491"/>
                </a:solidFill>
              </a:rPr>
              <a:t>extend </a:t>
            </a:r>
            <a:r>
              <a:rPr dirty="0" sz="2800" spc="-5">
                <a:solidFill>
                  <a:srgbClr val="6F8491"/>
                </a:solidFill>
              </a:rPr>
              <a:t>the </a:t>
            </a:r>
            <a:r>
              <a:rPr dirty="0" sz="2800">
                <a:solidFill>
                  <a:srgbClr val="6F8491"/>
                </a:solidFill>
              </a:rPr>
              <a:t>platform </a:t>
            </a:r>
            <a:r>
              <a:rPr dirty="0" sz="2800" spc="-5">
                <a:solidFill>
                  <a:srgbClr val="6F8491"/>
                </a:solidFill>
              </a:rPr>
              <a:t>with  </a:t>
            </a:r>
            <a:r>
              <a:rPr dirty="0" sz="2800">
                <a:solidFill>
                  <a:srgbClr val="6F8491"/>
                </a:solidFill>
              </a:rPr>
              <a:t>assurances and</a:t>
            </a:r>
            <a:r>
              <a:rPr dirty="0" sz="2800" spc="5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support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758951" y="3823715"/>
            <a:ext cx="1184148" cy="83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5236" y="2532888"/>
            <a:ext cx="1197864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236" y="1229867"/>
            <a:ext cx="1197864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9014" y="4421776"/>
            <a:ext cx="808892" cy="203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8483" y="4287011"/>
            <a:ext cx="885444" cy="318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42930" y="4331208"/>
            <a:ext cx="830181" cy="240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0240" y="3994403"/>
            <a:ext cx="509015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05528" y="3907535"/>
            <a:ext cx="51816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13756" y="3943458"/>
            <a:ext cx="696589" cy="239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78367" y="1759402"/>
            <a:ext cx="478436" cy="2972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79947" y="3034283"/>
            <a:ext cx="1581911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0839" y="1644395"/>
            <a:ext cx="263651" cy="2895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85416" y="1459991"/>
            <a:ext cx="467868" cy="399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29684" y="1754123"/>
            <a:ext cx="281939" cy="259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12791" y="2577571"/>
            <a:ext cx="711708" cy="231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88379" y="1292352"/>
            <a:ext cx="763524" cy="3185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10071" y="2602992"/>
            <a:ext cx="1399031" cy="195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6979" y="2557843"/>
            <a:ext cx="336804" cy="37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16935" y="3061716"/>
            <a:ext cx="989076" cy="1752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6796" y="1299972"/>
            <a:ext cx="303275" cy="303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7664" y="2552700"/>
            <a:ext cx="864108" cy="3535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4492" y="1368552"/>
            <a:ext cx="902207" cy="158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6176" y="3014472"/>
            <a:ext cx="673608" cy="2865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45964" y="1778507"/>
            <a:ext cx="1316736" cy="2453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27876" y="1763267"/>
            <a:ext cx="989076" cy="2621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30795" y="1283208"/>
            <a:ext cx="336803" cy="3368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72711" y="1402080"/>
            <a:ext cx="1205484" cy="1249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10967" y="3979164"/>
            <a:ext cx="1333500" cy="16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9466"/>
            <a:ext cx="420878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/>
              <a:t>Application</a:t>
            </a:r>
            <a:r>
              <a:rPr dirty="0" sz="2850" spc="-45"/>
              <a:t> </a:t>
            </a:r>
            <a:r>
              <a:rPr dirty="0" sz="2850" spc="10"/>
              <a:t>Modernization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198625" y="1037082"/>
            <a:ext cx="1725295" cy="1819910"/>
          </a:xfrm>
          <a:prstGeom prst="rect">
            <a:avLst/>
          </a:prstGeom>
          <a:ln w="25908">
            <a:solidFill>
              <a:srgbClr val="127BB4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Application</a:t>
            </a:r>
            <a:r>
              <a:rPr dirty="0" sz="1400" spc="-6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244355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1469136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60" h="445135">
                <a:moveTo>
                  <a:pt x="227076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6" y="445007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2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6460" y="1493519"/>
            <a:ext cx="478790" cy="445134"/>
          </a:xfrm>
          <a:custGeom>
            <a:avLst/>
            <a:gdLst/>
            <a:ahLst/>
            <a:cxnLst/>
            <a:rect l="l" t="t" r="r" b="b"/>
            <a:pathLst>
              <a:path w="478789" h="445135">
                <a:moveTo>
                  <a:pt x="239267" y="0"/>
                </a:moveTo>
                <a:lnTo>
                  <a:pt x="0" y="445007"/>
                </a:lnTo>
                <a:lnTo>
                  <a:pt x="478535" y="445007"/>
                </a:lnTo>
                <a:lnTo>
                  <a:pt x="239267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3039" y="2087879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10" h="525780">
                <a:moveTo>
                  <a:pt x="243078" y="0"/>
                </a:moveTo>
                <a:lnTo>
                  <a:pt x="0" y="262889"/>
                </a:lnTo>
                <a:lnTo>
                  <a:pt x="243078" y="525780"/>
                </a:lnTo>
                <a:lnTo>
                  <a:pt x="486155" y="262889"/>
                </a:lnTo>
                <a:lnTo>
                  <a:pt x="24307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9883" y="2267711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1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1628" y="1741932"/>
            <a:ext cx="1221105" cy="408940"/>
          </a:xfrm>
          <a:custGeom>
            <a:avLst/>
            <a:gdLst/>
            <a:ahLst/>
            <a:cxnLst/>
            <a:rect l="l" t="t" r="r" b="b"/>
            <a:pathLst>
              <a:path w="1221104" h="408939">
                <a:moveTo>
                  <a:pt x="1016508" y="0"/>
                </a:moveTo>
                <a:lnTo>
                  <a:pt x="1016508" y="102107"/>
                </a:lnTo>
                <a:lnTo>
                  <a:pt x="0" y="102107"/>
                </a:lnTo>
                <a:lnTo>
                  <a:pt x="0" y="306323"/>
                </a:lnTo>
                <a:lnTo>
                  <a:pt x="1016508" y="306323"/>
                </a:lnTo>
                <a:lnTo>
                  <a:pt x="1016508" y="408431"/>
                </a:lnTo>
                <a:lnTo>
                  <a:pt x="1220724" y="204215"/>
                </a:lnTo>
                <a:lnTo>
                  <a:pt x="1016508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9468" y="3129788"/>
            <a:ext cx="1546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244355"/>
                </a:solidFill>
                <a:latin typeface="Arial"/>
                <a:cs typeface="Arial"/>
              </a:rPr>
              <a:t>Developer</a:t>
            </a:r>
            <a:r>
              <a:rPr dirty="0" sz="1400" spc="-75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44355"/>
                </a:solidFill>
                <a:latin typeface="Arial"/>
                <a:cs typeface="Arial"/>
              </a:rPr>
              <a:t>Issues: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468" y="3419347"/>
            <a:ext cx="3665854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solidFill>
                  <a:srgbClr val="244355"/>
                </a:solidFill>
                <a:latin typeface="Arial"/>
                <a:cs typeface="Arial"/>
              </a:rPr>
              <a:t>Minor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code changes require full</a:t>
            </a:r>
            <a:r>
              <a:rPr dirty="0" sz="1400" spc="-16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re-compile  and</a:t>
            </a:r>
            <a:r>
              <a:rPr dirty="0" sz="1400" spc="-2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re-test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5"/>
              </a:spcBef>
              <a:buChar char="•"/>
              <a:tabLst>
                <a:tab pos="301625" algn="l"/>
                <a:tab pos="3022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Application becomes single point of</a:t>
            </a:r>
            <a:r>
              <a:rPr dirty="0" sz="1400" spc="-19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failure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har char="•"/>
              <a:tabLst>
                <a:tab pos="301625" algn="l"/>
                <a:tab pos="3022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Application is difficult to</a:t>
            </a:r>
            <a:r>
              <a:rPr dirty="0" sz="1400" spc="-12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8003" y="1197863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59" h="445135">
                <a:moveTo>
                  <a:pt x="227075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5" y="445008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1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35368" y="1237488"/>
            <a:ext cx="477520" cy="445134"/>
          </a:xfrm>
          <a:custGeom>
            <a:avLst/>
            <a:gdLst/>
            <a:ahLst/>
            <a:cxnLst/>
            <a:rect l="l" t="t" r="r" b="b"/>
            <a:pathLst>
              <a:path w="477520" h="445135">
                <a:moveTo>
                  <a:pt x="238505" y="0"/>
                </a:moveTo>
                <a:lnTo>
                  <a:pt x="0" y="445008"/>
                </a:lnTo>
                <a:lnTo>
                  <a:pt x="477011" y="445008"/>
                </a:lnTo>
                <a:lnTo>
                  <a:pt x="238505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4308" y="1975104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09" h="525780">
                <a:moveTo>
                  <a:pt x="243077" y="0"/>
                </a:moveTo>
                <a:lnTo>
                  <a:pt x="0" y="262889"/>
                </a:lnTo>
                <a:lnTo>
                  <a:pt x="243077" y="525779"/>
                </a:lnTo>
                <a:lnTo>
                  <a:pt x="486156" y="262889"/>
                </a:lnTo>
                <a:lnTo>
                  <a:pt x="243077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82028" y="2183892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4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0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6188" y="1155191"/>
            <a:ext cx="536575" cy="508000"/>
          </a:xfrm>
          <a:custGeom>
            <a:avLst/>
            <a:gdLst/>
            <a:ahLst/>
            <a:cxnLst/>
            <a:rect l="l" t="t" r="r" b="b"/>
            <a:pathLst>
              <a:path w="536575" h="508000">
                <a:moveTo>
                  <a:pt x="0" y="507491"/>
                </a:moveTo>
                <a:lnTo>
                  <a:pt x="536447" y="507491"/>
                </a:lnTo>
                <a:lnTo>
                  <a:pt x="536447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48400" y="1949195"/>
            <a:ext cx="535305" cy="551815"/>
          </a:xfrm>
          <a:custGeom>
            <a:avLst/>
            <a:gdLst/>
            <a:ahLst/>
            <a:cxnLst/>
            <a:rect l="l" t="t" r="r" b="b"/>
            <a:pathLst>
              <a:path w="535304" h="551814">
                <a:moveTo>
                  <a:pt x="0" y="551688"/>
                </a:moveTo>
                <a:lnTo>
                  <a:pt x="534924" y="551688"/>
                </a:lnTo>
                <a:lnTo>
                  <a:pt x="53492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06411" y="1188719"/>
            <a:ext cx="535305" cy="553720"/>
          </a:xfrm>
          <a:custGeom>
            <a:avLst/>
            <a:gdLst/>
            <a:ahLst/>
            <a:cxnLst/>
            <a:rect l="l" t="t" r="r" b="b"/>
            <a:pathLst>
              <a:path w="535304" h="553719">
                <a:moveTo>
                  <a:pt x="0" y="553212"/>
                </a:moveTo>
                <a:lnTo>
                  <a:pt x="534924" y="553212"/>
                </a:lnTo>
                <a:lnTo>
                  <a:pt x="53492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7643" y="2048255"/>
            <a:ext cx="635635" cy="551815"/>
          </a:xfrm>
          <a:custGeom>
            <a:avLst/>
            <a:gdLst/>
            <a:ahLst/>
            <a:cxnLst/>
            <a:rect l="l" t="t" r="r" b="b"/>
            <a:pathLst>
              <a:path w="635634" h="551814">
                <a:moveTo>
                  <a:pt x="0" y="551688"/>
                </a:moveTo>
                <a:lnTo>
                  <a:pt x="635507" y="551688"/>
                </a:lnTo>
                <a:lnTo>
                  <a:pt x="635507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1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61813" y="3115818"/>
            <a:ext cx="300418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Microservices</a:t>
            </a:r>
            <a:r>
              <a:rPr dirty="0" sz="1400" spc="-5">
                <a:latin typeface="Arial"/>
                <a:cs typeface="Arial"/>
              </a:rPr>
              <a:t>: </a:t>
            </a:r>
            <a:r>
              <a:rPr dirty="0" sz="1400">
                <a:latin typeface="Arial"/>
                <a:cs typeface="Arial"/>
              </a:rPr>
              <a:t>Break application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into  separate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813" y="3816502"/>
            <a:ext cx="319151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12-Factor </a:t>
            </a:r>
            <a:r>
              <a:rPr dirty="0" sz="1400" spc="-15" b="1">
                <a:latin typeface="Arial"/>
                <a:cs typeface="Arial"/>
              </a:rPr>
              <a:t>Apps</a:t>
            </a:r>
            <a:r>
              <a:rPr dirty="0" sz="1400" spc="-15">
                <a:latin typeface="Arial"/>
                <a:cs typeface="Arial"/>
              </a:rPr>
              <a:t>: </a:t>
            </a:r>
            <a:r>
              <a:rPr dirty="0" sz="1400">
                <a:latin typeface="Arial"/>
                <a:cs typeface="Arial"/>
              </a:rPr>
              <a:t>Make the app  </a:t>
            </a:r>
            <a:r>
              <a:rPr dirty="0" sz="1400" spc="-5">
                <a:latin typeface="Arial"/>
                <a:cs typeface="Arial"/>
              </a:rPr>
              <a:t>independently </a:t>
            </a:r>
            <a:r>
              <a:rPr dirty="0" sz="1400">
                <a:latin typeface="Arial"/>
                <a:cs typeface="Arial"/>
              </a:rPr>
              <a:t>scalable, </a:t>
            </a:r>
            <a:r>
              <a:rPr dirty="0" sz="1400" spc="-5">
                <a:latin typeface="Arial"/>
                <a:cs typeface="Arial"/>
              </a:rPr>
              <a:t>stateless,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highly  </a:t>
            </a:r>
            <a:r>
              <a:rPr dirty="0" sz="1400" spc="-5">
                <a:latin typeface="Arial"/>
                <a:cs typeface="Arial"/>
              </a:rPr>
              <a:t>available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0409" y="3518915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2034"/>
            <a:ext cx="583184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>
                <a:solidFill>
                  <a:srgbClr val="6F8491"/>
                </a:solidFill>
              </a:rPr>
              <a:t>Continuous Integration and</a:t>
            </a:r>
            <a:r>
              <a:rPr dirty="0" sz="2850" spc="-65">
                <a:solidFill>
                  <a:srgbClr val="6F8491"/>
                </a:solidFill>
              </a:rPr>
              <a:t> </a:t>
            </a:r>
            <a:r>
              <a:rPr dirty="0" sz="2850" spc="10">
                <a:solidFill>
                  <a:srgbClr val="6F8491"/>
                </a:solidFill>
              </a:rPr>
              <a:t>Delivery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939453" y="3058667"/>
            <a:ext cx="382115" cy="764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8113" y="3843629"/>
            <a:ext cx="1000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De</a:t>
            </a:r>
            <a:r>
              <a:rPr dirty="0" sz="1600" spc="-45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el</a:t>
            </a:r>
            <a:r>
              <a:rPr dirty="0" sz="1600" spc="-15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p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0144" y="3328415"/>
            <a:ext cx="406908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9226" y="2026030"/>
            <a:ext cx="1744345" cy="1155065"/>
          </a:xfrm>
          <a:custGeom>
            <a:avLst/>
            <a:gdLst/>
            <a:ahLst/>
            <a:cxnLst/>
            <a:rect l="l" t="t" r="r" b="b"/>
            <a:pathLst>
              <a:path w="1744345" h="1155064">
                <a:moveTo>
                  <a:pt x="72517" y="1029462"/>
                </a:moveTo>
                <a:lnTo>
                  <a:pt x="0" y="1154811"/>
                </a:lnTo>
                <a:lnTo>
                  <a:pt x="143763" y="1137666"/>
                </a:lnTo>
                <a:lnTo>
                  <a:pt x="98083" y="1122807"/>
                </a:lnTo>
                <a:lnTo>
                  <a:pt x="72009" y="1122807"/>
                </a:lnTo>
                <a:lnTo>
                  <a:pt x="57785" y="1101217"/>
                </a:lnTo>
                <a:lnTo>
                  <a:pt x="66418" y="1095531"/>
                </a:lnTo>
                <a:lnTo>
                  <a:pt x="72517" y="1029462"/>
                </a:lnTo>
                <a:close/>
              </a:path>
              <a:path w="1744345" h="1155064">
                <a:moveTo>
                  <a:pt x="64897" y="1112012"/>
                </a:moveTo>
                <a:lnTo>
                  <a:pt x="72009" y="1122807"/>
                </a:lnTo>
                <a:lnTo>
                  <a:pt x="80630" y="1117129"/>
                </a:lnTo>
                <a:lnTo>
                  <a:pt x="64897" y="1112012"/>
                </a:lnTo>
                <a:close/>
              </a:path>
              <a:path w="1744345" h="1155064">
                <a:moveTo>
                  <a:pt x="80630" y="1117129"/>
                </a:moveTo>
                <a:lnTo>
                  <a:pt x="72009" y="1122807"/>
                </a:lnTo>
                <a:lnTo>
                  <a:pt x="98083" y="1122807"/>
                </a:lnTo>
                <a:lnTo>
                  <a:pt x="80630" y="1117129"/>
                </a:lnTo>
                <a:close/>
              </a:path>
              <a:path w="1744345" h="1155064">
                <a:moveTo>
                  <a:pt x="1729994" y="0"/>
                </a:moveTo>
                <a:lnTo>
                  <a:pt x="66418" y="1095531"/>
                </a:lnTo>
                <a:lnTo>
                  <a:pt x="64897" y="1112012"/>
                </a:lnTo>
                <a:lnTo>
                  <a:pt x="80630" y="1117129"/>
                </a:lnTo>
                <a:lnTo>
                  <a:pt x="1744218" y="21589"/>
                </a:lnTo>
                <a:lnTo>
                  <a:pt x="1729994" y="0"/>
                </a:lnTo>
                <a:close/>
              </a:path>
              <a:path w="1744345" h="1155064">
                <a:moveTo>
                  <a:pt x="66418" y="1095531"/>
                </a:moveTo>
                <a:lnTo>
                  <a:pt x="57785" y="1101217"/>
                </a:lnTo>
                <a:lnTo>
                  <a:pt x="64897" y="1112012"/>
                </a:lnTo>
                <a:lnTo>
                  <a:pt x="66418" y="1095531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8702" y="1862327"/>
            <a:ext cx="1802764" cy="129539"/>
          </a:xfrm>
          <a:custGeom>
            <a:avLst/>
            <a:gdLst/>
            <a:ahLst/>
            <a:cxnLst/>
            <a:rect l="l" t="t" r="r" b="b"/>
            <a:pathLst>
              <a:path w="1802764" h="129539">
                <a:moveTo>
                  <a:pt x="1673479" y="0"/>
                </a:moveTo>
                <a:lnTo>
                  <a:pt x="1714614" y="52003"/>
                </a:lnTo>
                <a:lnTo>
                  <a:pt x="1725041" y="52070"/>
                </a:lnTo>
                <a:lnTo>
                  <a:pt x="1724787" y="77978"/>
                </a:lnTo>
                <a:lnTo>
                  <a:pt x="1714433" y="77978"/>
                </a:lnTo>
                <a:lnTo>
                  <a:pt x="1672717" y="129540"/>
                </a:lnTo>
                <a:lnTo>
                  <a:pt x="1777375" y="77978"/>
                </a:lnTo>
                <a:lnTo>
                  <a:pt x="1724787" y="77978"/>
                </a:lnTo>
                <a:lnTo>
                  <a:pt x="1777507" y="77912"/>
                </a:lnTo>
                <a:lnTo>
                  <a:pt x="1802638" y="65532"/>
                </a:lnTo>
                <a:lnTo>
                  <a:pt x="1673479" y="0"/>
                </a:lnTo>
                <a:close/>
              </a:path>
              <a:path w="1802764" h="129539">
                <a:moveTo>
                  <a:pt x="1724914" y="65024"/>
                </a:moveTo>
                <a:lnTo>
                  <a:pt x="1714486" y="77912"/>
                </a:lnTo>
                <a:lnTo>
                  <a:pt x="1724787" y="77978"/>
                </a:lnTo>
                <a:lnTo>
                  <a:pt x="1724914" y="65024"/>
                </a:lnTo>
                <a:close/>
              </a:path>
              <a:path w="1802764" h="129539">
                <a:moveTo>
                  <a:pt x="254" y="41148"/>
                </a:moveTo>
                <a:lnTo>
                  <a:pt x="0" y="67056"/>
                </a:lnTo>
                <a:lnTo>
                  <a:pt x="1714486" y="77912"/>
                </a:lnTo>
                <a:lnTo>
                  <a:pt x="1724914" y="65024"/>
                </a:lnTo>
                <a:lnTo>
                  <a:pt x="1714614" y="52003"/>
                </a:lnTo>
                <a:lnTo>
                  <a:pt x="254" y="41148"/>
                </a:lnTo>
                <a:close/>
              </a:path>
              <a:path w="1802764" h="129539">
                <a:moveTo>
                  <a:pt x="1714614" y="52003"/>
                </a:moveTo>
                <a:lnTo>
                  <a:pt x="1724914" y="65024"/>
                </a:lnTo>
                <a:lnTo>
                  <a:pt x="1725041" y="52070"/>
                </a:lnTo>
                <a:lnTo>
                  <a:pt x="1714614" y="5200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5588" y="1595811"/>
            <a:ext cx="763836" cy="69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2775" y="1826514"/>
            <a:ext cx="49974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V</a:t>
            </a:r>
            <a:r>
              <a:rPr dirty="0" sz="1100">
                <a:latin typeface="Arial"/>
                <a:cs typeface="Arial"/>
              </a:rPr>
              <a:t>ersi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n  </a:t>
            </a:r>
            <a:r>
              <a:rPr dirty="0" sz="110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8708" y="2312670"/>
            <a:ext cx="129539" cy="838835"/>
          </a:xfrm>
          <a:custGeom>
            <a:avLst/>
            <a:gdLst/>
            <a:ahLst/>
            <a:cxnLst/>
            <a:rect l="l" t="t" r="r" b="b"/>
            <a:pathLst>
              <a:path w="129539" h="838835">
                <a:moveTo>
                  <a:pt x="64389" y="77724"/>
                </a:moveTo>
                <a:lnTo>
                  <a:pt x="51502" y="88170"/>
                </a:lnTo>
                <a:lnTo>
                  <a:pt x="56388" y="838835"/>
                </a:lnTo>
                <a:lnTo>
                  <a:pt x="82296" y="838707"/>
                </a:lnTo>
                <a:lnTo>
                  <a:pt x="77410" y="88004"/>
                </a:lnTo>
                <a:lnTo>
                  <a:pt x="64389" y="77724"/>
                </a:lnTo>
                <a:close/>
              </a:path>
              <a:path w="129539" h="838835">
                <a:moveTo>
                  <a:pt x="63880" y="0"/>
                </a:moveTo>
                <a:lnTo>
                  <a:pt x="0" y="129921"/>
                </a:lnTo>
                <a:lnTo>
                  <a:pt x="51502" y="88170"/>
                </a:lnTo>
                <a:lnTo>
                  <a:pt x="51434" y="77850"/>
                </a:lnTo>
                <a:lnTo>
                  <a:pt x="103328" y="77597"/>
                </a:lnTo>
                <a:lnTo>
                  <a:pt x="63880" y="0"/>
                </a:lnTo>
                <a:close/>
              </a:path>
              <a:path w="129539" h="838835">
                <a:moveTo>
                  <a:pt x="103328" y="77597"/>
                </a:moveTo>
                <a:lnTo>
                  <a:pt x="77342" y="77597"/>
                </a:lnTo>
                <a:lnTo>
                  <a:pt x="77410" y="88004"/>
                </a:lnTo>
                <a:lnTo>
                  <a:pt x="129540" y="129159"/>
                </a:lnTo>
                <a:lnTo>
                  <a:pt x="103328" y="77597"/>
                </a:lnTo>
                <a:close/>
              </a:path>
              <a:path w="129539" h="838835">
                <a:moveTo>
                  <a:pt x="64389" y="77724"/>
                </a:moveTo>
                <a:lnTo>
                  <a:pt x="51434" y="77850"/>
                </a:lnTo>
                <a:lnTo>
                  <a:pt x="51502" y="88170"/>
                </a:lnTo>
                <a:lnTo>
                  <a:pt x="64389" y="77724"/>
                </a:lnTo>
                <a:close/>
              </a:path>
              <a:path w="129539" h="838835">
                <a:moveTo>
                  <a:pt x="77342" y="77597"/>
                </a:moveTo>
                <a:lnTo>
                  <a:pt x="64389" y="77724"/>
                </a:lnTo>
                <a:lnTo>
                  <a:pt x="77410" y="88004"/>
                </a:lnTo>
                <a:lnTo>
                  <a:pt x="77342" y="7759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55515" y="1818894"/>
            <a:ext cx="1503680" cy="129539"/>
          </a:xfrm>
          <a:custGeom>
            <a:avLst/>
            <a:gdLst/>
            <a:ahLst/>
            <a:cxnLst/>
            <a:rect l="l" t="t" r="r" b="b"/>
            <a:pathLst>
              <a:path w="1503679" h="129539">
                <a:moveTo>
                  <a:pt x="1478163" y="51561"/>
                </a:moveTo>
                <a:lnTo>
                  <a:pt x="1425575" y="51561"/>
                </a:lnTo>
                <a:lnTo>
                  <a:pt x="1425829" y="77469"/>
                </a:lnTo>
                <a:lnTo>
                  <a:pt x="1415403" y="77535"/>
                </a:lnTo>
                <a:lnTo>
                  <a:pt x="1374267" y="129539"/>
                </a:lnTo>
                <a:lnTo>
                  <a:pt x="1503426" y="64007"/>
                </a:lnTo>
                <a:lnTo>
                  <a:pt x="1478163" y="51561"/>
                </a:lnTo>
                <a:close/>
              </a:path>
              <a:path w="1503679" h="129539">
                <a:moveTo>
                  <a:pt x="1415273" y="51626"/>
                </a:moveTo>
                <a:lnTo>
                  <a:pt x="0" y="60451"/>
                </a:lnTo>
                <a:lnTo>
                  <a:pt x="254" y="86359"/>
                </a:lnTo>
                <a:lnTo>
                  <a:pt x="1415403" y="77535"/>
                </a:lnTo>
                <a:lnTo>
                  <a:pt x="1425702" y="64516"/>
                </a:lnTo>
                <a:lnTo>
                  <a:pt x="1415273" y="51626"/>
                </a:lnTo>
                <a:close/>
              </a:path>
              <a:path w="1503679" h="129539">
                <a:moveTo>
                  <a:pt x="1425702" y="64516"/>
                </a:moveTo>
                <a:lnTo>
                  <a:pt x="1415403" y="77535"/>
                </a:lnTo>
                <a:lnTo>
                  <a:pt x="1425829" y="77469"/>
                </a:lnTo>
                <a:lnTo>
                  <a:pt x="1425702" y="64516"/>
                </a:lnTo>
                <a:close/>
              </a:path>
              <a:path w="1503679" h="129539">
                <a:moveTo>
                  <a:pt x="1425575" y="51561"/>
                </a:moveTo>
                <a:lnTo>
                  <a:pt x="1415273" y="51626"/>
                </a:lnTo>
                <a:lnTo>
                  <a:pt x="1425702" y="64516"/>
                </a:lnTo>
                <a:lnTo>
                  <a:pt x="1425575" y="51561"/>
                </a:lnTo>
                <a:close/>
              </a:path>
              <a:path w="1503679" h="129539">
                <a:moveTo>
                  <a:pt x="1373505" y="0"/>
                </a:moveTo>
                <a:lnTo>
                  <a:pt x="1415273" y="51626"/>
                </a:lnTo>
                <a:lnTo>
                  <a:pt x="1478163" y="51561"/>
                </a:lnTo>
                <a:lnTo>
                  <a:pt x="137350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2711" y="2808732"/>
            <a:ext cx="530351" cy="530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20494" y="3229355"/>
            <a:ext cx="585470" cy="330835"/>
          </a:xfrm>
          <a:custGeom>
            <a:avLst/>
            <a:gdLst/>
            <a:ahLst/>
            <a:cxnLst/>
            <a:rect l="l" t="t" r="r" b="b"/>
            <a:pathLst>
              <a:path w="585469" h="330835">
                <a:moveTo>
                  <a:pt x="569849" y="0"/>
                </a:moveTo>
                <a:lnTo>
                  <a:pt x="15113" y="0"/>
                </a:lnTo>
                <a:lnTo>
                  <a:pt x="13462" y="254"/>
                </a:lnTo>
                <a:lnTo>
                  <a:pt x="11938" y="762"/>
                </a:lnTo>
                <a:lnTo>
                  <a:pt x="11049" y="888"/>
                </a:lnTo>
                <a:lnTo>
                  <a:pt x="10287" y="1269"/>
                </a:lnTo>
                <a:lnTo>
                  <a:pt x="8763" y="1905"/>
                </a:lnTo>
                <a:lnTo>
                  <a:pt x="7493" y="2667"/>
                </a:lnTo>
                <a:lnTo>
                  <a:pt x="1270" y="9779"/>
                </a:lnTo>
                <a:lnTo>
                  <a:pt x="889" y="10541"/>
                </a:lnTo>
                <a:lnTo>
                  <a:pt x="381" y="12064"/>
                </a:lnTo>
                <a:lnTo>
                  <a:pt x="254" y="12826"/>
                </a:lnTo>
                <a:lnTo>
                  <a:pt x="42" y="13462"/>
                </a:lnTo>
                <a:lnTo>
                  <a:pt x="0" y="316991"/>
                </a:lnTo>
                <a:lnTo>
                  <a:pt x="254" y="317881"/>
                </a:lnTo>
                <a:lnTo>
                  <a:pt x="381" y="318643"/>
                </a:lnTo>
                <a:lnTo>
                  <a:pt x="889" y="320166"/>
                </a:lnTo>
                <a:lnTo>
                  <a:pt x="1270" y="320928"/>
                </a:lnTo>
                <a:lnTo>
                  <a:pt x="1905" y="322325"/>
                </a:lnTo>
                <a:lnTo>
                  <a:pt x="7493" y="327913"/>
                </a:lnTo>
                <a:lnTo>
                  <a:pt x="8763" y="328803"/>
                </a:lnTo>
                <a:lnTo>
                  <a:pt x="10287" y="329438"/>
                </a:lnTo>
                <a:lnTo>
                  <a:pt x="11049" y="329819"/>
                </a:lnTo>
                <a:lnTo>
                  <a:pt x="11938" y="329946"/>
                </a:lnTo>
                <a:lnTo>
                  <a:pt x="12700" y="330200"/>
                </a:lnTo>
                <a:lnTo>
                  <a:pt x="14351" y="330453"/>
                </a:lnTo>
                <a:lnTo>
                  <a:pt x="15113" y="330707"/>
                </a:lnTo>
                <a:lnTo>
                  <a:pt x="569849" y="330707"/>
                </a:lnTo>
                <a:lnTo>
                  <a:pt x="570738" y="330453"/>
                </a:lnTo>
                <a:lnTo>
                  <a:pt x="572388" y="330200"/>
                </a:lnTo>
                <a:lnTo>
                  <a:pt x="573151" y="329946"/>
                </a:lnTo>
                <a:lnTo>
                  <a:pt x="573913" y="329819"/>
                </a:lnTo>
                <a:lnTo>
                  <a:pt x="574675" y="329438"/>
                </a:lnTo>
                <a:lnTo>
                  <a:pt x="583438" y="321563"/>
                </a:lnTo>
                <a:lnTo>
                  <a:pt x="583819" y="320928"/>
                </a:lnTo>
                <a:lnTo>
                  <a:pt x="584581" y="318643"/>
                </a:lnTo>
                <a:lnTo>
                  <a:pt x="584707" y="317881"/>
                </a:lnTo>
                <a:lnTo>
                  <a:pt x="584962" y="316991"/>
                </a:lnTo>
                <a:lnTo>
                  <a:pt x="585088" y="308356"/>
                </a:lnTo>
                <a:lnTo>
                  <a:pt x="28956" y="308356"/>
                </a:lnTo>
                <a:lnTo>
                  <a:pt x="28321" y="308228"/>
                </a:lnTo>
                <a:lnTo>
                  <a:pt x="27813" y="308102"/>
                </a:lnTo>
                <a:lnTo>
                  <a:pt x="26796" y="307594"/>
                </a:lnTo>
                <a:lnTo>
                  <a:pt x="26162" y="307340"/>
                </a:lnTo>
                <a:lnTo>
                  <a:pt x="25781" y="306959"/>
                </a:lnTo>
                <a:lnTo>
                  <a:pt x="25273" y="306705"/>
                </a:lnTo>
                <a:lnTo>
                  <a:pt x="24892" y="306197"/>
                </a:lnTo>
                <a:lnTo>
                  <a:pt x="24511" y="305816"/>
                </a:lnTo>
                <a:lnTo>
                  <a:pt x="24257" y="305307"/>
                </a:lnTo>
                <a:lnTo>
                  <a:pt x="24003" y="304927"/>
                </a:lnTo>
                <a:lnTo>
                  <a:pt x="23876" y="304291"/>
                </a:lnTo>
                <a:lnTo>
                  <a:pt x="23621" y="303784"/>
                </a:lnTo>
                <a:lnTo>
                  <a:pt x="23621" y="26924"/>
                </a:lnTo>
                <a:lnTo>
                  <a:pt x="23876" y="26416"/>
                </a:lnTo>
                <a:lnTo>
                  <a:pt x="24003" y="25907"/>
                </a:lnTo>
                <a:lnTo>
                  <a:pt x="24511" y="24892"/>
                </a:lnTo>
                <a:lnTo>
                  <a:pt x="28956" y="22351"/>
                </a:lnTo>
                <a:lnTo>
                  <a:pt x="585088" y="22351"/>
                </a:lnTo>
                <a:lnTo>
                  <a:pt x="585088" y="18923"/>
                </a:lnTo>
                <a:lnTo>
                  <a:pt x="291719" y="18923"/>
                </a:lnTo>
                <a:lnTo>
                  <a:pt x="290830" y="18795"/>
                </a:lnTo>
                <a:lnTo>
                  <a:pt x="284734" y="13462"/>
                </a:lnTo>
                <a:lnTo>
                  <a:pt x="284480" y="12826"/>
                </a:lnTo>
                <a:lnTo>
                  <a:pt x="284480" y="9651"/>
                </a:lnTo>
                <a:lnTo>
                  <a:pt x="284734" y="8889"/>
                </a:lnTo>
                <a:lnTo>
                  <a:pt x="284988" y="8255"/>
                </a:lnTo>
                <a:lnTo>
                  <a:pt x="285242" y="7493"/>
                </a:lnTo>
                <a:lnTo>
                  <a:pt x="285750" y="6857"/>
                </a:lnTo>
                <a:lnTo>
                  <a:pt x="286257" y="6350"/>
                </a:lnTo>
                <a:lnTo>
                  <a:pt x="286638" y="5714"/>
                </a:lnTo>
                <a:lnTo>
                  <a:pt x="287274" y="5206"/>
                </a:lnTo>
                <a:lnTo>
                  <a:pt x="287909" y="4825"/>
                </a:lnTo>
                <a:lnTo>
                  <a:pt x="288544" y="4318"/>
                </a:lnTo>
                <a:lnTo>
                  <a:pt x="290830" y="3556"/>
                </a:lnTo>
                <a:lnTo>
                  <a:pt x="291719" y="3429"/>
                </a:lnTo>
                <a:lnTo>
                  <a:pt x="578548" y="3429"/>
                </a:lnTo>
                <a:lnTo>
                  <a:pt x="577596" y="2667"/>
                </a:lnTo>
                <a:lnTo>
                  <a:pt x="576199" y="1905"/>
                </a:lnTo>
                <a:lnTo>
                  <a:pt x="574675" y="1269"/>
                </a:lnTo>
                <a:lnTo>
                  <a:pt x="573913" y="888"/>
                </a:lnTo>
                <a:lnTo>
                  <a:pt x="573151" y="762"/>
                </a:lnTo>
                <a:lnTo>
                  <a:pt x="571627" y="254"/>
                </a:lnTo>
                <a:lnTo>
                  <a:pt x="569849" y="0"/>
                </a:lnTo>
                <a:close/>
              </a:path>
              <a:path w="585469" h="330835">
                <a:moveTo>
                  <a:pt x="585088" y="22351"/>
                </a:moveTo>
                <a:lnTo>
                  <a:pt x="556006" y="22351"/>
                </a:lnTo>
                <a:lnTo>
                  <a:pt x="556641" y="22479"/>
                </a:lnTo>
                <a:lnTo>
                  <a:pt x="557149" y="22606"/>
                </a:lnTo>
                <a:lnTo>
                  <a:pt x="557784" y="22732"/>
                </a:lnTo>
                <a:lnTo>
                  <a:pt x="558292" y="22987"/>
                </a:lnTo>
                <a:lnTo>
                  <a:pt x="558800" y="23368"/>
                </a:lnTo>
                <a:lnTo>
                  <a:pt x="559307" y="23621"/>
                </a:lnTo>
                <a:lnTo>
                  <a:pt x="559688" y="24002"/>
                </a:lnTo>
                <a:lnTo>
                  <a:pt x="560197" y="24383"/>
                </a:lnTo>
                <a:lnTo>
                  <a:pt x="561213" y="26416"/>
                </a:lnTo>
                <a:lnTo>
                  <a:pt x="561340" y="26924"/>
                </a:lnTo>
                <a:lnTo>
                  <a:pt x="561467" y="303275"/>
                </a:lnTo>
                <a:lnTo>
                  <a:pt x="561213" y="304291"/>
                </a:lnTo>
                <a:lnTo>
                  <a:pt x="560959" y="304927"/>
                </a:lnTo>
                <a:lnTo>
                  <a:pt x="560705" y="305307"/>
                </a:lnTo>
                <a:lnTo>
                  <a:pt x="560451" y="305816"/>
                </a:lnTo>
                <a:lnTo>
                  <a:pt x="560197" y="306197"/>
                </a:lnTo>
                <a:lnTo>
                  <a:pt x="559688" y="306705"/>
                </a:lnTo>
                <a:lnTo>
                  <a:pt x="559307" y="306959"/>
                </a:lnTo>
                <a:lnTo>
                  <a:pt x="558800" y="307340"/>
                </a:lnTo>
                <a:lnTo>
                  <a:pt x="557784" y="307847"/>
                </a:lnTo>
                <a:lnTo>
                  <a:pt x="557149" y="308102"/>
                </a:lnTo>
                <a:lnTo>
                  <a:pt x="556641" y="308228"/>
                </a:lnTo>
                <a:lnTo>
                  <a:pt x="556006" y="308356"/>
                </a:lnTo>
                <a:lnTo>
                  <a:pt x="585088" y="308356"/>
                </a:lnTo>
                <a:lnTo>
                  <a:pt x="585088" y="22351"/>
                </a:lnTo>
                <a:close/>
              </a:path>
              <a:path w="585469" h="330835">
                <a:moveTo>
                  <a:pt x="578548" y="3429"/>
                </a:moveTo>
                <a:lnTo>
                  <a:pt x="293369" y="3429"/>
                </a:lnTo>
                <a:lnTo>
                  <a:pt x="294131" y="3556"/>
                </a:lnTo>
                <a:lnTo>
                  <a:pt x="296418" y="4318"/>
                </a:lnTo>
                <a:lnTo>
                  <a:pt x="297053" y="4825"/>
                </a:lnTo>
                <a:lnTo>
                  <a:pt x="297688" y="5206"/>
                </a:lnTo>
                <a:lnTo>
                  <a:pt x="298323" y="5714"/>
                </a:lnTo>
                <a:lnTo>
                  <a:pt x="299719" y="7493"/>
                </a:lnTo>
                <a:lnTo>
                  <a:pt x="300024" y="8381"/>
                </a:lnTo>
                <a:lnTo>
                  <a:pt x="300312" y="9143"/>
                </a:lnTo>
                <a:lnTo>
                  <a:pt x="300481" y="9651"/>
                </a:lnTo>
                <a:lnTo>
                  <a:pt x="300503" y="9779"/>
                </a:lnTo>
                <a:lnTo>
                  <a:pt x="300618" y="11937"/>
                </a:lnTo>
                <a:lnTo>
                  <a:pt x="300481" y="12826"/>
                </a:lnTo>
                <a:lnTo>
                  <a:pt x="299719" y="14858"/>
                </a:lnTo>
                <a:lnTo>
                  <a:pt x="299212" y="15493"/>
                </a:lnTo>
                <a:lnTo>
                  <a:pt x="298831" y="16129"/>
                </a:lnTo>
                <a:lnTo>
                  <a:pt x="293369" y="18923"/>
                </a:lnTo>
                <a:lnTo>
                  <a:pt x="585088" y="18923"/>
                </a:lnTo>
                <a:lnTo>
                  <a:pt x="584962" y="13588"/>
                </a:lnTo>
                <a:lnTo>
                  <a:pt x="584707" y="12826"/>
                </a:lnTo>
                <a:lnTo>
                  <a:pt x="584581" y="12064"/>
                </a:lnTo>
                <a:lnTo>
                  <a:pt x="583819" y="9779"/>
                </a:lnTo>
                <a:lnTo>
                  <a:pt x="583438" y="9143"/>
                </a:lnTo>
                <a:lnTo>
                  <a:pt x="583057" y="8381"/>
                </a:lnTo>
                <a:lnTo>
                  <a:pt x="582168" y="6985"/>
                </a:lnTo>
                <a:lnTo>
                  <a:pt x="580136" y="4699"/>
                </a:lnTo>
                <a:lnTo>
                  <a:pt x="578548" y="3429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3676650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 h="0">
                <a:moveTo>
                  <a:pt x="0" y="0"/>
                </a:moveTo>
                <a:lnTo>
                  <a:pt x="682630" y="0"/>
                </a:lnTo>
              </a:path>
            </a:pathLst>
          </a:custGeom>
          <a:ln w="22860">
            <a:solidFill>
              <a:srgbClr val="00C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4647" y="3570732"/>
            <a:ext cx="675640" cy="88900"/>
          </a:xfrm>
          <a:custGeom>
            <a:avLst/>
            <a:gdLst/>
            <a:ahLst/>
            <a:cxnLst/>
            <a:rect l="l" t="t" r="r" b="b"/>
            <a:pathLst>
              <a:path w="675639" h="88900">
                <a:moveTo>
                  <a:pt x="627760" y="0"/>
                </a:moveTo>
                <a:lnTo>
                  <a:pt x="47371" y="0"/>
                </a:lnTo>
                <a:lnTo>
                  <a:pt x="46355" y="254"/>
                </a:lnTo>
                <a:lnTo>
                  <a:pt x="889" y="77724"/>
                </a:lnTo>
                <a:lnTo>
                  <a:pt x="0" y="80518"/>
                </a:lnTo>
                <a:lnTo>
                  <a:pt x="0" y="82296"/>
                </a:lnTo>
                <a:lnTo>
                  <a:pt x="381" y="83185"/>
                </a:lnTo>
                <a:lnTo>
                  <a:pt x="635" y="84074"/>
                </a:lnTo>
                <a:lnTo>
                  <a:pt x="6731" y="88392"/>
                </a:lnTo>
                <a:lnTo>
                  <a:pt x="668401" y="88392"/>
                </a:lnTo>
                <a:lnTo>
                  <a:pt x="675095" y="81661"/>
                </a:lnTo>
                <a:lnTo>
                  <a:pt x="252729" y="81661"/>
                </a:lnTo>
                <a:lnTo>
                  <a:pt x="260096" y="63373"/>
                </a:lnTo>
                <a:lnTo>
                  <a:pt x="666338" y="63373"/>
                </a:lnTo>
                <a:lnTo>
                  <a:pt x="662631" y="56642"/>
                </a:lnTo>
                <a:lnTo>
                  <a:pt x="54356" y="56642"/>
                </a:lnTo>
                <a:lnTo>
                  <a:pt x="73152" y="16002"/>
                </a:lnTo>
                <a:lnTo>
                  <a:pt x="640248" y="16002"/>
                </a:lnTo>
                <a:lnTo>
                  <a:pt x="633603" y="3937"/>
                </a:lnTo>
                <a:lnTo>
                  <a:pt x="629666" y="635"/>
                </a:lnTo>
                <a:lnTo>
                  <a:pt x="628777" y="254"/>
                </a:lnTo>
                <a:lnTo>
                  <a:pt x="627760" y="0"/>
                </a:lnTo>
                <a:close/>
              </a:path>
              <a:path w="675639" h="88900">
                <a:moveTo>
                  <a:pt x="666338" y="63373"/>
                </a:moveTo>
                <a:lnTo>
                  <a:pt x="414909" y="63373"/>
                </a:lnTo>
                <a:lnTo>
                  <a:pt x="422402" y="81661"/>
                </a:lnTo>
                <a:lnTo>
                  <a:pt x="675095" y="81661"/>
                </a:lnTo>
                <a:lnTo>
                  <a:pt x="675132" y="80518"/>
                </a:lnTo>
                <a:lnTo>
                  <a:pt x="674878" y="79502"/>
                </a:lnTo>
                <a:lnTo>
                  <a:pt x="674624" y="78613"/>
                </a:lnTo>
                <a:lnTo>
                  <a:pt x="674243" y="77724"/>
                </a:lnTo>
                <a:lnTo>
                  <a:pt x="666338" y="63373"/>
                </a:lnTo>
                <a:close/>
              </a:path>
              <a:path w="675639" h="88900">
                <a:moveTo>
                  <a:pt x="640248" y="16002"/>
                </a:moveTo>
                <a:lnTo>
                  <a:pt x="601979" y="16002"/>
                </a:lnTo>
                <a:lnTo>
                  <a:pt x="620776" y="56642"/>
                </a:lnTo>
                <a:lnTo>
                  <a:pt x="662631" y="56642"/>
                </a:lnTo>
                <a:lnTo>
                  <a:pt x="640248" y="16002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520" y="3851147"/>
            <a:ext cx="424180" cy="533400"/>
          </a:xfrm>
          <a:custGeom>
            <a:avLst/>
            <a:gdLst/>
            <a:ahLst/>
            <a:cxnLst/>
            <a:rect l="l" t="t" r="r" b="b"/>
            <a:pathLst>
              <a:path w="424179" h="533400">
                <a:moveTo>
                  <a:pt x="119887" y="504850"/>
                </a:moveTo>
                <a:lnTo>
                  <a:pt x="54482" y="504850"/>
                </a:lnTo>
                <a:lnTo>
                  <a:pt x="55117" y="510920"/>
                </a:lnTo>
                <a:lnTo>
                  <a:pt x="80137" y="533399"/>
                </a:lnTo>
                <a:lnTo>
                  <a:pt x="92963" y="533399"/>
                </a:lnTo>
                <a:lnTo>
                  <a:pt x="99313" y="531571"/>
                </a:lnTo>
                <a:lnTo>
                  <a:pt x="104520" y="529145"/>
                </a:lnTo>
                <a:lnTo>
                  <a:pt x="109600" y="524890"/>
                </a:lnTo>
                <a:lnTo>
                  <a:pt x="114045" y="521246"/>
                </a:lnTo>
                <a:lnTo>
                  <a:pt x="116712" y="516394"/>
                </a:lnTo>
                <a:lnTo>
                  <a:pt x="118617" y="510920"/>
                </a:lnTo>
                <a:lnTo>
                  <a:pt x="119887" y="504850"/>
                </a:lnTo>
                <a:close/>
              </a:path>
              <a:path w="424179" h="533400">
                <a:moveTo>
                  <a:pt x="369188" y="504850"/>
                </a:moveTo>
                <a:lnTo>
                  <a:pt x="303783" y="504850"/>
                </a:lnTo>
                <a:lnTo>
                  <a:pt x="304418" y="510920"/>
                </a:lnTo>
                <a:lnTo>
                  <a:pt x="306958" y="516394"/>
                </a:lnTo>
                <a:lnTo>
                  <a:pt x="309625" y="521246"/>
                </a:lnTo>
                <a:lnTo>
                  <a:pt x="314070" y="524890"/>
                </a:lnTo>
                <a:lnTo>
                  <a:pt x="319150" y="529145"/>
                </a:lnTo>
                <a:lnTo>
                  <a:pt x="324357" y="531571"/>
                </a:lnTo>
                <a:lnTo>
                  <a:pt x="330707" y="533399"/>
                </a:lnTo>
                <a:lnTo>
                  <a:pt x="343534" y="533399"/>
                </a:lnTo>
                <a:lnTo>
                  <a:pt x="368553" y="510920"/>
                </a:lnTo>
                <a:lnTo>
                  <a:pt x="369188" y="504850"/>
                </a:lnTo>
                <a:close/>
              </a:path>
              <a:path w="424179" h="533400">
                <a:moveTo>
                  <a:pt x="381380" y="0"/>
                </a:moveTo>
                <a:lnTo>
                  <a:pt x="42290" y="0"/>
                </a:lnTo>
                <a:lnTo>
                  <a:pt x="33274" y="634"/>
                </a:lnTo>
                <a:lnTo>
                  <a:pt x="2539" y="24904"/>
                </a:lnTo>
                <a:lnTo>
                  <a:pt x="0" y="41313"/>
                </a:lnTo>
                <a:lnTo>
                  <a:pt x="0" y="464743"/>
                </a:lnTo>
                <a:lnTo>
                  <a:pt x="25018" y="501802"/>
                </a:lnTo>
                <a:lnTo>
                  <a:pt x="42290" y="504850"/>
                </a:lnTo>
                <a:lnTo>
                  <a:pt x="381380" y="504850"/>
                </a:lnTo>
                <a:lnTo>
                  <a:pt x="416559" y="487222"/>
                </a:lnTo>
                <a:lnTo>
                  <a:pt x="419560" y="481152"/>
                </a:lnTo>
                <a:lnTo>
                  <a:pt x="39115" y="481152"/>
                </a:lnTo>
                <a:lnTo>
                  <a:pt x="35305" y="479323"/>
                </a:lnTo>
                <a:lnTo>
                  <a:pt x="32638" y="478726"/>
                </a:lnTo>
                <a:lnTo>
                  <a:pt x="30099" y="476288"/>
                </a:lnTo>
                <a:lnTo>
                  <a:pt x="28193" y="473252"/>
                </a:lnTo>
                <a:lnTo>
                  <a:pt x="26288" y="470827"/>
                </a:lnTo>
                <a:lnTo>
                  <a:pt x="25018" y="467182"/>
                </a:lnTo>
                <a:lnTo>
                  <a:pt x="24383" y="464743"/>
                </a:lnTo>
                <a:lnTo>
                  <a:pt x="24383" y="41313"/>
                </a:lnTo>
                <a:lnTo>
                  <a:pt x="39115" y="24904"/>
                </a:lnTo>
                <a:lnTo>
                  <a:pt x="42290" y="23685"/>
                </a:lnTo>
                <a:lnTo>
                  <a:pt x="419265" y="23685"/>
                </a:lnTo>
                <a:lnTo>
                  <a:pt x="416559" y="18160"/>
                </a:lnTo>
                <a:lnTo>
                  <a:pt x="410844" y="12191"/>
                </a:lnTo>
                <a:lnTo>
                  <a:pt x="404494" y="7873"/>
                </a:lnTo>
                <a:lnTo>
                  <a:pt x="397382" y="3682"/>
                </a:lnTo>
                <a:lnTo>
                  <a:pt x="390397" y="634"/>
                </a:lnTo>
                <a:lnTo>
                  <a:pt x="381380" y="0"/>
                </a:lnTo>
                <a:close/>
              </a:path>
              <a:path w="424179" h="533400">
                <a:moveTo>
                  <a:pt x="419265" y="23685"/>
                </a:moveTo>
                <a:lnTo>
                  <a:pt x="381380" y="23685"/>
                </a:lnTo>
                <a:lnTo>
                  <a:pt x="384555" y="24904"/>
                </a:lnTo>
                <a:lnTo>
                  <a:pt x="388365" y="25514"/>
                </a:lnTo>
                <a:lnTo>
                  <a:pt x="391032" y="27330"/>
                </a:lnTo>
                <a:lnTo>
                  <a:pt x="393572" y="29159"/>
                </a:lnTo>
                <a:lnTo>
                  <a:pt x="397382" y="34023"/>
                </a:lnTo>
                <a:lnTo>
                  <a:pt x="398652" y="37668"/>
                </a:lnTo>
                <a:lnTo>
                  <a:pt x="398652" y="467182"/>
                </a:lnTo>
                <a:lnTo>
                  <a:pt x="397382" y="470827"/>
                </a:lnTo>
                <a:lnTo>
                  <a:pt x="395477" y="473252"/>
                </a:lnTo>
                <a:lnTo>
                  <a:pt x="393572" y="476288"/>
                </a:lnTo>
                <a:lnTo>
                  <a:pt x="391032" y="478726"/>
                </a:lnTo>
                <a:lnTo>
                  <a:pt x="388365" y="479323"/>
                </a:lnTo>
                <a:lnTo>
                  <a:pt x="384555" y="481152"/>
                </a:lnTo>
                <a:lnTo>
                  <a:pt x="419560" y="481152"/>
                </a:lnTo>
                <a:lnTo>
                  <a:pt x="419862" y="480542"/>
                </a:lnTo>
                <a:lnTo>
                  <a:pt x="423037" y="472643"/>
                </a:lnTo>
                <a:lnTo>
                  <a:pt x="423671" y="464743"/>
                </a:lnTo>
                <a:lnTo>
                  <a:pt x="423671" y="41313"/>
                </a:lnTo>
                <a:lnTo>
                  <a:pt x="423037" y="32804"/>
                </a:lnTo>
                <a:lnTo>
                  <a:pt x="419862" y="24904"/>
                </a:lnTo>
                <a:lnTo>
                  <a:pt x="419265" y="23685"/>
                </a:lnTo>
                <a:close/>
              </a:path>
              <a:path w="424179" h="533400">
                <a:moveTo>
                  <a:pt x="377570" y="374230"/>
                </a:moveTo>
                <a:lnTo>
                  <a:pt x="44830" y="374230"/>
                </a:lnTo>
                <a:lnTo>
                  <a:pt x="43560" y="376046"/>
                </a:lnTo>
                <a:lnTo>
                  <a:pt x="41655" y="377875"/>
                </a:lnTo>
                <a:lnTo>
                  <a:pt x="41655" y="459892"/>
                </a:lnTo>
                <a:lnTo>
                  <a:pt x="44830" y="462927"/>
                </a:lnTo>
                <a:lnTo>
                  <a:pt x="377570" y="462927"/>
                </a:lnTo>
                <a:lnTo>
                  <a:pt x="380110" y="461708"/>
                </a:lnTo>
                <a:lnTo>
                  <a:pt x="381380" y="459892"/>
                </a:lnTo>
                <a:lnTo>
                  <a:pt x="382015" y="458063"/>
                </a:lnTo>
                <a:lnTo>
                  <a:pt x="382015" y="432549"/>
                </a:lnTo>
                <a:lnTo>
                  <a:pt x="323722" y="432549"/>
                </a:lnTo>
                <a:lnTo>
                  <a:pt x="320420" y="431330"/>
                </a:lnTo>
                <a:lnTo>
                  <a:pt x="319785" y="429513"/>
                </a:lnTo>
                <a:lnTo>
                  <a:pt x="319785" y="407644"/>
                </a:lnTo>
                <a:lnTo>
                  <a:pt x="320420" y="405815"/>
                </a:lnTo>
                <a:lnTo>
                  <a:pt x="323722" y="405206"/>
                </a:lnTo>
                <a:lnTo>
                  <a:pt x="382015" y="405206"/>
                </a:lnTo>
                <a:lnTo>
                  <a:pt x="382015" y="379082"/>
                </a:lnTo>
                <a:lnTo>
                  <a:pt x="381380" y="377875"/>
                </a:lnTo>
                <a:lnTo>
                  <a:pt x="380110" y="376046"/>
                </a:lnTo>
                <a:lnTo>
                  <a:pt x="377570" y="374230"/>
                </a:lnTo>
                <a:close/>
              </a:path>
              <a:path w="424179" h="533400">
                <a:moveTo>
                  <a:pt x="382015" y="405206"/>
                </a:moveTo>
                <a:lnTo>
                  <a:pt x="348614" y="405206"/>
                </a:lnTo>
                <a:lnTo>
                  <a:pt x="351281" y="405815"/>
                </a:lnTo>
                <a:lnTo>
                  <a:pt x="352551" y="407644"/>
                </a:lnTo>
                <a:lnTo>
                  <a:pt x="352551" y="429513"/>
                </a:lnTo>
                <a:lnTo>
                  <a:pt x="351281" y="431330"/>
                </a:lnTo>
                <a:lnTo>
                  <a:pt x="348614" y="432549"/>
                </a:lnTo>
                <a:lnTo>
                  <a:pt x="382015" y="432549"/>
                </a:lnTo>
                <a:lnTo>
                  <a:pt x="382015" y="405206"/>
                </a:lnTo>
                <a:close/>
              </a:path>
              <a:path w="424179" h="533400">
                <a:moveTo>
                  <a:pt x="375538" y="263055"/>
                </a:moveTo>
                <a:lnTo>
                  <a:pt x="48005" y="263055"/>
                </a:lnTo>
                <a:lnTo>
                  <a:pt x="44830" y="263664"/>
                </a:lnTo>
                <a:lnTo>
                  <a:pt x="43560" y="264274"/>
                </a:lnTo>
                <a:lnTo>
                  <a:pt x="41655" y="266090"/>
                </a:lnTo>
                <a:lnTo>
                  <a:pt x="41655" y="349313"/>
                </a:lnTo>
                <a:lnTo>
                  <a:pt x="43560" y="351142"/>
                </a:lnTo>
                <a:lnTo>
                  <a:pt x="44830" y="351751"/>
                </a:lnTo>
                <a:lnTo>
                  <a:pt x="48005" y="352958"/>
                </a:lnTo>
                <a:lnTo>
                  <a:pt x="375538" y="352958"/>
                </a:lnTo>
                <a:lnTo>
                  <a:pt x="377570" y="351751"/>
                </a:lnTo>
                <a:lnTo>
                  <a:pt x="380110" y="351142"/>
                </a:lnTo>
                <a:lnTo>
                  <a:pt x="381380" y="349313"/>
                </a:lnTo>
                <a:lnTo>
                  <a:pt x="382015" y="347497"/>
                </a:lnTo>
                <a:lnTo>
                  <a:pt x="382015" y="321983"/>
                </a:lnTo>
                <a:lnTo>
                  <a:pt x="323722" y="321983"/>
                </a:lnTo>
                <a:lnTo>
                  <a:pt x="320420" y="320763"/>
                </a:lnTo>
                <a:lnTo>
                  <a:pt x="319785" y="318338"/>
                </a:lnTo>
                <a:lnTo>
                  <a:pt x="319785" y="297078"/>
                </a:lnTo>
                <a:lnTo>
                  <a:pt x="320420" y="295249"/>
                </a:lnTo>
                <a:lnTo>
                  <a:pt x="323722" y="294639"/>
                </a:lnTo>
                <a:lnTo>
                  <a:pt x="382015" y="294639"/>
                </a:lnTo>
                <a:lnTo>
                  <a:pt x="382015" y="269125"/>
                </a:lnTo>
                <a:lnTo>
                  <a:pt x="381380" y="266090"/>
                </a:lnTo>
                <a:lnTo>
                  <a:pt x="380110" y="264274"/>
                </a:lnTo>
                <a:lnTo>
                  <a:pt x="377570" y="263664"/>
                </a:lnTo>
                <a:lnTo>
                  <a:pt x="375538" y="263055"/>
                </a:lnTo>
                <a:close/>
              </a:path>
              <a:path w="424179" h="533400">
                <a:moveTo>
                  <a:pt x="382015" y="294639"/>
                </a:moveTo>
                <a:lnTo>
                  <a:pt x="348614" y="294639"/>
                </a:lnTo>
                <a:lnTo>
                  <a:pt x="351281" y="295249"/>
                </a:lnTo>
                <a:lnTo>
                  <a:pt x="352551" y="297078"/>
                </a:lnTo>
                <a:lnTo>
                  <a:pt x="352551" y="318338"/>
                </a:lnTo>
                <a:lnTo>
                  <a:pt x="351281" y="320763"/>
                </a:lnTo>
                <a:lnTo>
                  <a:pt x="348614" y="321983"/>
                </a:lnTo>
                <a:lnTo>
                  <a:pt x="382015" y="321983"/>
                </a:lnTo>
                <a:lnTo>
                  <a:pt x="382015" y="294639"/>
                </a:lnTo>
                <a:close/>
              </a:path>
              <a:path w="424179" h="533400">
                <a:moveTo>
                  <a:pt x="375538" y="152488"/>
                </a:moveTo>
                <a:lnTo>
                  <a:pt x="48005" y="152488"/>
                </a:lnTo>
                <a:lnTo>
                  <a:pt x="44830" y="153085"/>
                </a:lnTo>
                <a:lnTo>
                  <a:pt x="43560" y="154304"/>
                </a:lnTo>
                <a:lnTo>
                  <a:pt x="41655" y="155524"/>
                </a:lnTo>
                <a:lnTo>
                  <a:pt x="41655" y="238747"/>
                </a:lnTo>
                <a:lnTo>
                  <a:pt x="43560" y="240576"/>
                </a:lnTo>
                <a:lnTo>
                  <a:pt x="44830" y="241185"/>
                </a:lnTo>
                <a:lnTo>
                  <a:pt x="48005" y="242404"/>
                </a:lnTo>
                <a:lnTo>
                  <a:pt x="375538" y="242404"/>
                </a:lnTo>
                <a:lnTo>
                  <a:pt x="377570" y="241185"/>
                </a:lnTo>
                <a:lnTo>
                  <a:pt x="380110" y="240576"/>
                </a:lnTo>
                <a:lnTo>
                  <a:pt x="381380" y="238747"/>
                </a:lnTo>
                <a:lnTo>
                  <a:pt x="382015" y="236321"/>
                </a:lnTo>
                <a:lnTo>
                  <a:pt x="382015" y="210807"/>
                </a:lnTo>
                <a:lnTo>
                  <a:pt x="323722" y="210807"/>
                </a:lnTo>
                <a:lnTo>
                  <a:pt x="320420" y="209588"/>
                </a:lnTo>
                <a:lnTo>
                  <a:pt x="319785" y="207771"/>
                </a:lnTo>
                <a:lnTo>
                  <a:pt x="319785" y="186499"/>
                </a:lnTo>
                <a:lnTo>
                  <a:pt x="320420" y="184073"/>
                </a:lnTo>
                <a:lnTo>
                  <a:pt x="382015" y="184073"/>
                </a:lnTo>
                <a:lnTo>
                  <a:pt x="382015" y="158559"/>
                </a:lnTo>
                <a:lnTo>
                  <a:pt x="381380" y="155524"/>
                </a:lnTo>
                <a:lnTo>
                  <a:pt x="380110" y="154304"/>
                </a:lnTo>
                <a:lnTo>
                  <a:pt x="377570" y="153085"/>
                </a:lnTo>
                <a:lnTo>
                  <a:pt x="375538" y="152488"/>
                </a:lnTo>
                <a:close/>
              </a:path>
              <a:path w="424179" h="533400">
                <a:moveTo>
                  <a:pt x="382015" y="184073"/>
                </a:moveTo>
                <a:lnTo>
                  <a:pt x="351281" y="184073"/>
                </a:lnTo>
                <a:lnTo>
                  <a:pt x="352551" y="186499"/>
                </a:lnTo>
                <a:lnTo>
                  <a:pt x="352551" y="207771"/>
                </a:lnTo>
                <a:lnTo>
                  <a:pt x="351281" y="209588"/>
                </a:lnTo>
                <a:lnTo>
                  <a:pt x="348614" y="210807"/>
                </a:lnTo>
                <a:lnTo>
                  <a:pt x="382015" y="210807"/>
                </a:lnTo>
                <a:lnTo>
                  <a:pt x="382015" y="184073"/>
                </a:lnTo>
                <a:close/>
              </a:path>
              <a:path w="424179" h="533400">
                <a:moveTo>
                  <a:pt x="377570" y="41909"/>
                </a:moveTo>
                <a:lnTo>
                  <a:pt x="44830" y="41909"/>
                </a:lnTo>
                <a:lnTo>
                  <a:pt x="43560" y="43738"/>
                </a:lnTo>
                <a:lnTo>
                  <a:pt x="41655" y="45554"/>
                </a:lnTo>
                <a:lnTo>
                  <a:pt x="41655" y="127571"/>
                </a:lnTo>
                <a:lnTo>
                  <a:pt x="43560" y="129400"/>
                </a:lnTo>
                <a:lnTo>
                  <a:pt x="44830" y="131216"/>
                </a:lnTo>
                <a:lnTo>
                  <a:pt x="377570" y="131216"/>
                </a:lnTo>
                <a:lnTo>
                  <a:pt x="380110" y="129400"/>
                </a:lnTo>
                <a:lnTo>
                  <a:pt x="381380" y="127571"/>
                </a:lnTo>
                <a:lnTo>
                  <a:pt x="382015" y="125755"/>
                </a:lnTo>
                <a:lnTo>
                  <a:pt x="382015" y="100241"/>
                </a:lnTo>
                <a:lnTo>
                  <a:pt x="323722" y="100241"/>
                </a:lnTo>
                <a:lnTo>
                  <a:pt x="320420" y="99021"/>
                </a:lnTo>
                <a:lnTo>
                  <a:pt x="319785" y="97802"/>
                </a:lnTo>
                <a:lnTo>
                  <a:pt x="319785" y="75323"/>
                </a:lnTo>
                <a:lnTo>
                  <a:pt x="320420" y="73507"/>
                </a:lnTo>
                <a:lnTo>
                  <a:pt x="323722" y="72897"/>
                </a:lnTo>
                <a:lnTo>
                  <a:pt x="382015" y="72897"/>
                </a:lnTo>
                <a:lnTo>
                  <a:pt x="382015" y="47383"/>
                </a:lnTo>
                <a:lnTo>
                  <a:pt x="381380" y="45554"/>
                </a:lnTo>
                <a:lnTo>
                  <a:pt x="380110" y="43738"/>
                </a:lnTo>
                <a:lnTo>
                  <a:pt x="377570" y="41909"/>
                </a:lnTo>
                <a:close/>
              </a:path>
              <a:path w="424179" h="533400">
                <a:moveTo>
                  <a:pt x="382015" y="72897"/>
                </a:moveTo>
                <a:lnTo>
                  <a:pt x="348614" y="72897"/>
                </a:lnTo>
                <a:lnTo>
                  <a:pt x="351281" y="73507"/>
                </a:lnTo>
                <a:lnTo>
                  <a:pt x="352551" y="75323"/>
                </a:lnTo>
                <a:lnTo>
                  <a:pt x="352551" y="97802"/>
                </a:lnTo>
                <a:lnTo>
                  <a:pt x="351281" y="99021"/>
                </a:lnTo>
                <a:lnTo>
                  <a:pt x="348614" y="100241"/>
                </a:lnTo>
                <a:lnTo>
                  <a:pt x="382015" y="100241"/>
                </a:lnTo>
                <a:lnTo>
                  <a:pt x="382015" y="72897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74891" y="2046732"/>
            <a:ext cx="424180" cy="532130"/>
          </a:xfrm>
          <a:custGeom>
            <a:avLst/>
            <a:gdLst/>
            <a:ahLst/>
            <a:cxnLst/>
            <a:rect l="l" t="t" r="r" b="b"/>
            <a:pathLst>
              <a:path w="424179" h="532130">
                <a:moveTo>
                  <a:pt x="119887" y="503428"/>
                </a:moveTo>
                <a:lnTo>
                  <a:pt x="54483" y="503428"/>
                </a:lnTo>
                <a:lnTo>
                  <a:pt x="55118" y="509524"/>
                </a:lnTo>
                <a:lnTo>
                  <a:pt x="80137" y="531876"/>
                </a:lnTo>
                <a:lnTo>
                  <a:pt x="92963" y="531876"/>
                </a:lnTo>
                <a:lnTo>
                  <a:pt x="99313" y="530098"/>
                </a:lnTo>
                <a:lnTo>
                  <a:pt x="104521" y="527685"/>
                </a:lnTo>
                <a:lnTo>
                  <a:pt x="109600" y="523367"/>
                </a:lnTo>
                <a:lnTo>
                  <a:pt x="114046" y="519811"/>
                </a:lnTo>
                <a:lnTo>
                  <a:pt x="116712" y="514857"/>
                </a:lnTo>
                <a:lnTo>
                  <a:pt x="118618" y="509524"/>
                </a:lnTo>
                <a:lnTo>
                  <a:pt x="119887" y="503428"/>
                </a:lnTo>
                <a:close/>
              </a:path>
              <a:path w="424179" h="532130">
                <a:moveTo>
                  <a:pt x="369188" y="503428"/>
                </a:moveTo>
                <a:lnTo>
                  <a:pt x="303784" y="503428"/>
                </a:lnTo>
                <a:lnTo>
                  <a:pt x="304418" y="509524"/>
                </a:lnTo>
                <a:lnTo>
                  <a:pt x="306959" y="514857"/>
                </a:lnTo>
                <a:lnTo>
                  <a:pt x="309626" y="519811"/>
                </a:lnTo>
                <a:lnTo>
                  <a:pt x="314071" y="523367"/>
                </a:lnTo>
                <a:lnTo>
                  <a:pt x="319151" y="527685"/>
                </a:lnTo>
                <a:lnTo>
                  <a:pt x="324358" y="530098"/>
                </a:lnTo>
                <a:lnTo>
                  <a:pt x="330708" y="531876"/>
                </a:lnTo>
                <a:lnTo>
                  <a:pt x="343535" y="531876"/>
                </a:lnTo>
                <a:lnTo>
                  <a:pt x="368554" y="509524"/>
                </a:lnTo>
                <a:lnTo>
                  <a:pt x="369188" y="503428"/>
                </a:lnTo>
                <a:close/>
              </a:path>
              <a:path w="424179" h="532130">
                <a:moveTo>
                  <a:pt x="381381" y="0"/>
                </a:moveTo>
                <a:lnTo>
                  <a:pt x="42291" y="0"/>
                </a:lnTo>
                <a:lnTo>
                  <a:pt x="33274" y="635"/>
                </a:lnTo>
                <a:lnTo>
                  <a:pt x="2540" y="24892"/>
                </a:lnTo>
                <a:lnTo>
                  <a:pt x="0" y="41148"/>
                </a:lnTo>
                <a:lnTo>
                  <a:pt x="0" y="463423"/>
                </a:lnTo>
                <a:lnTo>
                  <a:pt x="25019" y="500380"/>
                </a:lnTo>
                <a:lnTo>
                  <a:pt x="42291" y="503428"/>
                </a:lnTo>
                <a:lnTo>
                  <a:pt x="381381" y="503428"/>
                </a:lnTo>
                <a:lnTo>
                  <a:pt x="416560" y="485775"/>
                </a:lnTo>
                <a:lnTo>
                  <a:pt x="419544" y="479806"/>
                </a:lnTo>
                <a:lnTo>
                  <a:pt x="39116" y="479806"/>
                </a:lnTo>
                <a:lnTo>
                  <a:pt x="35306" y="477900"/>
                </a:lnTo>
                <a:lnTo>
                  <a:pt x="32638" y="477393"/>
                </a:lnTo>
                <a:lnTo>
                  <a:pt x="30099" y="474980"/>
                </a:lnTo>
                <a:lnTo>
                  <a:pt x="28194" y="471931"/>
                </a:lnTo>
                <a:lnTo>
                  <a:pt x="26288" y="469519"/>
                </a:lnTo>
                <a:lnTo>
                  <a:pt x="25019" y="465836"/>
                </a:lnTo>
                <a:lnTo>
                  <a:pt x="24384" y="463423"/>
                </a:lnTo>
                <a:lnTo>
                  <a:pt x="24384" y="41148"/>
                </a:lnTo>
                <a:lnTo>
                  <a:pt x="25019" y="37592"/>
                </a:lnTo>
                <a:lnTo>
                  <a:pt x="26288" y="33909"/>
                </a:lnTo>
                <a:lnTo>
                  <a:pt x="30099" y="29082"/>
                </a:lnTo>
                <a:lnTo>
                  <a:pt x="32638" y="27305"/>
                </a:lnTo>
                <a:lnTo>
                  <a:pt x="35306" y="25400"/>
                </a:lnTo>
                <a:lnTo>
                  <a:pt x="39116" y="24892"/>
                </a:lnTo>
                <a:lnTo>
                  <a:pt x="42291" y="23622"/>
                </a:lnTo>
                <a:lnTo>
                  <a:pt x="419238" y="23622"/>
                </a:lnTo>
                <a:lnTo>
                  <a:pt x="390398" y="635"/>
                </a:lnTo>
                <a:lnTo>
                  <a:pt x="381381" y="0"/>
                </a:lnTo>
                <a:close/>
              </a:path>
              <a:path w="424179" h="532130">
                <a:moveTo>
                  <a:pt x="419238" y="23622"/>
                </a:moveTo>
                <a:lnTo>
                  <a:pt x="381381" y="23622"/>
                </a:lnTo>
                <a:lnTo>
                  <a:pt x="384556" y="24892"/>
                </a:lnTo>
                <a:lnTo>
                  <a:pt x="388365" y="25400"/>
                </a:lnTo>
                <a:lnTo>
                  <a:pt x="391033" y="27305"/>
                </a:lnTo>
                <a:lnTo>
                  <a:pt x="393573" y="29082"/>
                </a:lnTo>
                <a:lnTo>
                  <a:pt x="397383" y="33909"/>
                </a:lnTo>
                <a:lnTo>
                  <a:pt x="398653" y="37592"/>
                </a:lnTo>
                <a:lnTo>
                  <a:pt x="398653" y="465836"/>
                </a:lnTo>
                <a:lnTo>
                  <a:pt x="397383" y="469519"/>
                </a:lnTo>
                <a:lnTo>
                  <a:pt x="395478" y="471931"/>
                </a:lnTo>
                <a:lnTo>
                  <a:pt x="393573" y="474980"/>
                </a:lnTo>
                <a:lnTo>
                  <a:pt x="391033" y="477393"/>
                </a:lnTo>
                <a:lnTo>
                  <a:pt x="388365" y="477900"/>
                </a:lnTo>
                <a:lnTo>
                  <a:pt x="384556" y="479806"/>
                </a:lnTo>
                <a:lnTo>
                  <a:pt x="419544" y="479806"/>
                </a:lnTo>
                <a:lnTo>
                  <a:pt x="419862" y="479170"/>
                </a:lnTo>
                <a:lnTo>
                  <a:pt x="423037" y="471297"/>
                </a:lnTo>
                <a:lnTo>
                  <a:pt x="423672" y="463423"/>
                </a:lnTo>
                <a:lnTo>
                  <a:pt x="423672" y="41148"/>
                </a:lnTo>
                <a:lnTo>
                  <a:pt x="423037" y="32766"/>
                </a:lnTo>
                <a:lnTo>
                  <a:pt x="419862" y="24892"/>
                </a:lnTo>
                <a:lnTo>
                  <a:pt x="419238" y="23622"/>
                </a:lnTo>
                <a:close/>
              </a:path>
              <a:path w="424179" h="532130">
                <a:moveTo>
                  <a:pt x="377571" y="373125"/>
                </a:moveTo>
                <a:lnTo>
                  <a:pt x="44831" y="373125"/>
                </a:lnTo>
                <a:lnTo>
                  <a:pt x="43561" y="375031"/>
                </a:lnTo>
                <a:lnTo>
                  <a:pt x="41656" y="376809"/>
                </a:lnTo>
                <a:lnTo>
                  <a:pt x="41656" y="458597"/>
                </a:lnTo>
                <a:lnTo>
                  <a:pt x="43561" y="460375"/>
                </a:lnTo>
                <a:lnTo>
                  <a:pt x="44831" y="461644"/>
                </a:lnTo>
                <a:lnTo>
                  <a:pt x="377571" y="461644"/>
                </a:lnTo>
                <a:lnTo>
                  <a:pt x="380111" y="460375"/>
                </a:lnTo>
                <a:lnTo>
                  <a:pt x="381381" y="458597"/>
                </a:lnTo>
                <a:lnTo>
                  <a:pt x="382015" y="456819"/>
                </a:lnTo>
                <a:lnTo>
                  <a:pt x="382015" y="431292"/>
                </a:lnTo>
                <a:lnTo>
                  <a:pt x="323723" y="431292"/>
                </a:lnTo>
                <a:lnTo>
                  <a:pt x="320421" y="430149"/>
                </a:lnTo>
                <a:lnTo>
                  <a:pt x="319786" y="428244"/>
                </a:lnTo>
                <a:lnTo>
                  <a:pt x="319786" y="406526"/>
                </a:lnTo>
                <a:lnTo>
                  <a:pt x="320421" y="404622"/>
                </a:lnTo>
                <a:lnTo>
                  <a:pt x="323723" y="404113"/>
                </a:lnTo>
                <a:lnTo>
                  <a:pt x="382015" y="404113"/>
                </a:lnTo>
                <a:lnTo>
                  <a:pt x="382015" y="377951"/>
                </a:lnTo>
                <a:lnTo>
                  <a:pt x="381381" y="376809"/>
                </a:lnTo>
                <a:lnTo>
                  <a:pt x="380111" y="375031"/>
                </a:lnTo>
                <a:lnTo>
                  <a:pt x="377571" y="373125"/>
                </a:lnTo>
                <a:close/>
              </a:path>
              <a:path w="424179" h="532130">
                <a:moveTo>
                  <a:pt x="382015" y="404113"/>
                </a:moveTo>
                <a:lnTo>
                  <a:pt x="348614" y="404113"/>
                </a:lnTo>
                <a:lnTo>
                  <a:pt x="351282" y="404622"/>
                </a:lnTo>
                <a:lnTo>
                  <a:pt x="352552" y="406526"/>
                </a:lnTo>
                <a:lnTo>
                  <a:pt x="352552" y="428244"/>
                </a:lnTo>
                <a:lnTo>
                  <a:pt x="351282" y="430149"/>
                </a:lnTo>
                <a:lnTo>
                  <a:pt x="348614" y="431292"/>
                </a:lnTo>
                <a:lnTo>
                  <a:pt x="382015" y="431292"/>
                </a:lnTo>
                <a:lnTo>
                  <a:pt x="382015" y="404113"/>
                </a:lnTo>
                <a:close/>
              </a:path>
              <a:path w="424179" h="532130">
                <a:moveTo>
                  <a:pt x="375538" y="262255"/>
                </a:moveTo>
                <a:lnTo>
                  <a:pt x="48006" y="262255"/>
                </a:lnTo>
                <a:lnTo>
                  <a:pt x="44831" y="262890"/>
                </a:lnTo>
                <a:lnTo>
                  <a:pt x="43561" y="263525"/>
                </a:lnTo>
                <a:lnTo>
                  <a:pt x="41656" y="265303"/>
                </a:lnTo>
                <a:lnTo>
                  <a:pt x="41656" y="348361"/>
                </a:lnTo>
                <a:lnTo>
                  <a:pt x="43561" y="350138"/>
                </a:lnTo>
                <a:lnTo>
                  <a:pt x="44831" y="350774"/>
                </a:lnTo>
                <a:lnTo>
                  <a:pt x="48006" y="351917"/>
                </a:lnTo>
                <a:lnTo>
                  <a:pt x="375538" y="351917"/>
                </a:lnTo>
                <a:lnTo>
                  <a:pt x="377571" y="350774"/>
                </a:lnTo>
                <a:lnTo>
                  <a:pt x="380111" y="350138"/>
                </a:lnTo>
                <a:lnTo>
                  <a:pt x="381381" y="348361"/>
                </a:lnTo>
                <a:lnTo>
                  <a:pt x="382015" y="346456"/>
                </a:lnTo>
                <a:lnTo>
                  <a:pt x="382015" y="321056"/>
                </a:lnTo>
                <a:lnTo>
                  <a:pt x="323723" y="321056"/>
                </a:lnTo>
                <a:lnTo>
                  <a:pt x="320421" y="319913"/>
                </a:lnTo>
                <a:lnTo>
                  <a:pt x="319786" y="317373"/>
                </a:lnTo>
                <a:lnTo>
                  <a:pt x="319786" y="296163"/>
                </a:lnTo>
                <a:lnTo>
                  <a:pt x="320421" y="294386"/>
                </a:lnTo>
                <a:lnTo>
                  <a:pt x="323723" y="293750"/>
                </a:lnTo>
                <a:lnTo>
                  <a:pt x="382015" y="293750"/>
                </a:lnTo>
                <a:lnTo>
                  <a:pt x="382015" y="268350"/>
                </a:lnTo>
                <a:lnTo>
                  <a:pt x="381381" y="265303"/>
                </a:lnTo>
                <a:lnTo>
                  <a:pt x="380111" y="263525"/>
                </a:lnTo>
                <a:lnTo>
                  <a:pt x="377571" y="262890"/>
                </a:lnTo>
                <a:lnTo>
                  <a:pt x="375538" y="262255"/>
                </a:lnTo>
                <a:close/>
              </a:path>
              <a:path w="424179" h="532130">
                <a:moveTo>
                  <a:pt x="382015" y="293750"/>
                </a:moveTo>
                <a:lnTo>
                  <a:pt x="348614" y="293750"/>
                </a:lnTo>
                <a:lnTo>
                  <a:pt x="351282" y="294386"/>
                </a:lnTo>
                <a:lnTo>
                  <a:pt x="352552" y="296163"/>
                </a:lnTo>
                <a:lnTo>
                  <a:pt x="352552" y="317373"/>
                </a:lnTo>
                <a:lnTo>
                  <a:pt x="351282" y="319913"/>
                </a:lnTo>
                <a:lnTo>
                  <a:pt x="348614" y="321056"/>
                </a:lnTo>
                <a:lnTo>
                  <a:pt x="382015" y="321056"/>
                </a:lnTo>
                <a:lnTo>
                  <a:pt x="382015" y="293750"/>
                </a:lnTo>
                <a:close/>
              </a:path>
              <a:path w="424179" h="532130">
                <a:moveTo>
                  <a:pt x="375538" y="152019"/>
                </a:moveTo>
                <a:lnTo>
                  <a:pt x="48006" y="152019"/>
                </a:lnTo>
                <a:lnTo>
                  <a:pt x="44831" y="152654"/>
                </a:lnTo>
                <a:lnTo>
                  <a:pt x="43561" y="153924"/>
                </a:lnTo>
                <a:lnTo>
                  <a:pt x="41656" y="155067"/>
                </a:lnTo>
                <a:lnTo>
                  <a:pt x="41656" y="238125"/>
                </a:lnTo>
                <a:lnTo>
                  <a:pt x="43561" y="239903"/>
                </a:lnTo>
                <a:lnTo>
                  <a:pt x="44831" y="240537"/>
                </a:lnTo>
                <a:lnTo>
                  <a:pt x="48006" y="241681"/>
                </a:lnTo>
                <a:lnTo>
                  <a:pt x="375538" y="241681"/>
                </a:lnTo>
                <a:lnTo>
                  <a:pt x="377571" y="240537"/>
                </a:lnTo>
                <a:lnTo>
                  <a:pt x="380111" y="239903"/>
                </a:lnTo>
                <a:lnTo>
                  <a:pt x="381381" y="238125"/>
                </a:lnTo>
                <a:lnTo>
                  <a:pt x="382015" y="235585"/>
                </a:lnTo>
                <a:lnTo>
                  <a:pt x="382015" y="210185"/>
                </a:lnTo>
                <a:lnTo>
                  <a:pt x="323723" y="210185"/>
                </a:lnTo>
                <a:lnTo>
                  <a:pt x="320421" y="209042"/>
                </a:lnTo>
                <a:lnTo>
                  <a:pt x="319786" y="207137"/>
                </a:lnTo>
                <a:lnTo>
                  <a:pt x="319786" y="185928"/>
                </a:lnTo>
                <a:lnTo>
                  <a:pt x="320421" y="183515"/>
                </a:lnTo>
                <a:lnTo>
                  <a:pt x="382015" y="183515"/>
                </a:lnTo>
                <a:lnTo>
                  <a:pt x="382015" y="158115"/>
                </a:lnTo>
                <a:lnTo>
                  <a:pt x="381381" y="155067"/>
                </a:lnTo>
                <a:lnTo>
                  <a:pt x="380111" y="153924"/>
                </a:lnTo>
                <a:lnTo>
                  <a:pt x="377571" y="152654"/>
                </a:lnTo>
                <a:lnTo>
                  <a:pt x="375538" y="152019"/>
                </a:lnTo>
                <a:close/>
              </a:path>
              <a:path w="424179" h="532130">
                <a:moveTo>
                  <a:pt x="382015" y="183515"/>
                </a:moveTo>
                <a:lnTo>
                  <a:pt x="351282" y="183515"/>
                </a:lnTo>
                <a:lnTo>
                  <a:pt x="352552" y="185928"/>
                </a:lnTo>
                <a:lnTo>
                  <a:pt x="352552" y="207137"/>
                </a:lnTo>
                <a:lnTo>
                  <a:pt x="351282" y="209042"/>
                </a:lnTo>
                <a:lnTo>
                  <a:pt x="348614" y="210185"/>
                </a:lnTo>
                <a:lnTo>
                  <a:pt x="382015" y="210185"/>
                </a:lnTo>
                <a:lnTo>
                  <a:pt x="382015" y="183515"/>
                </a:lnTo>
                <a:close/>
              </a:path>
              <a:path w="424179" h="532130">
                <a:moveTo>
                  <a:pt x="377571" y="41782"/>
                </a:moveTo>
                <a:lnTo>
                  <a:pt x="44831" y="41782"/>
                </a:lnTo>
                <a:lnTo>
                  <a:pt x="43561" y="43561"/>
                </a:lnTo>
                <a:lnTo>
                  <a:pt x="41656" y="45466"/>
                </a:lnTo>
                <a:lnTo>
                  <a:pt x="41656" y="127254"/>
                </a:lnTo>
                <a:lnTo>
                  <a:pt x="43561" y="129031"/>
                </a:lnTo>
                <a:lnTo>
                  <a:pt x="44831" y="130810"/>
                </a:lnTo>
                <a:lnTo>
                  <a:pt x="377571" y="130810"/>
                </a:lnTo>
                <a:lnTo>
                  <a:pt x="380111" y="129031"/>
                </a:lnTo>
                <a:lnTo>
                  <a:pt x="381381" y="127254"/>
                </a:lnTo>
                <a:lnTo>
                  <a:pt x="382015" y="125349"/>
                </a:lnTo>
                <a:lnTo>
                  <a:pt x="382015" y="99949"/>
                </a:lnTo>
                <a:lnTo>
                  <a:pt x="323723" y="99949"/>
                </a:lnTo>
                <a:lnTo>
                  <a:pt x="320421" y="98679"/>
                </a:lnTo>
                <a:lnTo>
                  <a:pt x="319786" y="97536"/>
                </a:lnTo>
                <a:lnTo>
                  <a:pt x="319786" y="75056"/>
                </a:lnTo>
                <a:lnTo>
                  <a:pt x="320421" y="73279"/>
                </a:lnTo>
                <a:lnTo>
                  <a:pt x="323723" y="72643"/>
                </a:lnTo>
                <a:lnTo>
                  <a:pt x="382015" y="72643"/>
                </a:lnTo>
                <a:lnTo>
                  <a:pt x="382015" y="47243"/>
                </a:lnTo>
                <a:lnTo>
                  <a:pt x="381381" y="45466"/>
                </a:lnTo>
                <a:lnTo>
                  <a:pt x="380111" y="43561"/>
                </a:lnTo>
                <a:lnTo>
                  <a:pt x="377571" y="41782"/>
                </a:lnTo>
                <a:close/>
              </a:path>
              <a:path w="424179" h="532130">
                <a:moveTo>
                  <a:pt x="382015" y="72643"/>
                </a:moveTo>
                <a:lnTo>
                  <a:pt x="348614" y="72643"/>
                </a:lnTo>
                <a:lnTo>
                  <a:pt x="351282" y="73279"/>
                </a:lnTo>
                <a:lnTo>
                  <a:pt x="352552" y="75056"/>
                </a:lnTo>
                <a:lnTo>
                  <a:pt x="352552" y="97536"/>
                </a:lnTo>
                <a:lnTo>
                  <a:pt x="351282" y="98679"/>
                </a:lnTo>
                <a:lnTo>
                  <a:pt x="348614" y="99949"/>
                </a:lnTo>
                <a:lnTo>
                  <a:pt x="382015" y="99949"/>
                </a:lnTo>
                <a:lnTo>
                  <a:pt x="382015" y="72643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5388" y="2081529"/>
            <a:ext cx="711835" cy="433070"/>
          </a:xfrm>
          <a:custGeom>
            <a:avLst/>
            <a:gdLst/>
            <a:ahLst/>
            <a:cxnLst/>
            <a:rect l="l" t="t" r="r" b="b"/>
            <a:pathLst>
              <a:path w="711834" h="433069">
                <a:moveTo>
                  <a:pt x="490619" y="406400"/>
                </a:moveTo>
                <a:lnTo>
                  <a:pt x="306069" y="406400"/>
                </a:lnTo>
                <a:lnTo>
                  <a:pt x="322325" y="415289"/>
                </a:lnTo>
                <a:lnTo>
                  <a:pt x="370077" y="430530"/>
                </a:lnTo>
                <a:lnTo>
                  <a:pt x="384809" y="433069"/>
                </a:lnTo>
                <a:lnTo>
                  <a:pt x="414781" y="433069"/>
                </a:lnTo>
                <a:lnTo>
                  <a:pt x="457961" y="422909"/>
                </a:lnTo>
                <a:lnTo>
                  <a:pt x="490619" y="406400"/>
                </a:lnTo>
                <a:close/>
              </a:path>
              <a:path w="711834" h="433069">
                <a:moveTo>
                  <a:pt x="380936" y="402589"/>
                </a:moveTo>
                <a:lnTo>
                  <a:pt x="168909" y="402589"/>
                </a:lnTo>
                <a:lnTo>
                  <a:pt x="176529" y="408939"/>
                </a:lnTo>
                <a:lnTo>
                  <a:pt x="184276" y="412750"/>
                </a:lnTo>
                <a:lnTo>
                  <a:pt x="192785" y="417830"/>
                </a:lnTo>
                <a:lnTo>
                  <a:pt x="202056" y="420369"/>
                </a:lnTo>
                <a:lnTo>
                  <a:pt x="211327" y="424180"/>
                </a:lnTo>
                <a:lnTo>
                  <a:pt x="240537" y="427989"/>
                </a:lnTo>
                <a:lnTo>
                  <a:pt x="257555" y="425450"/>
                </a:lnTo>
                <a:lnTo>
                  <a:pt x="266826" y="424180"/>
                </a:lnTo>
                <a:lnTo>
                  <a:pt x="275208" y="421639"/>
                </a:lnTo>
                <a:lnTo>
                  <a:pt x="282955" y="419100"/>
                </a:lnTo>
                <a:lnTo>
                  <a:pt x="291464" y="415289"/>
                </a:lnTo>
                <a:lnTo>
                  <a:pt x="298450" y="411480"/>
                </a:lnTo>
                <a:lnTo>
                  <a:pt x="306069" y="406400"/>
                </a:lnTo>
                <a:lnTo>
                  <a:pt x="490619" y="406400"/>
                </a:lnTo>
                <a:lnTo>
                  <a:pt x="494356" y="403859"/>
                </a:lnTo>
                <a:lnTo>
                  <a:pt x="387095" y="403859"/>
                </a:lnTo>
                <a:lnTo>
                  <a:pt x="380936" y="402589"/>
                </a:lnTo>
                <a:close/>
              </a:path>
              <a:path w="711834" h="433069">
                <a:moveTo>
                  <a:pt x="225932" y="64769"/>
                </a:moveTo>
                <a:lnTo>
                  <a:pt x="205866" y="64769"/>
                </a:lnTo>
                <a:lnTo>
                  <a:pt x="195833" y="66039"/>
                </a:lnTo>
                <a:lnTo>
                  <a:pt x="185800" y="68580"/>
                </a:lnTo>
                <a:lnTo>
                  <a:pt x="176529" y="71119"/>
                </a:lnTo>
                <a:lnTo>
                  <a:pt x="166496" y="73659"/>
                </a:lnTo>
                <a:lnTo>
                  <a:pt x="158114" y="77469"/>
                </a:lnTo>
                <a:lnTo>
                  <a:pt x="148843" y="81280"/>
                </a:lnTo>
                <a:lnTo>
                  <a:pt x="140334" y="87630"/>
                </a:lnTo>
                <a:lnTo>
                  <a:pt x="107187" y="120650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4" y="146050"/>
                </a:lnTo>
                <a:lnTo>
                  <a:pt x="83311" y="149859"/>
                </a:lnTo>
                <a:lnTo>
                  <a:pt x="46227" y="172719"/>
                </a:lnTo>
                <a:lnTo>
                  <a:pt x="20065" y="203200"/>
                </a:lnTo>
                <a:lnTo>
                  <a:pt x="14604" y="212089"/>
                </a:lnTo>
                <a:lnTo>
                  <a:pt x="1523" y="251459"/>
                </a:lnTo>
                <a:lnTo>
                  <a:pt x="0" y="260350"/>
                </a:lnTo>
                <a:lnTo>
                  <a:pt x="0" y="271780"/>
                </a:lnTo>
                <a:lnTo>
                  <a:pt x="6222" y="311150"/>
                </a:lnTo>
                <a:lnTo>
                  <a:pt x="23875" y="345439"/>
                </a:lnTo>
                <a:lnTo>
                  <a:pt x="50926" y="374650"/>
                </a:lnTo>
                <a:lnTo>
                  <a:pt x="62483" y="382269"/>
                </a:lnTo>
                <a:lnTo>
                  <a:pt x="73278" y="389889"/>
                </a:lnTo>
                <a:lnTo>
                  <a:pt x="85597" y="394969"/>
                </a:lnTo>
                <a:lnTo>
                  <a:pt x="98678" y="398780"/>
                </a:lnTo>
                <a:lnTo>
                  <a:pt x="112521" y="402589"/>
                </a:lnTo>
                <a:lnTo>
                  <a:pt x="126491" y="405130"/>
                </a:lnTo>
                <a:lnTo>
                  <a:pt x="154177" y="405130"/>
                </a:lnTo>
                <a:lnTo>
                  <a:pt x="168909" y="402589"/>
                </a:lnTo>
                <a:lnTo>
                  <a:pt x="380936" y="402589"/>
                </a:lnTo>
                <a:lnTo>
                  <a:pt x="362457" y="398780"/>
                </a:lnTo>
                <a:lnTo>
                  <a:pt x="358563" y="397509"/>
                </a:lnTo>
                <a:lnTo>
                  <a:pt x="232155" y="397509"/>
                </a:lnTo>
                <a:lnTo>
                  <a:pt x="224408" y="396239"/>
                </a:lnTo>
                <a:lnTo>
                  <a:pt x="217423" y="394969"/>
                </a:lnTo>
                <a:lnTo>
                  <a:pt x="210438" y="392430"/>
                </a:lnTo>
                <a:lnTo>
                  <a:pt x="202818" y="389889"/>
                </a:lnTo>
                <a:lnTo>
                  <a:pt x="196595" y="384809"/>
                </a:lnTo>
                <a:lnTo>
                  <a:pt x="189737" y="381000"/>
                </a:lnTo>
                <a:lnTo>
                  <a:pt x="183514" y="375919"/>
                </a:lnTo>
                <a:lnTo>
                  <a:pt x="128777" y="375919"/>
                </a:lnTo>
                <a:lnTo>
                  <a:pt x="118744" y="373380"/>
                </a:lnTo>
                <a:lnTo>
                  <a:pt x="107950" y="370839"/>
                </a:lnTo>
                <a:lnTo>
                  <a:pt x="70992" y="351789"/>
                </a:lnTo>
                <a:lnTo>
                  <a:pt x="43941" y="321309"/>
                </a:lnTo>
                <a:lnTo>
                  <a:pt x="31622" y="281939"/>
                </a:lnTo>
                <a:lnTo>
                  <a:pt x="30860" y="271780"/>
                </a:lnTo>
                <a:lnTo>
                  <a:pt x="30860" y="262889"/>
                </a:lnTo>
                <a:lnTo>
                  <a:pt x="33146" y="255269"/>
                </a:lnTo>
                <a:lnTo>
                  <a:pt x="36194" y="238759"/>
                </a:lnTo>
                <a:lnTo>
                  <a:pt x="40131" y="229869"/>
                </a:lnTo>
                <a:lnTo>
                  <a:pt x="43941" y="223519"/>
                </a:lnTo>
                <a:lnTo>
                  <a:pt x="48513" y="217169"/>
                </a:lnTo>
                <a:lnTo>
                  <a:pt x="53212" y="209550"/>
                </a:lnTo>
                <a:lnTo>
                  <a:pt x="84835" y="181609"/>
                </a:lnTo>
                <a:lnTo>
                  <a:pt x="93344" y="179069"/>
                </a:lnTo>
                <a:lnTo>
                  <a:pt x="101726" y="175259"/>
                </a:lnTo>
                <a:lnTo>
                  <a:pt x="109473" y="172719"/>
                </a:lnTo>
                <a:lnTo>
                  <a:pt x="117982" y="168909"/>
                </a:lnTo>
                <a:lnTo>
                  <a:pt x="120268" y="161289"/>
                </a:lnTo>
                <a:lnTo>
                  <a:pt x="122554" y="154939"/>
                </a:lnTo>
                <a:lnTo>
                  <a:pt x="126491" y="147319"/>
                </a:lnTo>
                <a:lnTo>
                  <a:pt x="129539" y="140969"/>
                </a:lnTo>
                <a:lnTo>
                  <a:pt x="134111" y="134619"/>
                </a:lnTo>
                <a:lnTo>
                  <a:pt x="138810" y="128269"/>
                </a:lnTo>
                <a:lnTo>
                  <a:pt x="144144" y="123189"/>
                </a:lnTo>
                <a:lnTo>
                  <a:pt x="149605" y="116839"/>
                </a:lnTo>
                <a:lnTo>
                  <a:pt x="156590" y="113030"/>
                </a:lnTo>
                <a:lnTo>
                  <a:pt x="162686" y="109219"/>
                </a:lnTo>
                <a:lnTo>
                  <a:pt x="168909" y="105409"/>
                </a:lnTo>
                <a:lnTo>
                  <a:pt x="207390" y="93980"/>
                </a:lnTo>
                <a:lnTo>
                  <a:pt x="254453" y="93980"/>
                </a:lnTo>
                <a:lnTo>
                  <a:pt x="256793" y="90169"/>
                </a:lnTo>
                <a:lnTo>
                  <a:pt x="261365" y="82550"/>
                </a:lnTo>
                <a:lnTo>
                  <a:pt x="266826" y="76200"/>
                </a:lnTo>
                <a:lnTo>
                  <a:pt x="272160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2" y="64769"/>
                </a:lnTo>
                <a:close/>
              </a:path>
              <a:path w="711834" h="433069">
                <a:moveTo>
                  <a:pt x="463359" y="29209"/>
                </a:moveTo>
                <a:lnTo>
                  <a:pt x="380872" y="29209"/>
                </a:lnTo>
                <a:lnTo>
                  <a:pt x="391667" y="31750"/>
                </a:lnTo>
                <a:lnTo>
                  <a:pt x="403986" y="34289"/>
                </a:lnTo>
                <a:lnTo>
                  <a:pt x="414781" y="36830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1" y="133350"/>
                </a:lnTo>
                <a:lnTo>
                  <a:pt x="498855" y="146050"/>
                </a:lnTo>
                <a:lnTo>
                  <a:pt x="523620" y="146050"/>
                </a:lnTo>
                <a:lnTo>
                  <a:pt x="564387" y="158750"/>
                </a:lnTo>
                <a:lnTo>
                  <a:pt x="596772" y="186689"/>
                </a:lnTo>
                <a:lnTo>
                  <a:pt x="604519" y="200659"/>
                </a:lnTo>
                <a:lnTo>
                  <a:pt x="608329" y="208280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09" y="238759"/>
                </a:lnTo>
                <a:lnTo>
                  <a:pt x="665479" y="259080"/>
                </a:lnTo>
                <a:lnTo>
                  <a:pt x="680846" y="298450"/>
                </a:lnTo>
                <a:lnTo>
                  <a:pt x="680846" y="304800"/>
                </a:lnTo>
                <a:lnTo>
                  <a:pt x="680084" y="311150"/>
                </a:lnTo>
                <a:lnTo>
                  <a:pt x="677798" y="317500"/>
                </a:lnTo>
                <a:lnTo>
                  <a:pt x="676275" y="322580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1630"/>
                </a:lnTo>
                <a:lnTo>
                  <a:pt x="633856" y="359409"/>
                </a:lnTo>
                <a:lnTo>
                  <a:pt x="627633" y="361950"/>
                </a:lnTo>
                <a:lnTo>
                  <a:pt x="498855" y="361950"/>
                </a:lnTo>
                <a:lnTo>
                  <a:pt x="483488" y="374650"/>
                </a:lnTo>
                <a:lnTo>
                  <a:pt x="472693" y="382269"/>
                </a:lnTo>
                <a:lnTo>
                  <a:pt x="436371" y="398780"/>
                </a:lnTo>
                <a:lnTo>
                  <a:pt x="411733" y="403859"/>
                </a:lnTo>
                <a:lnTo>
                  <a:pt x="494356" y="403859"/>
                </a:lnTo>
                <a:lnTo>
                  <a:pt x="498093" y="401319"/>
                </a:lnTo>
                <a:lnTo>
                  <a:pt x="510412" y="391159"/>
                </a:lnTo>
                <a:lnTo>
                  <a:pt x="623061" y="391159"/>
                </a:lnTo>
                <a:lnTo>
                  <a:pt x="641476" y="388619"/>
                </a:lnTo>
                <a:lnTo>
                  <a:pt x="649223" y="386080"/>
                </a:lnTo>
                <a:lnTo>
                  <a:pt x="666241" y="378459"/>
                </a:lnTo>
                <a:lnTo>
                  <a:pt x="673100" y="373380"/>
                </a:lnTo>
                <a:lnTo>
                  <a:pt x="680084" y="368300"/>
                </a:lnTo>
                <a:lnTo>
                  <a:pt x="686307" y="363219"/>
                </a:lnTo>
                <a:lnTo>
                  <a:pt x="691641" y="355600"/>
                </a:lnTo>
                <a:lnTo>
                  <a:pt x="697102" y="349250"/>
                </a:lnTo>
                <a:lnTo>
                  <a:pt x="701675" y="341630"/>
                </a:lnTo>
                <a:lnTo>
                  <a:pt x="705484" y="334009"/>
                </a:lnTo>
                <a:lnTo>
                  <a:pt x="707897" y="325119"/>
                </a:lnTo>
                <a:lnTo>
                  <a:pt x="710183" y="317500"/>
                </a:lnTo>
                <a:lnTo>
                  <a:pt x="711707" y="308609"/>
                </a:lnTo>
                <a:lnTo>
                  <a:pt x="711707" y="290830"/>
                </a:lnTo>
                <a:lnTo>
                  <a:pt x="710945" y="284480"/>
                </a:lnTo>
                <a:lnTo>
                  <a:pt x="708659" y="276859"/>
                </a:lnTo>
                <a:lnTo>
                  <a:pt x="706246" y="269239"/>
                </a:lnTo>
                <a:lnTo>
                  <a:pt x="703198" y="262889"/>
                </a:lnTo>
                <a:lnTo>
                  <a:pt x="700912" y="255269"/>
                </a:lnTo>
                <a:lnTo>
                  <a:pt x="696340" y="248919"/>
                </a:lnTo>
                <a:lnTo>
                  <a:pt x="692403" y="243839"/>
                </a:lnTo>
                <a:lnTo>
                  <a:pt x="687069" y="238759"/>
                </a:lnTo>
                <a:lnTo>
                  <a:pt x="681608" y="232409"/>
                </a:lnTo>
                <a:lnTo>
                  <a:pt x="676275" y="227330"/>
                </a:lnTo>
                <a:lnTo>
                  <a:pt x="669289" y="223519"/>
                </a:lnTo>
                <a:lnTo>
                  <a:pt x="663066" y="219709"/>
                </a:lnTo>
                <a:lnTo>
                  <a:pt x="656208" y="217169"/>
                </a:lnTo>
                <a:lnTo>
                  <a:pt x="648461" y="213359"/>
                </a:lnTo>
                <a:lnTo>
                  <a:pt x="641476" y="210819"/>
                </a:lnTo>
                <a:lnTo>
                  <a:pt x="638428" y="201930"/>
                </a:lnTo>
                <a:lnTo>
                  <a:pt x="634618" y="191769"/>
                </a:lnTo>
                <a:lnTo>
                  <a:pt x="626109" y="175259"/>
                </a:lnTo>
                <a:lnTo>
                  <a:pt x="619125" y="167639"/>
                </a:lnTo>
                <a:lnTo>
                  <a:pt x="613028" y="158750"/>
                </a:lnTo>
                <a:lnTo>
                  <a:pt x="582929" y="134619"/>
                </a:lnTo>
                <a:lnTo>
                  <a:pt x="555116" y="123189"/>
                </a:lnTo>
                <a:lnTo>
                  <a:pt x="545210" y="119380"/>
                </a:lnTo>
                <a:lnTo>
                  <a:pt x="535177" y="116839"/>
                </a:lnTo>
                <a:lnTo>
                  <a:pt x="525144" y="116839"/>
                </a:lnTo>
                <a:lnTo>
                  <a:pt x="521969" y="102869"/>
                </a:lnTo>
                <a:lnTo>
                  <a:pt x="515873" y="91439"/>
                </a:lnTo>
                <a:lnTo>
                  <a:pt x="510412" y="80009"/>
                </a:lnTo>
                <a:lnTo>
                  <a:pt x="504316" y="69850"/>
                </a:lnTo>
                <a:lnTo>
                  <a:pt x="495807" y="59689"/>
                </a:lnTo>
                <a:lnTo>
                  <a:pt x="488060" y="49530"/>
                </a:lnTo>
                <a:lnTo>
                  <a:pt x="478789" y="40639"/>
                </a:lnTo>
                <a:lnTo>
                  <a:pt x="468756" y="33019"/>
                </a:lnTo>
                <a:lnTo>
                  <a:pt x="463359" y="29209"/>
                </a:lnTo>
                <a:close/>
              </a:path>
              <a:path w="711834" h="433069">
                <a:moveTo>
                  <a:pt x="305307" y="368300"/>
                </a:moveTo>
                <a:lnTo>
                  <a:pt x="295275" y="377189"/>
                </a:lnTo>
                <a:lnTo>
                  <a:pt x="289940" y="382269"/>
                </a:lnTo>
                <a:lnTo>
                  <a:pt x="282955" y="386080"/>
                </a:lnTo>
                <a:lnTo>
                  <a:pt x="247522" y="397509"/>
                </a:lnTo>
                <a:lnTo>
                  <a:pt x="358563" y="397509"/>
                </a:lnTo>
                <a:lnTo>
                  <a:pt x="350773" y="394969"/>
                </a:lnTo>
                <a:lnTo>
                  <a:pt x="340867" y="391159"/>
                </a:lnTo>
                <a:lnTo>
                  <a:pt x="331596" y="386080"/>
                </a:lnTo>
                <a:lnTo>
                  <a:pt x="322325" y="382269"/>
                </a:lnTo>
                <a:lnTo>
                  <a:pt x="315340" y="375919"/>
                </a:lnTo>
                <a:lnTo>
                  <a:pt x="305307" y="368300"/>
                </a:lnTo>
                <a:close/>
              </a:path>
              <a:path w="711834" h="433069">
                <a:moveTo>
                  <a:pt x="177291" y="370839"/>
                </a:moveTo>
                <a:lnTo>
                  <a:pt x="168909" y="372109"/>
                </a:lnTo>
                <a:lnTo>
                  <a:pt x="154177" y="374650"/>
                </a:lnTo>
                <a:lnTo>
                  <a:pt x="140334" y="375919"/>
                </a:lnTo>
                <a:lnTo>
                  <a:pt x="183514" y="375919"/>
                </a:lnTo>
                <a:lnTo>
                  <a:pt x="177291" y="370839"/>
                </a:lnTo>
                <a:close/>
              </a:path>
              <a:path w="711834" h="433069">
                <a:moveTo>
                  <a:pt x="254453" y="93980"/>
                </a:moveTo>
                <a:lnTo>
                  <a:pt x="215900" y="93980"/>
                </a:lnTo>
                <a:lnTo>
                  <a:pt x="227456" y="95250"/>
                </a:lnTo>
                <a:lnTo>
                  <a:pt x="251332" y="99059"/>
                </a:lnTo>
                <a:lnTo>
                  <a:pt x="254453" y="93980"/>
                </a:lnTo>
                <a:close/>
              </a:path>
              <a:path w="711834" h="433069">
                <a:moveTo>
                  <a:pt x="382396" y="0"/>
                </a:moveTo>
                <a:lnTo>
                  <a:pt x="369315" y="0"/>
                </a:lnTo>
                <a:lnTo>
                  <a:pt x="349250" y="1269"/>
                </a:lnTo>
                <a:lnTo>
                  <a:pt x="330072" y="3809"/>
                </a:lnTo>
                <a:lnTo>
                  <a:pt x="320801" y="7619"/>
                </a:lnTo>
                <a:lnTo>
                  <a:pt x="311530" y="10159"/>
                </a:lnTo>
                <a:lnTo>
                  <a:pt x="302259" y="13969"/>
                </a:lnTo>
                <a:lnTo>
                  <a:pt x="294512" y="17780"/>
                </a:lnTo>
                <a:lnTo>
                  <a:pt x="286130" y="21589"/>
                </a:lnTo>
                <a:lnTo>
                  <a:pt x="277621" y="26669"/>
                </a:lnTo>
                <a:lnTo>
                  <a:pt x="269875" y="33019"/>
                </a:lnTo>
                <a:lnTo>
                  <a:pt x="262127" y="38100"/>
                </a:lnTo>
                <a:lnTo>
                  <a:pt x="255269" y="44450"/>
                </a:lnTo>
                <a:lnTo>
                  <a:pt x="248284" y="52069"/>
                </a:lnTo>
                <a:lnTo>
                  <a:pt x="242061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1" y="64769"/>
                </a:lnTo>
                <a:lnTo>
                  <a:pt x="290702" y="54609"/>
                </a:lnTo>
                <a:lnTo>
                  <a:pt x="304545" y="45719"/>
                </a:lnTo>
                <a:lnTo>
                  <a:pt x="320039" y="38100"/>
                </a:lnTo>
                <a:lnTo>
                  <a:pt x="335406" y="33019"/>
                </a:lnTo>
                <a:lnTo>
                  <a:pt x="343915" y="31750"/>
                </a:lnTo>
                <a:lnTo>
                  <a:pt x="351662" y="30480"/>
                </a:lnTo>
                <a:lnTo>
                  <a:pt x="360044" y="29209"/>
                </a:lnTo>
                <a:lnTo>
                  <a:pt x="463359" y="29209"/>
                </a:lnTo>
                <a:lnTo>
                  <a:pt x="457961" y="25400"/>
                </a:lnTo>
                <a:lnTo>
                  <a:pt x="446404" y="19050"/>
                </a:lnTo>
                <a:lnTo>
                  <a:pt x="434847" y="13969"/>
                </a:lnTo>
                <a:lnTo>
                  <a:pt x="421766" y="7619"/>
                </a:lnTo>
                <a:lnTo>
                  <a:pt x="409447" y="3809"/>
                </a:lnTo>
                <a:lnTo>
                  <a:pt x="396366" y="2539"/>
                </a:lnTo>
                <a:lnTo>
                  <a:pt x="38239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28388" y="3839971"/>
            <a:ext cx="711835" cy="431800"/>
          </a:xfrm>
          <a:custGeom>
            <a:avLst/>
            <a:gdLst/>
            <a:ahLst/>
            <a:cxnLst/>
            <a:rect l="l" t="t" r="r" b="b"/>
            <a:pathLst>
              <a:path w="711835" h="431800">
                <a:moveTo>
                  <a:pt x="490619" y="405129"/>
                </a:moveTo>
                <a:lnTo>
                  <a:pt x="306070" y="405129"/>
                </a:lnTo>
                <a:lnTo>
                  <a:pt x="322325" y="414019"/>
                </a:lnTo>
                <a:lnTo>
                  <a:pt x="370077" y="429259"/>
                </a:lnTo>
                <a:lnTo>
                  <a:pt x="384810" y="431799"/>
                </a:lnTo>
                <a:lnTo>
                  <a:pt x="414782" y="431799"/>
                </a:lnTo>
                <a:lnTo>
                  <a:pt x="457962" y="421639"/>
                </a:lnTo>
                <a:lnTo>
                  <a:pt x="490619" y="405129"/>
                </a:lnTo>
                <a:close/>
              </a:path>
              <a:path w="711835" h="431800">
                <a:moveTo>
                  <a:pt x="380936" y="401319"/>
                </a:moveTo>
                <a:lnTo>
                  <a:pt x="168910" y="401319"/>
                </a:lnTo>
                <a:lnTo>
                  <a:pt x="176529" y="407669"/>
                </a:lnTo>
                <a:lnTo>
                  <a:pt x="184276" y="411479"/>
                </a:lnTo>
                <a:lnTo>
                  <a:pt x="192786" y="416559"/>
                </a:lnTo>
                <a:lnTo>
                  <a:pt x="202057" y="419099"/>
                </a:lnTo>
                <a:lnTo>
                  <a:pt x="211327" y="422909"/>
                </a:lnTo>
                <a:lnTo>
                  <a:pt x="220472" y="424179"/>
                </a:lnTo>
                <a:lnTo>
                  <a:pt x="240537" y="426719"/>
                </a:lnTo>
                <a:lnTo>
                  <a:pt x="257556" y="424179"/>
                </a:lnTo>
                <a:lnTo>
                  <a:pt x="266826" y="422909"/>
                </a:lnTo>
                <a:lnTo>
                  <a:pt x="306070" y="405129"/>
                </a:lnTo>
                <a:lnTo>
                  <a:pt x="490619" y="405129"/>
                </a:lnTo>
                <a:lnTo>
                  <a:pt x="494356" y="402589"/>
                </a:lnTo>
                <a:lnTo>
                  <a:pt x="387096" y="402589"/>
                </a:lnTo>
                <a:lnTo>
                  <a:pt x="380936" y="401319"/>
                </a:lnTo>
                <a:close/>
              </a:path>
              <a:path w="711835" h="431800">
                <a:moveTo>
                  <a:pt x="225933" y="64769"/>
                </a:moveTo>
                <a:lnTo>
                  <a:pt x="205866" y="64769"/>
                </a:lnTo>
                <a:lnTo>
                  <a:pt x="195834" y="66039"/>
                </a:lnTo>
                <a:lnTo>
                  <a:pt x="185800" y="68579"/>
                </a:lnTo>
                <a:lnTo>
                  <a:pt x="176529" y="71119"/>
                </a:lnTo>
                <a:lnTo>
                  <a:pt x="166497" y="73659"/>
                </a:lnTo>
                <a:lnTo>
                  <a:pt x="158114" y="77469"/>
                </a:lnTo>
                <a:lnTo>
                  <a:pt x="148844" y="81279"/>
                </a:lnTo>
                <a:lnTo>
                  <a:pt x="140335" y="87629"/>
                </a:lnTo>
                <a:lnTo>
                  <a:pt x="107187" y="120649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5" y="146049"/>
                </a:lnTo>
                <a:lnTo>
                  <a:pt x="83312" y="149859"/>
                </a:lnTo>
                <a:lnTo>
                  <a:pt x="46227" y="172719"/>
                </a:lnTo>
                <a:lnTo>
                  <a:pt x="20065" y="203199"/>
                </a:lnTo>
                <a:lnTo>
                  <a:pt x="14604" y="212089"/>
                </a:lnTo>
                <a:lnTo>
                  <a:pt x="1524" y="250189"/>
                </a:lnTo>
                <a:lnTo>
                  <a:pt x="0" y="260349"/>
                </a:lnTo>
                <a:lnTo>
                  <a:pt x="0" y="271779"/>
                </a:lnTo>
                <a:lnTo>
                  <a:pt x="6223" y="309879"/>
                </a:lnTo>
                <a:lnTo>
                  <a:pt x="23875" y="344169"/>
                </a:lnTo>
                <a:lnTo>
                  <a:pt x="50926" y="373379"/>
                </a:lnTo>
                <a:lnTo>
                  <a:pt x="62484" y="380999"/>
                </a:lnTo>
                <a:lnTo>
                  <a:pt x="73278" y="388619"/>
                </a:lnTo>
                <a:lnTo>
                  <a:pt x="85598" y="393699"/>
                </a:lnTo>
                <a:lnTo>
                  <a:pt x="98678" y="397509"/>
                </a:lnTo>
                <a:lnTo>
                  <a:pt x="126491" y="403859"/>
                </a:lnTo>
                <a:lnTo>
                  <a:pt x="154177" y="403859"/>
                </a:lnTo>
                <a:lnTo>
                  <a:pt x="168910" y="401319"/>
                </a:lnTo>
                <a:lnTo>
                  <a:pt x="380936" y="401319"/>
                </a:lnTo>
                <a:lnTo>
                  <a:pt x="362458" y="397509"/>
                </a:lnTo>
                <a:lnTo>
                  <a:pt x="356616" y="396239"/>
                </a:lnTo>
                <a:lnTo>
                  <a:pt x="232156" y="396239"/>
                </a:lnTo>
                <a:lnTo>
                  <a:pt x="224409" y="394969"/>
                </a:lnTo>
                <a:lnTo>
                  <a:pt x="217424" y="393699"/>
                </a:lnTo>
                <a:lnTo>
                  <a:pt x="210438" y="391159"/>
                </a:lnTo>
                <a:lnTo>
                  <a:pt x="202819" y="388619"/>
                </a:lnTo>
                <a:lnTo>
                  <a:pt x="196596" y="384809"/>
                </a:lnTo>
                <a:lnTo>
                  <a:pt x="189737" y="379729"/>
                </a:lnTo>
                <a:lnTo>
                  <a:pt x="183514" y="374649"/>
                </a:lnTo>
                <a:lnTo>
                  <a:pt x="128777" y="374649"/>
                </a:lnTo>
                <a:lnTo>
                  <a:pt x="118745" y="372109"/>
                </a:lnTo>
                <a:lnTo>
                  <a:pt x="107950" y="370839"/>
                </a:lnTo>
                <a:lnTo>
                  <a:pt x="97916" y="367029"/>
                </a:lnTo>
                <a:lnTo>
                  <a:pt x="79375" y="356869"/>
                </a:lnTo>
                <a:lnTo>
                  <a:pt x="70992" y="351789"/>
                </a:lnTo>
                <a:lnTo>
                  <a:pt x="63246" y="344169"/>
                </a:lnTo>
                <a:lnTo>
                  <a:pt x="55499" y="337819"/>
                </a:lnTo>
                <a:lnTo>
                  <a:pt x="35433" y="300989"/>
                </a:lnTo>
                <a:lnTo>
                  <a:pt x="30861" y="271779"/>
                </a:lnTo>
                <a:lnTo>
                  <a:pt x="30861" y="262889"/>
                </a:lnTo>
                <a:lnTo>
                  <a:pt x="33147" y="253999"/>
                </a:lnTo>
                <a:lnTo>
                  <a:pt x="36195" y="237489"/>
                </a:lnTo>
                <a:lnTo>
                  <a:pt x="40132" y="229869"/>
                </a:lnTo>
                <a:lnTo>
                  <a:pt x="43941" y="222249"/>
                </a:lnTo>
                <a:lnTo>
                  <a:pt x="48513" y="215899"/>
                </a:lnTo>
                <a:lnTo>
                  <a:pt x="53212" y="209549"/>
                </a:lnTo>
                <a:lnTo>
                  <a:pt x="58547" y="201929"/>
                </a:lnTo>
                <a:lnTo>
                  <a:pt x="64008" y="196849"/>
                </a:lnTo>
                <a:lnTo>
                  <a:pt x="70992" y="191769"/>
                </a:lnTo>
                <a:lnTo>
                  <a:pt x="77850" y="185419"/>
                </a:lnTo>
                <a:lnTo>
                  <a:pt x="84836" y="181609"/>
                </a:lnTo>
                <a:lnTo>
                  <a:pt x="101726" y="173989"/>
                </a:lnTo>
                <a:lnTo>
                  <a:pt x="109474" y="172719"/>
                </a:lnTo>
                <a:lnTo>
                  <a:pt x="117983" y="168909"/>
                </a:lnTo>
                <a:lnTo>
                  <a:pt x="138811" y="128269"/>
                </a:lnTo>
                <a:lnTo>
                  <a:pt x="156590" y="113029"/>
                </a:lnTo>
                <a:lnTo>
                  <a:pt x="162687" y="107949"/>
                </a:lnTo>
                <a:lnTo>
                  <a:pt x="168910" y="105409"/>
                </a:lnTo>
                <a:lnTo>
                  <a:pt x="176529" y="101599"/>
                </a:lnTo>
                <a:lnTo>
                  <a:pt x="183514" y="99059"/>
                </a:lnTo>
                <a:lnTo>
                  <a:pt x="192024" y="96519"/>
                </a:lnTo>
                <a:lnTo>
                  <a:pt x="198882" y="95249"/>
                </a:lnTo>
                <a:lnTo>
                  <a:pt x="207390" y="93979"/>
                </a:lnTo>
                <a:lnTo>
                  <a:pt x="254453" y="93979"/>
                </a:lnTo>
                <a:lnTo>
                  <a:pt x="256794" y="90169"/>
                </a:lnTo>
                <a:lnTo>
                  <a:pt x="261365" y="82549"/>
                </a:lnTo>
                <a:lnTo>
                  <a:pt x="266826" y="76199"/>
                </a:lnTo>
                <a:lnTo>
                  <a:pt x="272161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3" y="64769"/>
                </a:lnTo>
                <a:close/>
              </a:path>
              <a:path w="711835" h="431800">
                <a:moveTo>
                  <a:pt x="463359" y="29209"/>
                </a:moveTo>
                <a:lnTo>
                  <a:pt x="380873" y="29209"/>
                </a:lnTo>
                <a:lnTo>
                  <a:pt x="391667" y="31749"/>
                </a:lnTo>
                <a:lnTo>
                  <a:pt x="403987" y="34289"/>
                </a:lnTo>
                <a:lnTo>
                  <a:pt x="414782" y="36829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2" y="132079"/>
                </a:lnTo>
                <a:lnTo>
                  <a:pt x="498856" y="144779"/>
                </a:lnTo>
                <a:lnTo>
                  <a:pt x="514350" y="144779"/>
                </a:lnTo>
                <a:lnTo>
                  <a:pt x="532764" y="146049"/>
                </a:lnTo>
                <a:lnTo>
                  <a:pt x="540512" y="148589"/>
                </a:lnTo>
                <a:lnTo>
                  <a:pt x="549021" y="151129"/>
                </a:lnTo>
                <a:lnTo>
                  <a:pt x="585215" y="173989"/>
                </a:lnTo>
                <a:lnTo>
                  <a:pt x="591438" y="179069"/>
                </a:lnTo>
                <a:lnTo>
                  <a:pt x="596773" y="186689"/>
                </a:lnTo>
                <a:lnTo>
                  <a:pt x="601472" y="193039"/>
                </a:lnTo>
                <a:lnTo>
                  <a:pt x="604520" y="200659"/>
                </a:lnTo>
                <a:lnTo>
                  <a:pt x="608329" y="208279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10" y="237489"/>
                </a:lnTo>
                <a:lnTo>
                  <a:pt x="665479" y="257809"/>
                </a:lnTo>
                <a:lnTo>
                  <a:pt x="680762" y="297179"/>
                </a:lnTo>
                <a:lnTo>
                  <a:pt x="680847" y="304799"/>
                </a:lnTo>
                <a:lnTo>
                  <a:pt x="680085" y="309879"/>
                </a:lnTo>
                <a:lnTo>
                  <a:pt x="677799" y="316229"/>
                </a:lnTo>
                <a:lnTo>
                  <a:pt x="676275" y="321309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0359"/>
                </a:lnTo>
                <a:lnTo>
                  <a:pt x="633857" y="358139"/>
                </a:lnTo>
                <a:lnTo>
                  <a:pt x="627634" y="360679"/>
                </a:lnTo>
                <a:lnTo>
                  <a:pt x="498856" y="360679"/>
                </a:lnTo>
                <a:lnTo>
                  <a:pt x="494284" y="365759"/>
                </a:lnTo>
                <a:lnTo>
                  <a:pt x="472694" y="380999"/>
                </a:lnTo>
                <a:lnTo>
                  <a:pt x="436372" y="397509"/>
                </a:lnTo>
                <a:lnTo>
                  <a:pt x="411734" y="402589"/>
                </a:lnTo>
                <a:lnTo>
                  <a:pt x="494356" y="402589"/>
                </a:lnTo>
                <a:lnTo>
                  <a:pt x="498094" y="400049"/>
                </a:lnTo>
                <a:lnTo>
                  <a:pt x="510413" y="389889"/>
                </a:lnTo>
                <a:lnTo>
                  <a:pt x="632333" y="389889"/>
                </a:lnTo>
                <a:lnTo>
                  <a:pt x="641476" y="387349"/>
                </a:lnTo>
                <a:lnTo>
                  <a:pt x="649224" y="384809"/>
                </a:lnTo>
                <a:lnTo>
                  <a:pt x="666241" y="377189"/>
                </a:lnTo>
                <a:lnTo>
                  <a:pt x="673100" y="372109"/>
                </a:lnTo>
                <a:lnTo>
                  <a:pt x="680085" y="367029"/>
                </a:lnTo>
                <a:lnTo>
                  <a:pt x="686308" y="361949"/>
                </a:lnTo>
                <a:lnTo>
                  <a:pt x="691641" y="354329"/>
                </a:lnTo>
                <a:lnTo>
                  <a:pt x="697102" y="347979"/>
                </a:lnTo>
                <a:lnTo>
                  <a:pt x="701675" y="340359"/>
                </a:lnTo>
                <a:lnTo>
                  <a:pt x="705485" y="332739"/>
                </a:lnTo>
                <a:lnTo>
                  <a:pt x="707898" y="323849"/>
                </a:lnTo>
                <a:lnTo>
                  <a:pt x="710184" y="316229"/>
                </a:lnTo>
                <a:lnTo>
                  <a:pt x="711708" y="308609"/>
                </a:lnTo>
                <a:lnTo>
                  <a:pt x="711708" y="290829"/>
                </a:lnTo>
                <a:lnTo>
                  <a:pt x="710946" y="283209"/>
                </a:lnTo>
                <a:lnTo>
                  <a:pt x="708660" y="275589"/>
                </a:lnTo>
                <a:lnTo>
                  <a:pt x="706247" y="269239"/>
                </a:lnTo>
                <a:lnTo>
                  <a:pt x="703199" y="261619"/>
                </a:lnTo>
                <a:lnTo>
                  <a:pt x="700913" y="255269"/>
                </a:lnTo>
                <a:lnTo>
                  <a:pt x="696340" y="248919"/>
                </a:lnTo>
                <a:lnTo>
                  <a:pt x="692403" y="242569"/>
                </a:lnTo>
                <a:lnTo>
                  <a:pt x="687070" y="237489"/>
                </a:lnTo>
                <a:lnTo>
                  <a:pt x="681609" y="232409"/>
                </a:lnTo>
                <a:lnTo>
                  <a:pt x="676275" y="227329"/>
                </a:lnTo>
                <a:lnTo>
                  <a:pt x="669289" y="222249"/>
                </a:lnTo>
                <a:lnTo>
                  <a:pt x="663066" y="218439"/>
                </a:lnTo>
                <a:lnTo>
                  <a:pt x="656209" y="215899"/>
                </a:lnTo>
                <a:lnTo>
                  <a:pt x="648462" y="212089"/>
                </a:lnTo>
                <a:lnTo>
                  <a:pt x="641476" y="210819"/>
                </a:lnTo>
                <a:lnTo>
                  <a:pt x="638428" y="201929"/>
                </a:lnTo>
                <a:lnTo>
                  <a:pt x="634619" y="191769"/>
                </a:lnTo>
                <a:lnTo>
                  <a:pt x="630682" y="182879"/>
                </a:lnTo>
                <a:lnTo>
                  <a:pt x="626110" y="173989"/>
                </a:lnTo>
                <a:lnTo>
                  <a:pt x="619125" y="167639"/>
                </a:lnTo>
                <a:lnTo>
                  <a:pt x="613028" y="158749"/>
                </a:lnTo>
                <a:lnTo>
                  <a:pt x="606806" y="151129"/>
                </a:lnTo>
                <a:lnTo>
                  <a:pt x="599186" y="146049"/>
                </a:lnTo>
                <a:lnTo>
                  <a:pt x="591438" y="139699"/>
                </a:lnTo>
                <a:lnTo>
                  <a:pt x="582929" y="134619"/>
                </a:lnTo>
                <a:lnTo>
                  <a:pt x="573659" y="129539"/>
                </a:lnTo>
                <a:lnTo>
                  <a:pt x="555116" y="121919"/>
                </a:lnTo>
                <a:lnTo>
                  <a:pt x="535177" y="116839"/>
                </a:lnTo>
                <a:lnTo>
                  <a:pt x="525145" y="116839"/>
                </a:lnTo>
                <a:lnTo>
                  <a:pt x="521970" y="102869"/>
                </a:lnTo>
                <a:lnTo>
                  <a:pt x="515874" y="91439"/>
                </a:lnTo>
                <a:lnTo>
                  <a:pt x="510413" y="80009"/>
                </a:lnTo>
                <a:lnTo>
                  <a:pt x="504316" y="69849"/>
                </a:lnTo>
                <a:lnTo>
                  <a:pt x="495808" y="59689"/>
                </a:lnTo>
                <a:lnTo>
                  <a:pt x="488061" y="49529"/>
                </a:lnTo>
                <a:lnTo>
                  <a:pt x="478789" y="40639"/>
                </a:lnTo>
                <a:lnTo>
                  <a:pt x="468757" y="33019"/>
                </a:lnTo>
                <a:lnTo>
                  <a:pt x="463359" y="29209"/>
                </a:lnTo>
                <a:close/>
              </a:path>
              <a:path w="711835" h="431800">
                <a:moveTo>
                  <a:pt x="305308" y="367029"/>
                </a:moveTo>
                <a:lnTo>
                  <a:pt x="295275" y="375919"/>
                </a:lnTo>
                <a:lnTo>
                  <a:pt x="289940" y="380999"/>
                </a:lnTo>
                <a:lnTo>
                  <a:pt x="282956" y="384809"/>
                </a:lnTo>
                <a:lnTo>
                  <a:pt x="247523" y="396239"/>
                </a:lnTo>
                <a:lnTo>
                  <a:pt x="356616" y="396239"/>
                </a:lnTo>
                <a:lnTo>
                  <a:pt x="350774" y="394969"/>
                </a:lnTo>
                <a:lnTo>
                  <a:pt x="340867" y="389889"/>
                </a:lnTo>
                <a:lnTo>
                  <a:pt x="331597" y="384809"/>
                </a:lnTo>
                <a:lnTo>
                  <a:pt x="322325" y="380999"/>
                </a:lnTo>
                <a:lnTo>
                  <a:pt x="315340" y="375919"/>
                </a:lnTo>
                <a:lnTo>
                  <a:pt x="305308" y="367029"/>
                </a:lnTo>
                <a:close/>
              </a:path>
              <a:path w="711835" h="431800">
                <a:moveTo>
                  <a:pt x="177291" y="369569"/>
                </a:moveTo>
                <a:lnTo>
                  <a:pt x="168910" y="370839"/>
                </a:lnTo>
                <a:lnTo>
                  <a:pt x="154177" y="373379"/>
                </a:lnTo>
                <a:lnTo>
                  <a:pt x="140335" y="374649"/>
                </a:lnTo>
                <a:lnTo>
                  <a:pt x="183514" y="374649"/>
                </a:lnTo>
                <a:lnTo>
                  <a:pt x="177291" y="369569"/>
                </a:lnTo>
                <a:close/>
              </a:path>
              <a:path w="711835" h="431800">
                <a:moveTo>
                  <a:pt x="254453" y="93979"/>
                </a:moveTo>
                <a:lnTo>
                  <a:pt x="215900" y="93979"/>
                </a:lnTo>
                <a:lnTo>
                  <a:pt x="239013" y="96519"/>
                </a:lnTo>
                <a:lnTo>
                  <a:pt x="251333" y="99059"/>
                </a:lnTo>
                <a:lnTo>
                  <a:pt x="254453" y="93979"/>
                </a:lnTo>
                <a:close/>
              </a:path>
              <a:path w="711835" h="431800">
                <a:moveTo>
                  <a:pt x="382397" y="0"/>
                </a:moveTo>
                <a:lnTo>
                  <a:pt x="359283" y="0"/>
                </a:lnTo>
                <a:lnTo>
                  <a:pt x="349250" y="1269"/>
                </a:lnTo>
                <a:lnTo>
                  <a:pt x="311531" y="10159"/>
                </a:lnTo>
                <a:lnTo>
                  <a:pt x="294513" y="17779"/>
                </a:lnTo>
                <a:lnTo>
                  <a:pt x="286131" y="21589"/>
                </a:lnTo>
                <a:lnTo>
                  <a:pt x="277622" y="27939"/>
                </a:lnTo>
                <a:lnTo>
                  <a:pt x="262127" y="38099"/>
                </a:lnTo>
                <a:lnTo>
                  <a:pt x="255270" y="44449"/>
                </a:lnTo>
                <a:lnTo>
                  <a:pt x="248285" y="52069"/>
                </a:lnTo>
                <a:lnTo>
                  <a:pt x="242062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2" y="64769"/>
                </a:lnTo>
                <a:lnTo>
                  <a:pt x="290702" y="54609"/>
                </a:lnTo>
                <a:lnTo>
                  <a:pt x="304546" y="45719"/>
                </a:lnTo>
                <a:lnTo>
                  <a:pt x="320039" y="38099"/>
                </a:lnTo>
                <a:lnTo>
                  <a:pt x="335407" y="33019"/>
                </a:lnTo>
                <a:lnTo>
                  <a:pt x="343915" y="31749"/>
                </a:lnTo>
                <a:lnTo>
                  <a:pt x="351663" y="31749"/>
                </a:lnTo>
                <a:lnTo>
                  <a:pt x="360045" y="29209"/>
                </a:lnTo>
                <a:lnTo>
                  <a:pt x="463359" y="29209"/>
                </a:lnTo>
                <a:lnTo>
                  <a:pt x="457962" y="25399"/>
                </a:lnTo>
                <a:lnTo>
                  <a:pt x="421766" y="8889"/>
                </a:lnTo>
                <a:lnTo>
                  <a:pt x="396366" y="2539"/>
                </a:lnTo>
                <a:lnTo>
                  <a:pt x="38239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7659" y="2004060"/>
            <a:ext cx="361188" cy="9951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49039" y="2157222"/>
            <a:ext cx="139065" cy="648970"/>
          </a:xfrm>
          <a:custGeom>
            <a:avLst/>
            <a:gdLst/>
            <a:ahLst/>
            <a:cxnLst/>
            <a:rect l="l" t="t" r="r" b="b"/>
            <a:pathLst>
              <a:path w="139064" h="648969">
                <a:moveTo>
                  <a:pt x="9398" y="520953"/>
                </a:moveTo>
                <a:lnTo>
                  <a:pt x="77215" y="648969"/>
                </a:lnTo>
                <a:lnTo>
                  <a:pt x="113564" y="571626"/>
                </a:lnTo>
                <a:lnTo>
                  <a:pt x="62357" y="571626"/>
                </a:lnTo>
                <a:lnTo>
                  <a:pt x="62106" y="561171"/>
                </a:lnTo>
                <a:lnTo>
                  <a:pt x="9398" y="520953"/>
                </a:lnTo>
                <a:close/>
              </a:path>
              <a:path w="139064" h="648969">
                <a:moveTo>
                  <a:pt x="62106" y="561171"/>
                </a:moveTo>
                <a:lnTo>
                  <a:pt x="62357" y="571626"/>
                </a:lnTo>
                <a:lnTo>
                  <a:pt x="77901" y="571245"/>
                </a:lnTo>
                <a:lnTo>
                  <a:pt x="75311" y="571245"/>
                </a:lnTo>
                <a:lnTo>
                  <a:pt x="62106" y="561171"/>
                </a:lnTo>
                <a:close/>
              </a:path>
              <a:path w="139064" h="648969">
                <a:moveTo>
                  <a:pt x="138811" y="517905"/>
                </a:moveTo>
                <a:lnTo>
                  <a:pt x="88015" y="560574"/>
                </a:lnTo>
                <a:lnTo>
                  <a:pt x="88264" y="570991"/>
                </a:lnTo>
                <a:lnTo>
                  <a:pt x="62357" y="571626"/>
                </a:lnTo>
                <a:lnTo>
                  <a:pt x="113564" y="571626"/>
                </a:lnTo>
                <a:lnTo>
                  <a:pt x="138811" y="517905"/>
                </a:lnTo>
                <a:close/>
              </a:path>
              <a:path w="139064" h="648969">
                <a:moveTo>
                  <a:pt x="63500" y="77723"/>
                </a:moveTo>
                <a:lnTo>
                  <a:pt x="50795" y="88395"/>
                </a:lnTo>
                <a:lnTo>
                  <a:pt x="62106" y="561171"/>
                </a:lnTo>
                <a:lnTo>
                  <a:pt x="75311" y="571245"/>
                </a:lnTo>
                <a:lnTo>
                  <a:pt x="88015" y="560574"/>
                </a:lnTo>
                <a:lnTo>
                  <a:pt x="76703" y="87772"/>
                </a:lnTo>
                <a:lnTo>
                  <a:pt x="63500" y="77723"/>
                </a:lnTo>
                <a:close/>
              </a:path>
              <a:path w="139064" h="648969">
                <a:moveTo>
                  <a:pt x="88015" y="560574"/>
                </a:moveTo>
                <a:lnTo>
                  <a:pt x="75311" y="571245"/>
                </a:lnTo>
                <a:lnTo>
                  <a:pt x="77901" y="571245"/>
                </a:lnTo>
                <a:lnTo>
                  <a:pt x="88264" y="570991"/>
                </a:lnTo>
                <a:lnTo>
                  <a:pt x="88015" y="560574"/>
                </a:lnTo>
                <a:close/>
              </a:path>
              <a:path w="139064" h="648969">
                <a:moveTo>
                  <a:pt x="61595" y="0"/>
                </a:moveTo>
                <a:lnTo>
                  <a:pt x="0" y="131063"/>
                </a:lnTo>
                <a:lnTo>
                  <a:pt x="50795" y="88395"/>
                </a:lnTo>
                <a:lnTo>
                  <a:pt x="50546" y="77977"/>
                </a:lnTo>
                <a:lnTo>
                  <a:pt x="76453" y="77342"/>
                </a:lnTo>
                <a:lnTo>
                  <a:pt x="102609" y="77342"/>
                </a:lnTo>
                <a:lnTo>
                  <a:pt x="61595" y="0"/>
                </a:lnTo>
                <a:close/>
              </a:path>
              <a:path w="139064" h="648969">
                <a:moveTo>
                  <a:pt x="102609" y="77342"/>
                </a:moveTo>
                <a:lnTo>
                  <a:pt x="76453" y="77342"/>
                </a:lnTo>
                <a:lnTo>
                  <a:pt x="76703" y="87772"/>
                </a:lnTo>
                <a:lnTo>
                  <a:pt x="129412" y="127888"/>
                </a:lnTo>
                <a:lnTo>
                  <a:pt x="102609" y="77342"/>
                </a:lnTo>
                <a:close/>
              </a:path>
              <a:path w="139064" h="648969">
                <a:moveTo>
                  <a:pt x="76453" y="77342"/>
                </a:moveTo>
                <a:lnTo>
                  <a:pt x="50546" y="77977"/>
                </a:lnTo>
                <a:lnTo>
                  <a:pt x="50795" y="88395"/>
                </a:lnTo>
                <a:lnTo>
                  <a:pt x="63500" y="77723"/>
                </a:lnTo>
                <a:lnTo>
                  <a:pt x="76463" y="77723"/>
                </a:lnTo>
                <a:lnTo>
                  <a:pt x="76453" y="77342"/>
                </a:lnTo>
                <a:close/>
              </a:path>
              <a:path w="139064" h="648969">
                <a:moveTo>
                  <a:pt x="76463" y="77723"/>
                </a:moveTo>
                <a:lnTo>
                  <a:pt x="63500" y="77723"/>
                </a:lnTo>
                <a:lnTo>
                  <a:pt x="76703" y="87772"/>
                </a:lnTo>
                <a:lnTo>
                  <a:pt x="76463" y="7772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1876" y="1996439"/>
            <a:ext cx="356615" cy="1002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52365" y="2149601"/>
            <a:ext cx="136525" cy="656590"/>
          </a:xfrm>
          <a:custGeom>
            <a:avLst/>
            <a:gdLst/>
            <a:ahLst/>
            <a:cxnLst/>
            <a:rect l="l" t="t" r="r" b="b"/>
            <a:pathLst>
              <a:path w="136525" h="656589">
                <a:moveTo>
                  <a:pt x="6858" y="528193"/>
                </a:moveTo>
                <a:lnTo>
                  <a:pt x="73787" y="656590"/>
                </a:lnTo>
                <a:lnTo>
                  <a:pt x="110939" y="579120"/>
                </a:lnTo>
                <a:lnTo>
                  <a:pt x="59562" y="579120"/>
                </a:lnTo>
                <a:lnTo>
                  <a:pt x="59383" y="568730"/>
                </a:lnTo>
                <a:lnTo>
                  <a:pt x="6858" y="528193"/>
                </a:lnTo>
                <a:close/>
              </a:path>
              <a:path w="136525" h="656589">
                <a:moveTo>
                  <a:pt x="59383" y="568730"/>
                </a:moveTo>
                <a:lnTo>
                  <a:pt x="59562" y="579120"/>
                </a:lnTo>
                <a:lnTo>
                  <a:pt x="76835" y="578866"/>
                </a:lnTo>
                <a:lnTo>
                  <a:pt x="72517" y="578866"/>
                </a:lnTo>
                <a:lnTo>
                  <a:pt x="59383" y="568730"/>
                </a:lnTo>
                <a:close/>
              </a:path>
              <a:path w="136525" h="656589">
                <a:moveTo>
                  <a:pt x="136398" y="526034"/>
                </a:moveTo>
                <a:lnTo>
                  <a:pt x="85291" y="568301"/>
                </a:lnTo>
                <a:lnTo>
                  <a:pt x="85471" y="578739"/>
                </a:lnTo>
                <a:lnTo>
                  <a:pt x="59562" y="579120"/>
                </a:lnTo>
                <a:lnTo>
                  <a:pt x="110939" y="579120"/>
                </a:lnTo>
                <a:lnTo>
                  <a:pt x="136398" y="526034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1105" y="88315"/>
                </a:lnTo>
                <a:lnTo>
                  <a:pt x="59383" y="568730"/>
                </a:lnTo>
                <a:lnTo>
                  <a:pt x="72517" y="578866"/>
                </a:lnTo>
                <a:lnTo>
                  <a:pt x="85291" y="568301"/>
                </a:lnTo>
                <a:lnTo>
                  <a:pt x="77013" y="87859"/>
                </a:lnTo>
                <a:lnTo>
                  <a:pt x="63881" y="77724"/>
                </a:lnTo>
                <a:close/>
              </a:path>
              <a:path w="136525" h="656589">
                <a:moveTo>
                  <a:pt x="85291" y="568301"/>
                </a:moveTo>
                <a:lnTo>
                  <a:pt x="72517" y="578866"/>
                </a:lnTo>
                <a:lnTo>
                  <a:pt x="76835" y="578866"/>
                </a:lnTo>
                <a:lnTo>
                  <a:pt x="85471" y="578739"/>
                </a:lnTo>
                <a:lnTo>
                  <a:pt x="85291" y="568301"/>
                </a:lnTo>
                <a:close/>
              </a:path>
              <a:path w="136525" h="656589">
                <a:moveTo>
                  <a:pt x="62484" y="0"/>
                </a:moveTo>
                <a:lnTo>
                  <a:pt x="0" y="130683"/>
                </a:lnTo>
                <a:lnTo>
                  <a:pt x="51105" y="88315"/>
                </a:lnTo>
                <a:lnTo>
                  <a:pt x="50926" y="77978"/>
                </a:lnTo>
                <a:lnTo>
                  <a:pt x="76835" y="77470"/>
                </a:lnTo>
                <a:lnTo>
                  <a:pt x="102943" y="77470"/>
                </a:lnTo>
                <a:lnTo>
                  <a:pt x="62484" y="0"/>
                </a:lnTo>
                <a:close/>
              </a:path>
              <a:path w="136525" h="656589">
                <a:moveTo>
                  <a:pt x="102943" y="77470"/>
                </a:moveTo>
                <a:lnTo>
                  <a:pt x="76835" y="77470"/>
                </a:lnTo>
                <a:lnTo>
                  <a:pt x="77013" y="87859"/>
                </a:lnTo>
                <a:lnTo>
                  <a:pt x="129539" y="128397"/>
                </a:lnTo>
                <a:lnTo>
                  <a:pt x="102943" y="77470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0926" y="77978"/>
                </a:lnTo>
                <a:lnTo>
                  <a:pt x="51105" y="88315"/>
                </a:lnTo>
                <a:lnTo>
                  <a:pt x="63881" y="77724"/>
                </a:lnTo>
                <a:close/>
              </a:path>
              <a:path w="136525" h="656589">
                <a:moveTo>
                  <a:pt x="76835" y="77470"/>
                </a:moveTo>
                <a:lnTo>
                  <a:pt x="63881" y="77724"/>
                </a:lnTo>
                <a:lnTo>
                  <a:pt x="77013" y="87859"/>
                </a:lnTo>
                <a:lnTo>
                  <a:pt x="76835" y="7747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339" y="925067"/>
            <a:ext cx="3515867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0151" y="925067"/>
            <a:ext cx="3550920" cy="475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1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1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54396" y="925067"/>
            <a:ext cx="3550920" cy="475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2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2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3098" y="965073"/>
            <a:ext cx="78568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185" algn="l"/>
                <a:tab pos="5591810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Development	2.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Test	3. Stage /</a:t>
            </a:r>
            <a:r>
              <a:rPr dirty="0" sz="19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8096" y="4337710"/>
            <a:ext cx="793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QA </a:t>
            </a:r>
            <a:r>
              <a:rPr dirty="0" sz="1600" spc="-5" b="1">
                <a:latin typeface="Arial"/>
                <a:cs typeface="Arial"/>
              </a:rPr>
              <a:t>/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QE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57871" y="1525524"/>
            <a:ext cx="530351" cy="5303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74891" y="1524000"/>
            <a:ext cx="1060704" cy="534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71416" y="1831848"/>
            <a:ext cx="382115" cy="7642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840471" y="2608579"/>
            <a:ext cx="9791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40" b="1">
                <a:latin typeface="Arial"/>
                <a:cs typeface="Arial"/>
              </a:rPr>
              <a:t>y</a:t>
            </a:r>
            <a:r>
              <a:rPr dirty="0" sz="1600" spc="-5" b="1">
                <a:latin typeface="Arial"/>
                <a:cs typeface="Arial"/>
              </a:rPr>
              <a:t>sadmin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5164" y="2697479"/>
            <a:ext cx="438912" cy="3230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51147" y="1274063"/>
            <a:ext cx="1016000" cy="101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447497"/>
            <a:ext cx="6613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Tug of War Between Developers and</a:t>
            </a:r>
            <a:r>
              <a:rPr dirty="0" sz="2800" spc="105"/>
              <a:t> </a:t>
            </a:r>
            <a:r>
              <a:rPr dirty="0" sz="2800" spc="-5"/>
              <a:t>Ops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785" marR="59690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latin typeface="Arial"/>
                <a:cs typeface="Arial"/>
              </a:rPr>
              <a:t>Freedom to create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deploy apps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latin typeface="Arial"/>
                <a:cs typeface="Arial"/>
              </a:rPr>
              <a:t>Define and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package  application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825" marR="18415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latin typeface="Arial"/>
                <a:cs typeface="Arial"/>
              </a:rPr>
              <a:t>Quickly and </a:t>
            </a:r>
            <a:r>
              <a:rPr dirty="0" sz="1400" spc="-5">
                <a:latin typeface="Arial"/>
                <a:cs typeface="Arial"/>
              </a:rPr>
              <a:t>flexibly  </a:t>
            </a:r>
            <a:r>
              <a:rPr dirty="0" sz="1400">
                <a:latin typeface="Arial"/>
                <a:cs typeface="Arial"/>
              </a:rPr>
              <a:t>respond to changing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latin typeface="Arial"/>
                <a:cs typeface="Arial"/>
              </a:rPr>
              <a:t>Standardize, secure,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 h="0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158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158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60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158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158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66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66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19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66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22019" y="1669542"/>
            <a:ext cx="10071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Bare</a:t>
            </a:r>
            <a:r>
              <a:rPr dirty="0" sz="1600" spc="-5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Metal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983" y="1576324"/>
            <a:ext cx="338455" cy="398780"/>
          </a:xfrm>
          <a:custGeom>
            <a:avLst/>
            <a:gdLst/>
            <a:ahLst/>
            <a:cxnLst/>
            <a:rect l="l" t="t" r="r" b="b"/>
            <a:pathLst>
              <a:path w="338455" h="398780">
                <a:moveTo>
                  <a:pt x="53581" y="375919"/>
                </a:moveTo>
                <a:lnTo>
                  <a:pt x="42367" y="375919"/>
                </a:lnTo>
                <a:lnTo>
                  <a:pt x="42367" y="394969"/>
                </a:lnTo>
                <a:lnTo>
                  <a:pt x="47345" y="398780"/>
                </a:lnTo>
                <a:lnTo>
                  <a:pt x="106540" y="398780"/>
                </a:lnTo>
                <a:lnTo>
                  <a:pt x="111531" y="394969"/>
                </a:lnTo>
                <a:lnTo>
                  <a:pt x="111531" y="388619"/>
                </a:lnTo>
                <a:lnTo>
                  <a:pt x="53581" y="388619"/>
                </a:lnTo>
                <a:lnTo>
                  <a:pt x="53581" y="375919"/>
                </a:lnTo>
                <a:close/>
              </a:path>
              <a:path w="338455" h="398780">
                <a:moveTo>
                  <a:pt x="231152" y="375919"/>
                </a:moveTo>
                <a:lnTo>
                  <a:pt x="219316" y="375919"/>
                </a:lnTo>
                <a:lnTo>
                  <a:pt x="219316" y="394969"/>
                </a:lnTo>
                <a:lnTo>
                  <a:pt x="224307" y="398780"/>
                </a:lnTo>
                <a:lnTo>
                  <a:pt x="283502" y="398780"/>
                </a:lnTo>
                <a:lnTo>
                  <a:pt x="288480" y="394969"/>
                </a:lnTo>
                <a:lnTo>
                  <a:pt x="288480" y="388619"/>
                </a:lnTo>
                <a:lnTo>
                  <a:pt x="231152" y="388619"/>
                </a:lnTo>
                <a:lnTo>
                  <a:pt x="231152" y="375919"/>
                </a:lnTo>
                <a:close/>
              </a:path>
              <a:path w="338455" h="398780">
                <a:moveTo>
                  <a:pt x="111531" y="375919"/>
                </a:moveTo>
                <a:lnTo>
                  <a:pt x="99695" y="375919"/>
                </a:lnTo>
                <a:lnTo>
                  <a:pt x="99695" y="388619"/>
                </a:lnTo>
                <a:lnTo>
                  <a:pt x="111531" y="388619"/>
                </a:lnTo>
                <a:lnTo>
                  <a:pt x="111531" y="375919"/>
                </a:lnTo>
                <a:close/>
              </a:path>
              <a:path w="338455" h="398780">
                <a:moveTo>
                  <a:pt x="288480" y="375919"/>
                </a:moveTo>
                <a:lnTo>
                  <a:pt x="277266" y="375919"/>
                </a:lnTo>
                <a:lnTo>
                  <a:pt x="277266" y="388619"/>
                </a:lnTo>
                <a:lnTo>
                  <a:pt x="288480" y="388619"/>
                </a:lnTo>
                <a:lnTo>
                  <a:pt x="288480" y="375919"/>
                </a:lnTo>
                <a:close/>
              </a:path>
              <a:path w="338455" h="398780">
                <a:moveTo>
                  <a:pt x="319011" y="0"/>
                </a:moveTo>
                <a:lnTo>
                  <a:pt x="19316" y="0"/>
                </a:lnTo>
                <a:lnTo>
                  <a:pt x="11830" y="1270"/>
                </a:lnTo>
                <a:lnTo>
                  <a:pt x="5686" y="6350"/>
                </a:lnTo>
                <a:lnTo>
                  <a:pt x="1528" y="11429"/>
                </a:lnTo>
                <a:lnTo>
                  <a:pt x="0" y="19050"/>
                </a:lnTo>
                <a:lnTo>
                  <a:pt x="0" y="88900"/>
                </a:lnTo>
                <a:lnTo>
                  <a:pt x="1866" y="93979"/>
                </a:lnTo>
                <a:lnTo>
                  <a:pt x="5600" y="96520"/>
                </a:lnTo>
                <a:lnTo>
                  <a:pt x="1866" y="100329"/>
                </a:lnTo>
                <a:lnTo>
                  <a:pt x="0" y="105410"/>
                </a:lnTo>
                <a:lnTo>
                  <a:pt x="0" y="180339"/>
                </a:lnTo>
                <a:lnTo>
                  <a:pt x="1866" y="184150"/>
                </a:lnTo>
                <a:lnTo>
                  <a:pt x="5600" y="187960"/>
                </a:lnTo>
                <a:lnTo>
                  <a:pt x="1866" y="191770"/>
                </a:lnTo>
                <a:lnTo>
                  <a:pt x="0" y="196850"/>
                </a:lnTo>
                <a:lnTo>
                  <a:pt x="0" y="271779"/>
                </a:lnTo>
                <a:lnTo>
                  <a:pt x="1866" y="275589"/>
                </a:lnTo>
                <a:lnTo>
                  <a:pt x="5600" y="279400"/>
                </a:lnTo>
                <a:lnTo>
                  <a:pt x="1866" y="283210"/>
                </a:lnTo>
                <a:lnTo>
                  <a:pt x="0" y="288289"/>
                </a:lnTo>
                <a:lnTo>
                  <a:pt x="0" y="356869"/>
                </a:lnTo>
                <a:lnTo>
                  <a:pt x="1528" y="364490"/>
                </a:lnTo>
                <a:lnTo>
                  <a:pt x="5686" y="370840"/>
                </a:lnTo>
                <a:lnTo>
                  <a:pt x="11830" y="374650"/>
                </a:lnTo>
                <a:lnTo>
                  <a:pt x="19316" y="375919"/>
                </a:lnTo>
                <a:lnTo>
                  <a:pt x="319011" y="375919"/>
                </a:lnTo>
                <a:lnTo>
                  <a:pt x="326497" y="374650"/>
                </a:lnTo>
                <a:lnTo>
                  <a:pt x="332641" y="370840"/>
                </a:lnTo>
                <a:lnTo>
                  <a:pt x="336799" y="364490"/>
                </a:lnTo>
                <a:lnTo>
                  <a:pt x="14947" y="364490"/>
                </a:lnTo>
                <a:lnTo>
                  <a:pt x="11214" y="361950"/>
                </a:lnTo>
                <a:lnTo>
                  <a:pt x="11214" y="288289"/>
                </a:lnTo>
                <a:lnTo>
                  <a:pt x="14947" y="285750"/>
                </a:lnTo>
                <a:lnTo>
                  <a:pt x="337083" y="285750"/>
                </a:lnTo>
                <a:lnTo>
                  <a:pt x="335838" y="283210"/>
                </a:lnTo>
                <a:lnTo>
                  <a:pt x="332714" y="279400"/>
                </a:lnTo>
                <a:lnTo>
                  <a:pt x="335838" y="275589"/>
                </a:lnTo>
                <a:lnTo>
                  <a:pt x="337498" y="273050"/>
                </a:lnTo>
                <a:lnTo>
                  <a:pt x="14947" y="273050"/>
                </a:lnTo>
                <a:lnTo>
                  <a:pt x="11214" y="270510"/>
                </a:lnTo>
                <a:lnTo>
                  <a:pt x="11214" y="198120"/>
                </a:lnTo>
                <a:lnTo>
                  <a:pt x="14947" y="194310"/>
                </a:lnTo>
                <a:lnTo>
                  <a:pt x="337083" y="194310"/>
                </a:lnTo>
                <a:lnTo>
                  <a:pt x="335838" y="191770"/>
                </a:lnTo>
                <a:lnTo>
                  <a:pt x="332714" y="187960"/>
                </a:lnTo>
                <a:lnTo>
                  <a:pt x="335838" y="184150"/>
                </a:lnTo>
                <a:lnTo>
                  <a:pt x="336668" y="182879"/>
                </a:lnTo>
                <a:lnTo>
                  <a:pt x="14947" y="182879"/>
                </a:lnTo>
                <a:lnTo>
                  <a:pt x="11214" y="179070"/>
                </a:lnTo>
                <a:lnTo>
                  <a:pt x="11214" y="106679"/>
                </a:lnTo>
                <a:lnTo>
                  <a:pt x="14947" y="102870"/>
                </a:lnTo>
                <a:lnTo>
                  <a:pt x="337083" y="102870"/>
                </a:lnTo>
                <a:lnTo>
                  <a:pt x="335838" y="100329"/>
                </a:lnTo>
                <a:lnTo>
                  <a:pt x="332714" y="96520"/>
                </a:lnTo>
                <a:lnTo>
                  <a:pt x="335838" y="93979"/>
                </a:lnTo>
                <a:lnTo>
                  <a:pt x="337083" y="91439"/>
                </a:lnTo>
                <a:lnTo>
                  <a:pt x="14947" y="91439"/>
                </a:lnTo>
                <a:lnTo>
                  <a:pt x="11214" y="87629"/>
                </a:lnTo>
                <a:lnTo>
                  <a:pt x="11214" y="15239"/>
                </a:lnTo>
                <a:lnTo>
                  <a:pt x="14947" y="11429"/>
                </a:lnTo>
                <a:lnTo>
                  <a:pt x="336799" y="11429"/>
                </a:lnTo>
                <a:lnTo>
                  <a:pt x="332641" y="6350"/>
                </a:lnTo>
                <a:lnTo>
                  <a:pt x="326497" y="1270"/>
                </a:lnTo>
                <a:lnTo>
                  <a:pt x="319011" y="0"/>
                </a:lnTo>
                <a:close/>
              </a:path>
              <a:path w="338455" h="398780">
                <a:moveTo>
                  <a:pt x="337083" y="285750"/>
                </a:moveTo>
                <a:lnTo>
                  <a:pt x="323380" y="285750"/>
                </a:lnTo>
                <a:lnTo>
                  <a:pt x="326491" y="288289"/>
                </a:lnTo>
                <a:lnTo>
                  <a:pt x="326491" y="361950"/>
                </a:lnTo>
                <a:lnTo>
                  <a:pt x="323380" y="364490"/>
                </a:lnTo>
                <a:lnTo>
                  <a:pt x="336799" y="364490"/>
                </a:lnTo>
                <a:lnTo>
                  <a:pt x="338328" y="356869"/>
                </a:lnTo>
                <a:lnTo>
                  <a:pt x="338328" y="288289"/>
                </a:lnTo>
                <a:lnTo>
                  <a:pt x="337083" y="285750"/>
                </a:lnTo>
                <a:close/>
              </a:path>
              <a:path w="338455" h="398780">
                <a:moveTo>
                  <a:pt x="69164" y="314960"/>
                </a:moveTo>
                <a:lnTo>
                  <a:pt x="57950" y="314960"/>
                </a:lnTo>
                <a:lnTo>
                  <a:pt x="53581" y="320040"/>
                </a:lnTo>
                <a:lnTo>
                  <a:pt x="53581" y="330200"/>
                </a:lnTo>
                <a:lnTo>
                  <a:pt x="57950" y="335280"/>
                </a:lnTo>
                <a:lnTo>
                  <a:pt x="69164" y="335280"/>
                </a:lnTo>
                <a:lnTo>
                  <a:pt x="73520" y="330200"/>
                </a:lnTo>
                <a:lnTo>
                  <a:pt x="73520" y="326390"/>
                </a:lnTo>
                <a:lnTo>
                  <a:pt x="62306" y="326390"/>
                </a:lnTo>
                <a:lnTo>
                  <a:pt x="62306" y="323850"/>
                </a:lnTo>
                <a:lnTo>
                  <a:pt x="73520" y="323850"/>
                </a:lnTo>
                <a:lnTo>
                  <a:pt x="73520" y="320040"/>
                </a:lnTo>
                <a:lnTo>
                  <a:pt x="69164" y="314960"/>
                </a:lnTo>
                <a:close/>
              </a:path>
              <a:path w="338455" h="398780">
                <a:moveTo>
                  <a:pt x="110909" y="314960"/>
                </a:moveTo>
                <a:lnTo>
                  <a:pt x="99695" y="314960"/>
                </a:lnTo>
                <a:lnTo>
                  <a:pt x="95326" y="320040"/>
                </a:lnTo>
                <a:lnTo>
                  <a:pt x="95326" y="330200"/>
                </a:lnTo>
                <a:lnTo>
                  <a:pt x="99695" y="335280"/>
                </a:lnTo>
                <a:lnTo>
                  <a:pt x="110909" y="335280"/>
                </a:lnTo>
                <a:lnTo>
                  <a:pt x="115265" y="330200"/>
                </a:lnTo>
                <a:lnTo>
                  <a:pt x="115265" y="326390"/>
                </a:lnTo>
                <a:lnTo>
                  <a:pt x="104051" y="326390"/>
                </a:lnTo>
                <a:lnTo>
                  <a:pt x="104051" y="323850"/>
                </a:lnTo>
                <a:lnTo>
                  <a:pt x="115265" y="323850"/>
                </a:lnTo>
                <a:lnTo>
                  <a:pt x="115265" y="320040"/>
                </a:lnTo>
                <a:lnTo>
                  <a:pt x="110909" y="314960"/>
                </a:lnTo>
                <a:close/>
              </a:path>
              <a:path w="338455" h="398780">
                <a:moveTo>
                  <a:pt x="152653" y="314960"/>
                </a:moveTo>
                <a:lnTo>
                  <a:pt x="141439" y="314960"/>
                </a:lnTo>
                <a:lnTo>
                  <a:pt x="137071" y="320040"/>
                </a:lnTo>
                <a:lnTo>
                  <a:pt x="137071" y="330200"/>
                </a:lnTo>
                <a:lnTo>
                  <a:pt x="141439" y="335280"/>
                </a:lnTo>
                <a:lnTo>
                  <a:pt x="152653" y="335280"/>
                </a:lnTo>
                <a:lnTo>
                  <a:pt x="157010" y="330200"/>
                </a:lnTo>
                <a:lnTo>
                  <a:pt x="157010" y="326390"/>
                </a:lnTo>
                <a:lnTo>
                  <a:pt x="145795" y="326390"/>
                </a:lnTo>
                <a:lnTo>
                  <a:pt x="145795" y="323850"/>
                </a:lnTo>
                <a:lnTo>
                  <a:pt x="157010" y="323850"/>
                </a:lnTo>
                <a:lnTo>
                  <a:pt x="157010" y="320040"/>
                </a:lnTo>
                <a:lnTo>
                  <a:pt x="152653" y="314960"/>
                </a:lnTo>
                <a:close/>
              </a:path>
              <a:path w="338455" h="398780">
                <a:moveTo>
                  <a:pt x="299072" y="318769"/>
                </a:moveTo>
                <a:lnTo>
                  <a:pt x="216827" y="318769"/>
                </a:lnTo>
                <a:lnTo>
                  <a:pt x="214337" y="322580"/>
                </a:lnTo>
                <a:lnTo>
                  <a:pt x="214337" y="327660"/>
                </a:lnTo>
                <a:lnTo>
                  <a:pt x="216827" y="330200"/>
                </a:lnTo>
                <a:lnTo>
                  <a:pt x="299072" y="330200"/>
                </a:lnTo>
                <a:lnTo>
                  <a:pt x="301561" y="327660"/>
                </a:lnTo>
                <a:lnTo>
                  <a:pt x="301561" y="322580"/>
                </a:lnTo>
                <a:lnTo>
                  <a:pt x="299072" y="318769"/>
                </a:lnTo>
                <a:close/>
              </a:path>
              <a:path w="338455" h="398780">
                <a:moveTo>
                  <a:pt x="73520" y="323850"/>
                </a:moveTo>
                <a:lnTo>
                  <a:pt x="64795" y="323850"/>
                </a:lnTo>
                <a:lnTo>
                  <a:pt x="64795" y="326390"/>
                </a:lnTo>
                <a:lnTo>
                  <a:pt x="73520" y="326390"/>
                </a:lnTo>
                <a:lnTo>
                  <a:pt x="73520" y="323850"/>
                </a:lnTo>
                <a:close/>
              </a:path>
              <a:path w="338455" h="398780">
                <a:moveTo>
                  <a:pt x="115265" y="323850"/>
                </a:moveTo>
                <a:lnTo>
                  <a:pt x="106540" y="323850"/>
                </a:lnTo>
                <a:lnTo>
                  <a:pt x="106540" y="326390"/>
                </a:lnTo>
                <a:lnTo>
                  <a:pt x="115265" y="326390"/>
                </a:lnTo>
                <a:lnTo>
                  <a:pt x="115265" y="323850"/>
                </a:lnTo>
                <a:close/>
              </a:path>
              <a:path w="338455" h="398780">
                <a:moveTo>
                  <a:pt x="157010" y="323850"/>
                </a:moveTo>
                <a:lnTo>
                  <a:pt x="148907" y="323850"/>
                </a:lnTo>
                <a:lnTo>
                  <a:pt x="148907" y="326390"/>
                </a:lnTo>
                <a:lnTo>
                  <a:pt x="157010" y="326390"/>
                </a:lnTo>
                <a:lnTo>
                  <a:pt x="157010" y="323850"/>
                </a:lnTo>
                <a:close/>
              </a:path>
              <a:path w="338455" h="398780">
                <a:moveTo>
                  <a:pt x="337083" y="194310"/>
                </a:moveTo>
                <a:lnTo>
                  <a:pt x="323380" y="194310"/>
                </a:lnTo>
                <a:lnTo>
                  <a:pt x="326491" y="198120"/>
                </a:lnTo>
                <a:lnTo>
                  <a:pt x="326491" y="270510"/>
                </a:lnTo>
                <a:lnTo>
                  <a:pt x="323380" y="273050"/>
                </a:lnTo>
                <a:lnTo>
                  <a:pt x="337498" y="273050"/>
                </a:lnTo>
                <a:lnTo>
                  <a:pt x="338328" y="271779"/>
                </a:lnTo>
                <a:lnTo>
                  <a:pt x="338328" y="196850"/>
                </a:lnTo>
                <a:lnTo>
                  <a:pt x="337083" y="194310"/>
                </a:lnTo>
                <a:close/>
              </a:path>
              <a:path w="338455" h="398780">
                <a:moveTo>
                  <a:pt x="69164" y="223520"/>
                </a:moveTo>
                <a:lnTo>
                  <a:pt x="57950" y="223520"/>
                </a:lnTo>
                <a:lnTo>
                  <a:pt x="53581" y="228600"/>
                </a:lnTo>
                <a:lnTo>
                  <a:pt x="53581" y="238760"/>
                </a:lnTo>
                <a:lnTo>
                  <a:pt x="57950" y="243839"/>
                </a:lnTo>
                <a:lnTo>
                  <a:pt x="69164" y="243839"/>
                </a:lnTo>
                <a:lnTo>
                  <a:pt x="73520" y="238760"/>
                </a:lnTo>
                <a:lnTo>
                  <a:pt x="73520" y="236220"/>
                </a:lnTo>
                <a:lnTo>
                  <a:pt x="62306" y="236220"/>
                </a:lnTo>
                <a:lnTo>
                  <a:pt x="62306" y="233679"/>
                </a:lnTo>
                <a:lnTo>
                  <a:pt x="62928" y="232410"/>
                </a:lnTo>
                <a:lnTo>
                  <a:pt x="73520" y="232410"/>
                </a:lnTo>
                <a:lnTo>
                  <a:pt x="73520" y="228600"/>
                </a:lnTo>
                <a:lnTo>
                  <a:pt x="69164" y="223520"/>
                </a:lnTo>
                <a:close/>
              </a:path>
              <a:path w="338455" h="398780">
                <a:moveTo>
                  <a:pt x="110909" y="223520"/>
                </a:moveTo>
                <a:lnTo>
                  <a:pt x="99695" y="223520"/>
                </a:lnTo>
                <a:lnTo>
                  <a:pt x="95326" y="228600"/>
                </a:lnTo>
                <a:lnTo>
                  <a:pt x="95326" y="238760"/>
                </a:lnTo>
                <a:lnTo>
                  <a:pt x="99695" y="243839"/>
                </a:lnTo>
                <a:lnTo>
                  <a:pt x="110909" y="243839"/>
                </a:lnTo>
                <a:lnTo>
                  <a:pt x="115265" y="238760"/>
                </a:lnTo>
                <a:lnTo>
                  <a:pt x="115265" y="236220"/>
                </a:lnTo>
                <a:lnTo>
                  <a:pt x="104051" y="236220"/>
                </a:lnTo>
                <a:lnTo>
                  <a:pt x="104051" y="233679"/>
                </a:lnTo>
                <a:lnTo>
                  <a:pt x="104673" y="232410"/>
                </a:lnTo>
                <a:lnTo>
                  <a:pt x="115265" y="232410"/>
                </a:lnTo>
                <a:lnTo>
                  <a:pt x="115265" y="228600"/>
                </a:lnTo>
                <a:lnTo>
                  <a:pt x="110909" y="223520"/>
                </a:lnTo>
                <a:close/>
              </a:path>
              <a:path w="338455" h="398780">
                <a:moveTo>
                  <a:pt x="152653" y="223520"/>
                </a:moveTo>
                <a:lnTo>
                  <a:pt x="141439" y="223520"/>
                </a:lnTo>
                <a:lnTo>
                  <a:pt x="137071" y="228600"/>
                </a:lnTo>
                <a:lnTo>
                  <a:pt x="137071" y="238760"/>
                </a:lnTo>
                <a:lnTo>
                  <a:pt x="141439" y="243839"/>
                </a:lnTo>
                <a:lnTo>
                  <a:pt x="152653" y="243839"/>
                </a:lnTo>
                <a:lnTo>
                  <a:pt x="157010" y="238760"/>
                </a:lnTo>
                <a:lnTo>
                  <a:pt x="157010" y="236220"/>
                </a:lnTo>
                <a:lnTo>
                  <a:pt x="145795" y="236220"/>
                </a:lnTo>
                <a:lnTo>
                  <a:pt x="145795" y="233679"/>
                </a:lnTo>
                <a:lnTo>
                  <a:pt x="146418" y="232410"/>
                </a:lnTo>
                <a:lnTo>
                  <a:pt x="157010" y="232410"/>
                </a:lnTo>
                <a:lnTo>
                  <a:pt x="157010" y="228600"/>
                </a:lnTo>
                <a:lnTo>
                  <a:pt x="152653" y="223520"/>
                </a:lnTo>
                <a:close/>
              </a:path>
              <a:path w="338455" h="398780">
                <a:moveTo>
                  <a:pt x="299072" y="228600"/>
                </a:moveTo>
                <a:lnTo>
                  <a:pt x="216827" y="228600"/>
                </a:lnTo>
                <a:lnTo>
                  <a:pt x="214337" y="231139"/>
                </a:lnTo>
                <a:lnTo>
                  <a:pt x="214337" y="237489"/>
                </a:lnTo>
                <a:lnTo>
                  <a:pt x="216827" y="238760"/>
                </a:lnTo>
                <a:lnTo>
                  <a:pt x="299072" y="238760"/>
                </a:lnTo>
                <a:lnTo>
                  <a:pt x="301561" y="237489"/>
                </a:lnTo>
                <a:lnTo>
                  <a:pt x="301561" y="231139"/>
                </a:lnTo>
                <a:lnTo>
                  <a:pt x="299072" y="228600"/>
                </a:lnTo>
                <a:close/>
              </a:path>
              <a:path w="338455" h="398780">
                <a:moveTo>
                  <a:pt x="73520" y="232410"/>
                </a:moveTo>
                <a:lnTo>
                  <a:pt x="64173" y="232410"/>
                </a:lnTo>
                <a:lnTo>
                  <a:pt x="64795" y="233679"/>
                </a:lnTo>
                <a:lnTo>
                  <a:pt x="64795" y="236220"/>
                </a:lnTo>
                <a:lnTo>
                  <a:pt x="73520" y="236220"/>
                </a:lnTo>
                <a:lnTo>
                  <a:pt x="73520" y="232410"/>
                </a:lnTo>
                <a:close/>
              </a:path>
              <a:path w="338455" h="398780">
                <a:moveTo>
                  <a:pt x="115265" y="232410"/>
                </a:moveTo>
                <a:lnTo>
                  <a:pt x="105917" y="232410"/>
                </a:lnTo>
                <a:lnTo>
                  <a:pt x="106540" y="233679"/>
                </a:lnTo>
                <a:lnTo>
                  <a:pt x="106540" y="236220"/>
                </a:lnTo>
                <a:lnTo>
                  <a:pt x="115265" y="236220"/>
                </a:lnTo>
                <a:lnTo>
                  <a:pt x="115265" y="232410"/>
                </a:lnTo>
                <a:close/>
              </a:path>
              <a:path w="338455" h="398780">
                <a:moveTo>
                  <a:pt x="157010" y="232410"/>
                </a:moveTo>
                <a:lnTo>
                  <a:pt x="148285" y="232410"/>
                </a:lnTo>
                <a:lnTo>
                  <a:pt x="148907" y="233679"/>
                </a:lnTo>
                <a:lnTo>
                  <a:pt x="148907" y="236220"/>
                </a:lnTo>
                <a:lnTo>
                  <a:pt x="157010" y="236220"/>
                </a:lnTo>
                <a:lnTo>
                  <a:pt x="157010" y="232410"/>
                </a:lnTo>
                <a:close/>
              </a:path>
              <a:path w="338455" h="398780">
                <a:moveTo>
                  <a:pt x="337083" y="102870"/>
                </a:moveTo>
                <a:lnTo>
                  <a:pt x="323380" y="102870"/>
                </a:lnTo>
                <a:lnTo>
                  <a:pt x="326491" y="106679"/>
                </a:lnTo>
                <a:lnTo>
                  <a:pt x="326491" y="179070"/>
                </a:lnTo>
                <a:lnTo>
                  <a:pt x="323380" y="182879"/>
                </a:lnTo>
                <a:lnTo>
                  <a:pt x="336668" y="182879"/>
                </a:lnTo>
                <a:lnTo>
                  <a:pt x="338328" y="180339"/>
                </a:lnTo>
                <a:lnTo>
                  <a:pt x="338328" y="105410"/>
                </a:lnTo>
                <a:lnTo>
                  <a:pt x="337083" y="102870"/>
                </a:lnTo>
                <a:close/>
              </a:path>
              <a:path w="338455" h="398780">
                <a:moveTo>
                  <a:pt x="69164" y="132079"/>
                </a:moveTo>
                <a:lnTo>
                  <a:pt x="57950" y="132079"/>
                </a:lnTo>
                <a:lnTo>
                  <a:pt x="53581" y="137160"/>
                </a:lnTo>
                <a:lnTo>
                  <a:pt x="53581" y="148589"/>
                </a:lnTo>
                <a:lnTo>
                  <a:pt x="57950" y="152400"/>
                </a:lnTo>
                <a:lnTo>
                  <a:pt x="69164" y="152400"/>
                </a:lnTo>
                <a:lnTo>
                  <a:pt x="73520" y="148589"/>
                </a:lnTo>
                <a:lnTo>
                  <a:pt x="73520" y="144779"/>
                </a:lnTo>
                <a:lnTo>
                  <a:pt x="62306" y="144779"/>
                </a:lnTo>
                <a:lnTo>
                  <a:pt x="62306" y="142239"/>
                </a:lnTo>
                <a:lnTo>
                  <a:pt x="62928" y="140970"/>
                </a:lnTo>
                <a:lnTo>
                  <a:pt x="73520" y="140970"/>
                </a:lnTo>
                <a:lnTo>
                  <a:pt x="73520" y="137160"/>
                </a:lnTo>
                <a:lnTo>
                  <a:pt x="69164" y="132079"/>
                </a:lnTo>
                <a:close/>
              </a:path>
              <a:path w="338455" h="398780">
                <a:moveTo>
                  <a:pt x="110909" y="132079"/>
                </a:moveTo>
                <a:lnTo>
                  <a:pt x="99695" y="132079"/>
                </a:lnTo>
                <a:lnTo>
                  <a:pt x="95326" y="137160"/>
                </a:lnTo>
                <a:lnTo>
                  <a:pt x="95326" y="148589"/>
                </a:lnTo>
                <a:lnTo>
                  <a:pt x="99695" y="152400"/>
                </a:lnTo>
                <a:lnTo>
                  <a:pt x="110909" y="152400"/>
                </a:lnTo>
                <a:lnTo>
                  <a:pt x="115265" y="148589"/>
                </a:lnTo>
                <a:lnTo>
                  <a:pt x="115265" y="144779"/>
                </a:lnTo>
                <a:lnTo>
                  <a:pt x="104051" y="144779"/>
                </a:lnTo>
                <a:lnTo>
                  <a:pt x="104051" y="142239"/>
                </a:lnTo>
                <a:lnTo>
                  <a:pt x="104673" y="140970"/>
                </a:lnTo>
                <a:lnTo>
                  <a:pt x="115265" y="140970"/>
                </a:lnTo>
                <a:lnTo>
                  <a:pt x="115265" y="137160"/>
                </a:lnTo>
                <a:lnTo>
                  <a:pt x="110909" y="132079"/>
                </a:lnTo>
                <a:close/>
              </a:path>
              <a:path w="338455" h="398780">
                <a:moveTo>
                  <a:pt x="152653" y="132079"/>
                </a:moveTo>
                <a:lnTo>
                  <a:pt x="141439" y="132079"/>
                </a:lnTo>
                <a:lnTo>
                  <a:pt x="137071" y="137160"/>
                </a:lnTo>
                <a:lnTo>
                  <a:pt x="137071" y="148589"/>
                </a:lnTo>
                <a:lnTo>
                  <a:pt x="141439" y="152400"/>
                </a:lnTo>
                <a:lnTo>
                  <a:pt x="152653" y="152400"/>
                </a:lnTo>
                <a:lnTo>
                  <a:pt x="157010" y="148589"/>
                </a:lnTo>
                <a:lnTo>
                  <a:pt x="157010" y="144779"/>
                </a:lnTo>
                <a:lnTo>
                  <a:pt x="145795" y="144779"/>
                </a:lnTo>
                <a:lnTo>
                  <a:pt x="145795" y="142239"/>
                </a:lnTo>
                <a:lnTo>
                  <a:pt x="146418" y="140970"/>
                </a:lnTo>
                <a:lnTo>
                  <a:pt x="157010" y="140970"/>
                </a:lnTo>
                <a:lnTo>
                  <a:pt x="157010" y="137160"/>
                </a:lnTo>
                <a:lnTo>
                  <a:pt x="152653" y="132079"/>
                </a:lnTo>
                <a:close/>
              </a:path>
              <a:path w="338455" h="398780">
                <a:moveTo>
                  <a:pt x="299072" y="137160"/>
                </a:moveTo>
                <a:lnTo>
                  <a:pt x="216827" y="137160"/>
                </a:lnTo>
                <a:lnTo>
                  <a:pt x="214337" y="139700"/>
                </a:lnTo>
                <a:lnTo>
                  <a:pt x="214337" y="146050"/>
                </a:lnTo>
                <a:lnTo>
                  <a:pt x="216827" y="148589"/>
                </a:lnTo>
                <a:lnTo>
                  <a:pt x="299072" y="148589"/>
                </a:lnTo>
                <a:lnTo>
                  <a:pt x="301561" y="146050"/>
                </a:lnTo>
                <a:lnTo>
                  <a:pt x="301561" y="139700"/>
                </a:lnTo>
                <a:lnTo>
                  <a:pt x="299072" y="137160"/>
                </a:lnTo>
                <a:close/>
              </a:path>
              <a:path w="338455" h="398780">
                <a:moveTo>
                  <a:pt x="73520" y="140970"/>
                </a:moveTo>
                <a:lnTo>
                  <a:pt x="64173" y="140970"/>
                </a:lnTo>
                <a:lnTo>
                  <a:pt x="64795" y="142239"/>
                </a:lnTo>
                <a:lnTo>
                  <a:pt x="64795" y="144779"/>
                </a:lnTo>
                <a:lnTo>
                  <a:pt x="73520" y="144779"/>
                </a:lnTo>
                <a:lnTo>
                  <a:pt x="73520" y="140970"/>
                </a:lnTo>
                <a:close/>
              </a:path>
              <a:path w="338455" h="398780">
                <a:moveTo>
                  <a:pt x="115265" y="140970"/>
                </a:moveTo>
                <a:lnTo>
                  <a:pt x="105917" y="140970"/>
                </a:lnTo>
                <a:lnTo>
                  <a:pt x="106540" y="142239"/>
                </a:lnTo>
                <a:lnTo>
                  <a:pt x="106540" y="144779"/>
                </a:lnTo>
                <a:lnTo>
                  <a:pt x="115265" y="144779"/>
                </a:lnTo>
                <a:lnTo>
                  <a:pt x="115265" y="140970"/>
                </a:lnTo>
                <a:close/>
              </a:path>
              <a:path w="338455" h="398780">
                <a:moveTo>
                  <a:pt x="157010" y="140970"/>
                </a:moveTo>
                <a:lnTo>
                  <a:pt x="148285" y="140970"/>
                </a:lnTo>
                <a:lnTo>
                  <a:pt x="148907" y="142239"/>
                </a:lnTo>
                <a:lnTo>
                  <a:pt x="148907" y="144779"/>
                </a:lnTo>
                <a:lnTo>
                  <a:pt x="157010" y="144779"/>
                </a:lnTo>
                <a:lnTo>
                  <a:pt x="157010" y="140970"/>
                </a:lnTo>
                <a:close/>
              </a:path>
              <a:path w="338455" h="398780">
                <a:moveTo>
                  <a:pt x="336799" y="11429"/>
                </a:moveTo>
                <a:lnTo>
                  <a:pt x="323380" y="11429"/>
                </a:lnTo>
                <a:lnTo>
                  <a:pt x="326491" y="15239"/>
                </a:lnTo>
                <a:lnTo>
                  <a:pt x="326491" y="87629"/>
                </a:lnTo>
                <a:lnTo>
                  <a:pt x="323380" y="91439"/>
                </a:lnTo>
                <a:lnTo>
                  <a:pt x="337083" y="91439"/>
                </a:lnTo>
                <a:lnTo>
                  <a:pt x="338328" y="88900"/>
                </a:lnTo>
                <a:lnTo>
                  <a:pt x="338328" y="19050"/>
                </a:lnTo>
                <a:lnTo>
                  <a:pt x="336799" y="11429"/>
                </a:lnTo>
                <a:close/>
              </a:path>
              <a:path w="338455" h="398780">
                <a:moveTo>
                  <a:pt x="69164" y="41910"/>
                </a:moveTo>
                <a:lnTo>
                  <a:pt x="57950" y="41910"/>
                </a:lnTo>
                <a:lnTo>
                  <a:pt x="53581" y="45720"/>
                </a:lnTo>
                <a:lnTo>
                  <a:pt x="53581" y="57150"/>
                </a:lnTo>
                <a:lnTo>
                  <a:pt x="57950" y="60960"/>
                </a:lnTo>
                <a:lnTo>
                  <a:pt x="69164" y="60960"/>
                </a:lnTo>
                <a:lnTo>
                  <a:pt x="73520" y="57150"/>
                </a:lnTo>
                <a:lnTo>
                  <a:pt x="73520" y="53339"/>
                </a:lnTo>
                <a:lnTo>
                  <a:pt x="62306" y="53339"/>
                </a:lnTo>
                <a:lnTo>
                  <a:pt x="62306" y="50800"/>
                </a:lnTo>
                <a:lnTo>
                  <a:pt x="73520" y="50800"/>
                </a:lnTo>
                <a:lnTo>
                  <a:pt x="73520" y="45720"/>
                </a:lnTo>
                <a:lnTo>
                  <a:pt x="69164" y="41910"/>
                </a:lnTo>
                <a:close/>
              </a:path>
              <a:path w="338455" h="398780">
                <a:moveTo>
                  <a:pt x="110909" y="41910"/>
                </a:moveTo>
                <a:lnTo>
                  <a:pt x="99695" y="41910"/>
                </a:lnTo>
                <a:lnTo>
                  <a:pt x="95326" y="45720"/>
                </a:lnTo>
                <a:lnTo>
                  <a:pt x="95326" y="57150"/>
                </a:lnTo>
                <a:lnTo>
                  <a:pt x="99695" y="60960"/>
                </a:lnTo>
                <a:lnTo>
                  <a:pt x="110909" y="60960"/>
                </a:lnTo>
                <a:lnTo>
                  <a:pt x="115265" y="57150"/>
                </a:lnTo>
                <a:lnTo>
                  <a:pt x="115265" y="53339"/>
                </a:lnTo>
                <a:lnTo>
                  <a:pt x="104051" y="53339"/>
                </a:lnTo>
                <a:lnTo>
                  <a:pt x="104051" y="50800"/>
                </a:lnTo>
                <a:lnTo>
                  <a:pt x="115265" y="50800"/>
                </a:lnTo>
                <a:lnTo>
                  <a:pt x="115265" y="45720"/>
                </a:lnTo>
                <a:lnTo>
                  <a:pt x="110909" y="41910"/>
                </a:lnTo>
                <a:close/>
              </a:path>
              <a:path w="338455" h="398780">
                <a:moveTo>
                  <a:pt x="152653" y="41910"/>
                </a:moveTo>
                <a:lnTo>
                  <a:pt x="141439" y="41910"/>
                </a:lnTo>
                <a:lnTo>
                  <a:pt x="137071" y="45720"/>
                </a:lnTo>
                <a:lnTo>
                  <a:pt x="137071" y="57150"/>
                </a:lnTo>
                <a:lnTo>
                  <a:pt x="141439" y="60960"/>
                </a:lnTo>
                <a:lnTo>
                  <a:pt x="152653" y="60960"/>
                </a:lnTo>
                <a:lnTo>
                  <a:pt x="157010" y="57150"/>
                </a:lnTo>
                <a:lnTo>
                  <a:pt x="157010" y="53339"/>
                </a:lnTo>
                <a:lnTo>
                  <a:pt x="145795" y="53339"/>
                </a:lnTo>
                <a:lnTo>
                  <a:pt x="145795" y="50800"/>
                </a:lnTo>
                <a:lnTo>
                  <a:pt x="157010" y="50800"/>
                </a:lnTo>
                <a:lnTo>
                  <a:pt x="157010" y="45720"/>
                </a:lnTo>
                <a:lnTo>
                  <a:pt x="152653" y="41910"/>
                </a:lnTo>
                <a:close/>
              </a:path>
              <a:path w="338455" h="398780">
                <a:moveTo>
                  <a:pt x="299072" y="45720"/>
                </a:moveTo>
                <a:lnTo>
                  <a:pt x="216827" y="45720"/>
                </a:lnTo>
                <a:lnTo>
                  <a:pt x="214337" y="48260"/>
                </a:lnTo>
                <a:lnTo>
                  <a:pt x="214337" y="54610"/>
                </a:lnTo>
                <a:lnTo>
                  <a:pt x="216827" y="57150"/>
                </a:lnTo>
                <a:lnTo>
                  <a:pt x="299072" y="57150"/>
                </a:lnTo>
                <a:lnTo>
                  <a:pt x="301561" y="54610"/>
                </a:lnTo>
                <a:lnTo>
                  <a:pt x="301561" y="48260"/>
                </a:lnTo>
                <a:lnTo>
                  <a:pt x="299072" y="45720"/>
                </a:lnTo>
                <a:close/>
              </a:path>
              <a:path w="338455" h="398780">
                <a:moveTo>
                  <a:pt x="73520" y="50800"/>
                </a:moveTo>
                <a:lnTo>
                  <a:pt x="64795" y="50800"/>
                </a:lnTo>
                <a:lnTo>
                  <a:pt x="64795" y="53339"/>
                </a:lnTo>
                <a:lnTo>
                  <a:pt x="73520" y="53339"/>
                </a:lnTo>
                <a:lnTo>
                  <a:pt x="73520" y="50800"/>
                </a:lnTo>
                <a:close/>
              </a:path>
              <a:path w="338455" h="398780">
                <a:moveTo>
                  <a:pt x="115265" y="50800"/>
                </a:moveTo>
                <a:lnTo>
                  <a:pt x="106540" y="50800"/>
                </a:lnTo>
                <a:lnTo>
                  <a:pt x="106540" y="53339"/>
                </a:lnTo>
                <a:lnTo>
                  <a:pt x="115265" y="53339"/>
                </a:lnTo>
                <a:lnTo>
                  <a:pt x="115265" y="50800"/>
                </a:lnTo>
                <a:close/>
              </a:path>
              <a:path w="338455" h="398780">
                <a:moveTo>
                  <a:pt x="157010" y="50800"/>
                </a:moveTo>
                <a:lnTo>
                  <a:pt x="148907" y="50800"/>
                </a:lnTo>
                <a:lnTo>
                  <a:pt x="148907" y="53339"/>
                </a:lnTo>
                <a:lnTo>
                  <a:pt x="157010" y="53339"/>
                </a:lnTo>
                <a:lnTo>
                  <a:pt x="15701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1668" y="3091052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3081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019" y="2364993"/>
            <a:ext cx="1200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94E54"/>
                </a:solidFill>
                <a:latin typeface="Arial"/>
                <a:cs typeface="Arial"/>
              </a:rPr>
              <a:t>On</a:t>
            </a:r>
            <a:r>
              <a:rPr dirty="0" sz="1600" spc="-3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Premises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251" y="2977558"/>
            <a:ext cx="424815" cy="485140"/>
          </a:xfrm>
          <a:custGeom>
            <a:avLst/>
            <a:gdLst/>
            <a:ahLst/>
            <a:cxnLst/>
            <a:rect l="l" t="t" r="r" b="b"/>
            <a:pathLst>
              <a:path w="424815" h="485139">
                <a:moveTo>
                  <a:pt x="292795" y="461009"/>
                </a:moveTo>
                <a:lnTo>
                  <a:pt x="269770" y="461009"/>
                </a:lnTo>
                <a:lnTo>
                  <a:pt x="274748" y="463550"/>
                </a:lnTo>
                <a:lnTo>
                  <a:pt x="277720" y="468629"/>
                </a:lnTo>
                <a:lnTo>
                  <a:pt x="282460" y="476250"/>
                </a:lnTo>
                <a:lnTo>
                  <a:pt x="288409" y="480059"/>
                </a:lnTo>
                <a:lnTo>
                  <a:pt x="295474" y="483869"/>
                </a:lnTo>
                <a:lnTo>
                  <a:pt x="303565" y="485139"/>
                </a:lnTo>
                <a:lnTo>
                  <a:pt x="320016" y="485139"/>
                </a:lnTo>
                <a:lnTo>
                  <a:pt x="327941" y="483869"/>
                </a:lnTo>
                <a:lnTo>
                  <a:pt x="335353" y="478789"/>
                </a:lnTo>
                <a:lnTo>
                  <a:pt x="343691" y="472439"/>
                </a:lnTo>
                <a:lnTo>
                  <a:pt x="308860" y="472439"/>
                </a:lnTo>
                <a:lnTo>
                  <a:pt x="300020" y="469900"/>
                </a:lnTo>
                <a:lnTo>
                  <a:pt x="293320" y="462279"/>
                </a:lnTo>
                <a:lnTo>
                  <a:pt x="292795" y="461009"/>
                </a:lnTo>
                <a:close/>
              </a:path>
              <a:path w="424815" h="485139">
                <a:moveTo>
                  <a:pt x="53654" y="349250"/>
                </a:moveTo>
                <a:lnTo>
                  <a:pt x="49958" y="358139"/>
                </a:lnTo>
                <a:lnTo>
                  <a:pt x="44213" y="364489"/>
                </a:lnTo>
                <a:lnTo>
                  <a:pt x="36604" y="368300"/>
                </a:lnTo>
                <a:lnTo>
                  <a:pt x="27314" y="370839"/>
                </a:lnTo>
                <a:lnTo>
                  <a:pt x="17383" y="370839"/>
                </a:lnTo>
                <a:lnTo>
                  <a:pt x="11909" y="373379"/>
                </a:lnTo>
                <a:lnTo>
                  <a:pt x="4962" y="373379"/>
                </a:lnTo>
                <a:lnTo>
                  <a:pt x="2473" y="377189"/>
                </a:lnTo>
                <a:lnTo>
                  <a:pt x="2886" y="383539"/>
                </a:lnTo>
                <a:lnTo>
                  <a:pt x="2968" y="387350"/>
                </a:lnTo>
                <a:lnTo>
                  <a:pt x="3464" y="389889"/>
                </a:lnTo>
                <a:lnTo>
                  <a:pt x="3972" y="391159"/>
                </a:lnTo>
                <a:lnTo>
                  <a:pt x="6873" y="402589"/>
                </a:lnTo>
                <a:lnTo>
                  <a:pt x="7447" y="412750"/>
                </a:lnTo>
                <a:lnTo>
                  <a:pt x="5784" y="422909"/>
                </a:lnTo>
                <a:lnTo>
                  <a:pt x="1978" y="434339"/>
                </a:lnTo>
                <a:lnTo>
                  <a:pt x="0" y="441959"/>
                </a:lnTo>
                <a:lnTo>
                  <a:pt x="1421" y="448309"/>
                </a:lnTo>
                <a:lnTo>
                  <a:pt x="6101" y="453389"/>
                </a:lnTo>
                <a:lnTo>
                  <a:pt x="13903" y="457200"/>
                </a:lnTo>
                <a:lnTo>
                  <a:pt x="18869" y="457200"/>
                </a:lnTo>
                <a:lnTo>
                  <a:pt x="28176" y="459739"/>
                </a:lnTo>
                <a:lnTo>
                  <a:pt x="46606" y="462279"/>
                </a:lnTo>
                <a:lnTo>
                  <a:pt x="55635" y="464819"/>
                </a:lnTo>
                <a:lnTo>
                  <a:pt x="70162" y="468629"/>
                </a:lnTo>
                <a:lnTo>
                  <a:pt x="84642" y="473709"/>
                </a:lnTo>
                <a:lnTo>
                  <a:pt x="99026" y="477519"/>
                </a:lnTo>
                <a:lnTo>
                  <a:pt x="113268" y="482600"/>
                </a:lnTo>
                <a:lnTo>
                  <a:pt x="123721" y="483869"/>
                </a:lnTo>
                <a:lnTo>
                  <a:pt x="133520" y="483869"/>
                </a:lnTo>
                <a:lnTo>
                  <a:pt x="142759" y="480059"/>
                </a:lnTo>
                <a:lnTo>
                  <a:pt x="151533" y="474979"/>
                </a:lnTo>
                <a:lnTo>
                  <a:pt x="153072" y="473709"/>
                </a:lnTo>
                <a:lnTo>
                  <a:pt x="124203" y="473709"/>
                </a:lnTo>
                <a:lnTo>
                  <a:pt x="109293" y="471169"/>
                </a:lnTo>
                <a:lnTo>
                  <a:pt x="92977" y="467359"/>
                </a:lnTo>
                <a:lnTo>
                  <a:pt x="60528" y="458469"/>
                </a:lnTo>
                <a:lnTo>
                  <a:pt x="44205" y="454659"/>
                </a:lnTo>
                <a:lnTo>
                  <a:pt x="29368" y="452119"/>
                </a:lnTo>
                <a:lnTo>
                  <a:pt x="22063" y="449579"/>
                </a:lnTo>
                <a:lnTo>
                  <a:pt x="14894" y="448309"/>
                </a:lnTo>
                <a:lnTo>
                  <a:pt x="8442" y="445769"/>
                </a:lnTo>
                <a:lnTo>
                  <a:pt x="7439" y="443229"/>
                </a:lnTo>
                <a:lnTo>
                  <a:pt x="9433" y="436879"/>
                </a:lnTo>
                <a:lnTo>
                  <a:pt x="10423" y="434339"/>
                </a:lnTo>
                <a:lnTo>
                  <a:pt x="11414" y="430529"/>
                </a:lnTo>
                <a:lnTo>
                  <a:pt x="13408" y="427989"/>
                </a:lnTo>
                <a:lnTo>
                  <a:pt x="16193" y="420369"/>
                </a:lnTo>
                <a:lnTo>
                  <a:pt x="17070" y="414019"/>
                </a:lnTo>
                <a:lnTo>
                  <a:pt x="15992" y="407669"/>
                </a:lnTo>
                <a:lnTo>
                  <a:pt x="12912" y="400050"/>
                </a:lnTo>
                <a:lnTo>
                  <a:pt x="10919" y="396239"/>
                </a:lnTo>
                <a:lnTo>
                  <a:pt x="9433" y="392429"/>
                </a:lnTo>
                <a:lnTo>
                  <a:pt x="8442" y="388619"/>
                </a:lnTo>
                <a:lnTo>
                  <a:pt x="6943" y="381000"/>
                </a:lnTo>
                <a:lnTo>
                  <a:pt x="9928" y="377189"/>
                </a:lnTo>
                <a:lnTo>
                  <a:pt x="34274" y="377189"/>
                </a:lnTo>
                <a:lnTo>
                  <a:pt x="41729" y="375919"/>
                </a:lnTo>
                <a:lnTo>
                  <a:pt x="54645" y="365759"/>
                </a:lnTo>
                <a:lnTo>
                  <a:pt x="57134" y="355600"/>
                </a:lnTo>
                <a:lnTo>
                  <a:pt x="53654" y="349250"/>
                </a:lnTo>
                <a:close/>
              </a:path>
              <a:path w="424815" h="485139">
                <a:moveTo>
                  <a:pt x="96362" y="334009"/>
                </a:moveTo>
                <a:lnTo>
                  <a:pt x="73526" y="334009"/>
                </a:lnTo>
                <a:lnTo>
                  <a:pt x="79672" y="336550"/>
                </a:lnTo>
                <a:lnTo>
                  <a:pt x="85442" y="340359"/>
                </a:lnTo>
                <a:lnTo>
                  <a:pt x="110141" y="369569"/>
                </a:lnTo>
                <a:lnTo>
                  <a:pt x="120785" y="384809"/>
                </a:lnTo>
                <a:lnTo>
                  <a:pt x="131149" y="398779"/>
                </a:lnTo>
                <a:lnTo>
                  <a:pt x="150455" y="435609"/>
                </a:lnTo>
                <a:lnTo>
                  <a:pt x="153246" y="454659"/>
                </a:lnTo>
                <a:lnTo>
                  <a:pt x="149730" y="463550"/>
                </a:lnTo>
                <a:lnTo>
                  <a:pt x="142394" y="469900"/>
                </a:lnTo>
                <a:lnTo>
                  <a:pt x="131657" y="472439"/>
                </a:lnTo>
                <a:lnTo>
                  <a:pt x="124203" y="473709"/>
                </a:lnTo>
                <a:lnTo>
                  <a:pt x="153072" y="473709"/>
                </a:lnTo>
                <a:lnTo>
                  <a:pt x="157689" y="469900"/>
                </a:lnTo>
                <a:lnTo>
                  <a:pt x="164263" y="466089"/>
                </a:lnTo>
                <a:lnTo>
                  <a:pt x="171301" y="463550"/>
                </a:lnTo>
                <a:lnTo>
                  <a:pt x="178851" y="462279"/>
                </a:lnTo>
                <a:lnTo>
                  <a:pt x="221580" y="462279"/>
                </a:lnTo>
                <a:lnTo>
                  <a:pt x="242991" y="461009"/>
                </a:lnTo>
                <a:lnTo>
                  <a:pt x="292795" y="461009"/>
                </a:lnTo>
                <a:lnTo>
                  <a:pt x="291745" y="458469"/>
                </a:lnTo>
                <a:lnTo>
                  <a:pt x="165935" y="458469"/>
                </a:lnTo>
                <a:lnTo>
                  <a:pt x="164870" y="445769"/>
                </a:lnTo>
                <a:lnTo>
                  <a:pt x="160779" y="434339"/>
                </a:lnTo>
                <a:lnTo>
                  <a:pt x="154544" y="424179"/>
                </a:lnTo>
                <a:lnTo>
                  <a:pt x="147050" y="414019"/>
                </a:lnTo>
                <a:lnTo>
                  <a:pt x="149044" y="414019"/>
                </a:lnTo>
                <a:lnTo>
                  <a:pt x="150034" y="412750"/>
                </a:lnTo>
                <a:lnTo>
                  <a:pt x="151533" y="412750"/>
                </a:lnTo>
                <a:lnTo>
                  <a:pt x="157985" y="410209"/>
                </a:lnTo>
                <a:lnTo>
                  <a:pt x="161960" y="406400"/>
                </a:lnTo>
                <a:lnTo>
                  <a:pt x="163446" y="400050"/>
                </a:lnTo>
                <a:lnTo>
                  <a:pt x="164449" y="393700"/>
                </a:lnTo>
                <a:lnTo>
                  <a:pt x="162950" y="388619"/>
                </a:lnTo>
                <a:lnTo>
                  <a:pt x="157489" y="384809"/>
                </a:lnTo>
                <a:lnTo>
                  <a:pt x="147725" y="377189"/>
                </a:lnTo>
                <a:lnTo>
                  <a:pt x="128005" y="360679"/>
                </a:lnTo>
                <a:lnTo>
                  <a:pt x="118234" y="353059"/>
                </a:lnTo>
                <a:lnTo>
                  <a:pt x="112356" y="347979"/>
                </a:lnTo>
                <a:lnTo>
                  <a:pt x="100776" y="337819"/>
                </a:lnTo>
                <a:lnTo>
                  <a:pt x="96362" y="334009"/>
                </a:lnTo>
                <a:close/>
              </a:path>
              <a:path w="424815" h="485139">
                <a:moveTo>
                  <a:pt x="381073" y="355600"/>
                </a:moveTo>
                <a:lnTo>
                  <a:pt x="380577" y="360679"/>
                </a:lnTo>
                <a:lnTo>
                  <a:pt x="379079" y="365759"/>
                </a:lnTo>
                <a:lnTo>
                  <a:pt x="379574" y="370839"/>
                </a:lnTo>
                <a:lnTo>
                  <a:pt x="405419" y="402589"/>
                </a:lnTo>
                <a:lnTo>
                  <a:pt x="409394" y="405129"/>
                </a:lnTo>
                <a:lnTo>
                  <a:pt x="412861" y="407669"/>
                </a:lnTo>
                <a:lnTo>
                  <a:pt x="420811" y="412750"/>
                </a:lnTo>
                <a:lnTo>
                  <a:pt x="420811" y="419100"/>
                </a:lnTo>
                <a:lnTo>
                  <a:pt x="413369" y="424179"/>
                </a:lnTo>
                <a:lnTo>
                  <a:pt x="406905" y="427989"/>
                </a:lnTo>
                <a:lnTo>
                  <a:pt x="399945" y="430529"/>
                </a:lnTo>
                <a:lnTo>
                  <a:pt x="392490" y="433069"/>
                </a:lnTo>
                <a:lnTo>
                  <a:pt x="377962" y="439419"/>
                </a:lnTo>
                <a:lnTo>
                  <a:pt x="364175" y="445769"/>
                </a:lnTo>
                <a:lnTo>
                  <a:pt x="351131" y="453389"/>
                </a:lnTo>
                <a:lnTo>
                  <a:pt x="338833" y="462279"/>
                </a:lnTo>
                <a:lnTo>
                  <a:pt x="333372" y="467359"/>
                </a:lnTo>
                <a:lnTo>
                  <a:pt x="325917" y="469900"/>
                </a:lnTo>
                <a:lnTo>
                  <a:pt x="318957" y="472439"/>
                </a:lnTo>
                <a:lnTo>
                  <a:pt x="343691" y="472439"/>
                </a:lnTo>
                <a:lnTo>
                  <a:pt x="348694" y="468629"/>
                </a:lnTo>
                <a:lnTo>
                  <a:pt x="362685" y="458469"/>
                </a:lnTo>
                <a:lnTo>
                  <a:pt x="377420" y="448309"/>
                </a:lnTo>
                <a:lnTo>
                  <a:pt x="392998" y="440689"/>
                </a:lnTo>
                <a:lnTo>
                  <a:pt x="399611" y="438150"/>
                </a:lnTo>
                <a:lnTo>
                  <a:pt x="406038" y="434339"/>
                </a:lnTo>
                <a:lnTo>
                  <a:pt x="412279" y="430529"/>
                </a:lnTo>
                <a:lnTo>
                  <a:pt x="418335" y="425450"/>
                </a:lnTo>
                <a:lnTo>
                  <a:pt x="423008" y="420369"/>
                </a:lnTo>
                <a:lnTo>
                  <a:pt x="424421" y="415289"/>
                </a:lnTo>
                <a:lnTo>
                  <a:pt x="422667" y="410209"/>
                </a:lnTo>
                <a:lnTo>
                  <a:pt x="417839" y="403859"/>
                </a:lnTo>
                <a:lnTo>
                  <a:pt x="413864" y="401319"/>
                </a:lnTo>
                <a:lnTo>
                  <a:pt x="409394" y="398779"/>
                </a:lnTo>
                <a:lnTo>
                  <a:pt x="404415" y="396239"/>
                </a:lnTo>
                <a:lnTo>
                  <a:pt x="398555" y="391159"/>
                </a:lnTo>
                <a:lnTo>
                  <a:pt x="384553" y="361950"/>
                </a:lnTo>
                <a:lnTo>
                  <a:pt x="383054" y="356869"/>
                </a:lnTo>
                <a:lnTo>
                  <a:pt x="381568" y="356869"/>
                </a:lnTo>
                <a:lnTo>
                  <a:pt x="381073" y="355600"/>
                </a:lnTo>
                <a:close/>
              </a:path>
              <a:path w="424815" h="485139">
                <a:moveTo>
                  <a:pt x="166925" y="421639"/>
                </a:moveTo>
                <a:lnTo>
                  <a:pt x="163954" y="421639"/>
                </a:lnTo>
                <a:lnTo>
                  <a:pt x="160969" y="425450"/>
                </a:lnTo>
                <a:lnTo>
                  <a:pt x="165795" y="433069"/>
                </a:lnTo>
                <a:lnTo>
                  <a:pt x="170157" y="440689"/>
                </a:lnTo>
                <a:lnTo>
                  <a:pt x="171167" y="449579"/>
                </a:lnTo>
                <a:lnTo>
                  <a:pt x="165935" y="458469"/>
                </a:lnTo>
                <a:lnTo>
                  <a:pt x="291745" y="458469"/>
                </a:lnTo>
                <a:lnTo>
                  <a:pt x="290170" y="454659"/>
                </a:lnTo>
                <a:lnTo>
                  <a:pt x="270773" y="454659"/>
                </a:lnTo>
                <a:lnTo>
                  <a:pt x="268779" y="452119"/>
                </a:lnTo>
                <a:lnTo>
                  <a:pt x="269770" y="447039"/>
                </a:lnTo>
                <a:lnTo>
                  <a:pt x="271269" y="440689"/>
                </a:lnTo>
                <a:lnTo>
                  <a:pt x="274253" y="434339"/>
                </a:lnTo>
                <a:lnTo>
                  <a:pt x="274451" y="433069"/>
                </a:lnTo>
                <a:lnTo>
                  <a:pt x="196570" y="433069"/>
                </a:lnTo>
                <a:lnTo>
                  <a:pt x="188299" y="431800"/>
                </a:lnTo>
                <a:lnTo>
                  <a:pt x="182330" y="431800"/>
                </a:lnTo>
                <a:lnTo>
                  <a:pt x="176374" y="427989"/>
                </a:lnTo>
                <a:lnTo>
                  <a:pt x="171396" y="424179"/>
                </a:lnTo>
                <a:lnTo>
                  <a:pt x="166925" y="421639"/>
                </a:lnTo>
                <a:close/>
              </a:path>
              <a:path w="424815" h="485139">
                <a:moveTo>
                  <a:pt x="326875" y="321309"/>
                </a:moveTo>
                <a:lnTo>
                  <a:pt x="319960" y="322579"/>
                </a:lnTo>
                <a:lnTo>
                  <a:pt x="310016" y="323850"/>
                </a:lnTo>
                <a:lnTo>
                  <a:pt x="302066" y="327659"/>
                </a:lnTo>
                <a:lnTo>
                  <a:pt x="301075" y="339089"/>
                </a:lnTo>
                <a:lnTo>
                  <a:pt x="291316" y="341629"/>
                </a:lnTo>
                <a:lnTo>
                  <a:pt x="284865" y="346709"/>
                </a:lnTo>
                <a:lnTo>
                  <a:pt x="281303" y="354329"/>
                </a:lnTo>
                <a:lnTo>
                  <a:pt x="280366" y="361950"/>
                </a:lnTo>
                <a:lnTo>
                  <a:pt x="280262" y="364489"/>
                </a:lnTo>
                <a:lnTo>
                  <a:pt x="280474" y="369569"/>
                </a:lnTo>
                <a:lnTo>
                  <a:pt x="280892" y="377189"/>
                </a:lnTo>
                <a:lnTo>
                  <a:pt x="281538" y="383539"/>
                </a:lnTo>
                <a:lnTo>
                  <a:pt x="282699" y="389889"/>
                </a:lnTo>
                <a:lnTo>
                  <a:pt x="283908" y="402589"/>
                </a:lnTo>
                <a:lnTo>
                  <a:pt x="278723" y="443229"/>
                </a:lnTo>
                <a:lnTo>
                  <a:pt x="277720" y="447039"/>
                </a:lnTo>
                <a:lnTo>
                  <a:pt x="277225" y="450850"/>
                </a:lnTo>
                <a:lnTo>
                  <a:pt x="276234" y="454659"/>
                </a:lnTo>
                <a:lnTo>
                  <a:pt x="290170" y="454659"/>
                </a:lnTo>
                <a:lnTo>
                  <a:pt x="289645" y="453389"/>
                </a:lnTo>
                <a:lnTo>
                  <a:pt x="288655" y="449579"/>
                </a:lnTo>
                <a:lnTo>
                  <a:pt x="288160" y="444500"/>
                </a:lnTo>
                <a:lnTo>
                  <a:pt x="288655" y="440689"/>
                </a:lnTo>
                <a:lnTo>
                  <a:pt x="290527" y="424179"/>
                </a:lnTo>
                <a:lnTo>
                  <a:pt x="291260" y="410209"/>
                </a:lnTo>
                <a:lnTo>
                  <a:pt x="291146" y="405129"/>
                </a:lnTo>
                <a:lnTo>
                  <a:pt x="290543" y="392429"/>
                </a:lnTo>
                <a:lnTo>
                  <a:pt x="287664" y="375919"/>
                </a:lnTo>
                <a:lnTo>
                  <a:pt x="285670" y="369569"/>
                </a:lnTo>
                <a:lnTo>
                  <a:pt x="287169" y="360679"/>
                </a:lnTo>
                <a:lnTo>
                  <a:pt x="288655" y="353059"/>
                </a:lnTo>
                <a:lnTo>
                  <a:pt x="289150" y="349250"/>
                </a:lnTo>
                <a:lnTo>
                  <a:pt x="293125" y="345439"/>
                </a:lnTo>
                <a:lnTo>
                  <a:pt x="296110" y="344169"/>
                </a:lnTo>
                <a:lnTo>
                  <a:pt x="373865" y="344169"/>
                </a:lnTo>
                <a:lnTo>
                  <a:pt x="376602" y="342900"/>
                </a:lnTo>
                <a:lnTo>
                  <a:pt x="379574" y="337819"/>
                </a:lnTo>
                <a:lnTo>
                  <a:pt x="380577" y="332739"/>
                </a:lnTo>
                <a:lnTo>
                  <a:pt x="381568" y="326389"/>
                </a:lnTo>
                <a:lnTo>
                  <a:pt x="346783" y="326389"/>
                </a:lnTo>
                <a:lnTo>
                  <a:pt x="340147" y="323850"/>
                </a:lnTo>
                <a:lnTo>
                  <a:pt x="326875" y="321309"/>
                </a:lnTo>
                <a:close/>
              </a:path>
              <a:path w="424815" h="485139">
                <a:moveTo>
                  <a:pt x="275739" y="401319"/>
                </a:moveTo>
                <a:lnTo>
                  <a:pt x="272754" y="401319"/>
                </a:lnTo>
                <a:lnTo>
                  <a:pt x="269770" y="403859"/>
                </a:lnTo>
                <a:lnTo>
                  <a:pt x="269275" y="403859"/>
                </a:lnTo>
                <a:lnTo>
                  <a:pt x="235657" y="429259"/>
                </a:lnTo>
                <a:lnTo>
                  <a:pt x="213308" y="433069"/>
                </a:lnTo>
                <a:lnTo>
                  <a:pt x="274451" y="433069"/>
                </a:lnTo>
                <a:lnTo>
                  <a:pt x="275244" y="427989"/>
                </a:lnTo>
                <a:lnTo>
                  <a:pt x="276730" y="420369"/>
                </a:lnTo>
                <a:lnTo>
                  <a:pt x="276730" y="412750"/>
                </a:lnTo>
                <a:lnTo>
                  <a:pt x="277126" y="407669"/>
                </a:lnTo>
                <a:lnTo>
                  <a:pt x="277225" y="403859"/>
                </a:lnTo>
                <a:lnTo>
                  <a:pt x="275739" y="401319"/>
                </a:lnTo>
                <a:close/>
              </a:path>
              <a:path w="424815" h="485139">
                <a:moveTo>
                  <a:pt x="373865" y="344169"/>
                </a:moveTo>
                <a:lnTo>
                  <a:pt x="298599" y="344169"/>
                </a:lnTo>
                <a:lnTo>
                  <a:pt x="302561" y="347979"/>
                </a:lnTo>
                <a:lnTo>
                  <a:pt x="305546" y="350519"/>
                </a:lnTo>
                <a:lnTo>
                  <a:pt x="307540" y="353059"/>
                </a:lnTo>
                <a:lnTo>
                  <a:pt x="308530" y="356869"/>
                </a:lnTo>
                <a:lnTo>
                  <a:pt x="313991" y="367029"/>
                </a:lnTo>
                <a:lnTo>
                  <a:pt x="319960" y="370839"/>
                </a:lnTo>
                <a:lnTo>
                  <a:pt x="328901" y="372109"/>
                </a:lnTo>
                <a:lnTo>
                  <a:pt x="338046" y="372109"/>
                </a:lnTo>
                <a:lnTo>
                  <a:pt x="346167" y="369569"/>
                </a:lnTo>
                <a:lnTo>
                  <a:pt x="353354" y="364489"/>
                </a:lnTo>
                <a:lnTo>
                  <a:pt x="359699" y="359409"/>
                </a:lnTo>
                <a:lnTo>
                  <a:pt x="366658" y="349250"/>
                </a:lnTo>
                <a:lnTo>
                  <a:pt x="371129" y="345439"/>
                </a:lnTo>
                <a:lnTo>
                  <a:pt x="373865" y="344169"/>
                </a:lnTo>
                <a:close/>
              </a:path>
              <a:path w="424815" h="485139">
                <a:moveTo>
                  <a:pt x="210227" y="0"/>
                </a:moveTo>
                <a:lnTo>
                  <a:pt x="202701" y="0"/>
                </a:lnTo>
                <a:lnTo>
                  <a:pt x="180330" y="2539"/>
                </a:lnTo>
                <a:lnTo>
                  <a:pt x="145274" y="31750"/>
                </a:lnTo>
                <a:lnTo>
                  <a:pt x="138954" y="82550"/>
                </a:lnTo>
                <a:lnTo>
                  <a:pt x="139417" y="102869"/>
                </a:lnTo>
                <a:lnTo>
                  <a:pt x="140562" y="129539"/>
                </a:lnTo>
                <a:lnTo>
                  <a:pt x="141589" y="149859"/>
                </a:lnTo>
                <a:lnTo>
                  <a:pt x="141919" y="154939"/>
                </a:lnTo>
                <a:lnTo>
                  <a:pt x="141985" y="158750"/>
                </a:lnTo>
                <a:lnTo>
                  <a:pt x="141589" y="163829"/>
                </a:lnTo>
                <a:lnTo>
                  <a:pt x="137614" y="168909"/>
                </a:lnTo>
                <a:lnTo>
                  <a:pt x="123334" y="190500"/>
                </a:lnTo>
                <a:lnTo>
                  <a:pt x="115959" y="200659"/>
                </a:lnTo>
                <a:lnTo>
                  <a:pt x="108302" y="210819"/>
                </a:lnTo>
                <a:lnTo>
                  <a:pt x="101666" y="219709"/>
                </a:lnTo>
                <a:lnTo>
                  <a:pt x="95821" y="228600"/>
                </a:lnTo>
                <a:lnTo>
                  <a:pt x="90628" y="238759"/>
                </a:lnTo>
                <a:lnTo>
                  <a:pt x="85950" y="248919"/>
                </a:lnTo>
                <a:lnTo>
                  <a:pt x="75325" y="276859"/>
                </a:lnTo>
                <a:lnTo>
                  <a:pt x="69386" y="290829"/>
                </a:lnTo>
                <a:lnTo>
                  <a:pt x="62100" y="303529"/>
                </a:lnTo>
                <a:lnTo>
                  <a:pt x="59610" y="307339"/>
                </a:lnTo>
                <a:lnTo>
                  <a:pt x="58124" y="312419"/>
                </a:lnTo>
                <a:lnTo>
                  <a:pt x="57629" y="316229"/>
                </a:lnTo>
                <a:lnTo>
                  <a:pt x="57134" y="323850"/>
                </a:lnTo>
                <a:lnTo>
                  <a:pt x="56131" y="330200"/>
                </a:lnTo>
                <a:lnTo>
                  <a:pt x="60106" y="337819"/>
                </a:lnTo>
                <a:lnTo>
                  <a:pt x="67004" y="334009"/>
                </a:lnTo>
                <a:lnTo>
                  <a:pt x="96362" y="334009"/>
                </a:lnTo>
                <a:lnTo>
                  <a:pt x="94891" y="332739"/>
                </a:lnTo>
                <a:lnTo>
                  <a:pt x="87995" y="322579"/>
                </a:lnTo>
                <a:lnTo>
                  <a:pt x="84082" y="308609"/>
                </a:lnTo>
                <a:lnTo>
                  <a:pt x="83709" y="294639"/>
                </a:lnTo>
                <a:lnTo>
                  <a:pt x="87436" y="281939"/>
                </a:lnTo>
                <a:lnTo>
                  <a:pt x="87931" y="281939"/>
                </a:lnTo>
                <a:lnTo>
                  <a:pt x="89417" y="280669"/>
                </a:lnTo>
                <a:lnTo>
                  <a:pt x="110302" y="280669"/>
                </a:lnTo>
                <a:lnTo>
                  <a:pt x="111406" y="275589"/>
                </a:lnTo>
                <a:lnTo>
                  <a:pt x="118068" y="259079"/>
                </a:lnTo>
                <a:lnTo>
                  <a:pt x="125018" y="245109"/>
                </a:lnTo>
                <a:lnTo>
                  <a:pt x="100847" y="245109"/>
                </a:lnTo>
                <a:lnTo>
                  <a:pt x="103832" y="240029"/>
                </a:lnTo>
                <a:lnTo>
                  <a:pt x="108797" y="229869"/>
                </a:lnTo>
                <a:lnTo>
                  <a:pt x="135633" y="229869"/>
                </a:lnTo>
                <a:lnTo>
                  <a:pt x="138109" y="227329"/>
                </a:lnTo>
                <a:lnTo>
                  <a:pt x="135217" y="219709"/>
                </a:lnTo>
                <a:lnTo>
                  <a:pt x="135072" y="212089"/>
                </a:lnTo>
                <a:lnTo>
                  <a:pt x="137068" y="204469"/>
                </a:lnTo>
                <a:lnTo>
                  <a:pt x="140598" y="196850"/>
                </a:lnTo>
                <a:lnTo>
                  <a:pt x="143583" y="190500"/>
                </a:lnTo>
                <a:lnTo>
                  <a:pt x="146555" y="186689"/>
                </a:lnTo>
                <a:lnTo>
                  <a:pt x="149044" y="180339"/>
                </a:lnTo>
                <a:lnTo>
                  <a:pt x="151533" y="175259"/>
                </a:lnTo>
                <a:lnTo>
                  <a:pt x="153019" y="168909"/>
                </a:lnTo>
                <a:lnTo>
                  <a:pt x="155000" y="162559"/>
                </a:lnTo>
                <a:lnTo>
                  <a:pt x="170303" y="162559"/>
                </a:lnTo>
                <a:lnTo>
                  <a:pt x="167929" y="160019"/>
                </a:lnTo>
                <a:lnTo>
                  <a:pt x="168919" y="160019"/>
                </a:lnTo>
                <a:lnTo>
                  <a:pt x="170405" y="158750"/>
                </a:lnTo>
                <a:lnTo>
                  <a:pt x="195950" y="158750"/>
                </a:lnTo>
                <a:lnTo>
                  <a:pt x="200748" y="157479"/>
                </a:lnTo>
                <a:lnTo>
                  <a:pt x="210156" y="153669"/>
                </a:lnTo>
                <a:lnTo>
                  <a:pt x="171396" y="153669"/>
                </a:lnTo>
                <a:lnTo>
                  <a:pt x="166430" y="151129"/>
                </a:lnTo>
                <a:lnTo>
                  <a:pt x="160474" y="143509"/>
                </a:lnTo>
                <a:lnTo>
                  <a:pt x="154505" y="138429"/>
                </a:lnTo>
                <a:lnTo>
                  <a:pt x="150034" y="135889"/>
                </a:lnTo>
                <a:lnTo>
                  <a:pt x="150034" y="133350"/>
                </a:lnTo>
                <a:lnTo>
                  <a:pt x="152524" y="129539"/>
                </a:lnTo>
                <a:lnTo>
                  <a:pt x="153019" y="128269"/>
                </a:lnTo>
                <a:lnTo>
                  <a:pt x="154009" y="127000"/>
                </a:lnTo>
                <a:lnTo>
                  <a:pt x="161464" y="120650"/>
                </a:lnTo>
                <a:lnTo>
                  <a:pt x="164195" y="118109"/>
                </a:lnTo>
                <a:lnTo>
                  <a:pt x="158480" y="118109"/>
                </a:lnTo>
                <a:lnTo>
                  <a:pt x="155508" y="114300"/>
                </a:lnTo>
                <a:lnTo>
                  <a:pt x="152158" y="105409"/>
                </a:lnTo>
                <a:lnTo>
                  <a:pt x="151093" y="96519"/>
                </a:lnTo>
                <a:lnTo>
                  <a:pt x="152359" y="86359"/>
                </a:lnTo>
                <a:lnTo>
                  <a:pt x="156003" y="77469"/>
                </a:lnTo>
                <a:lnTo>
                  <a:pt x="160450" y="72389"/>
                </a:lnTo>
                <a:lnTo>
                  <a:pt x="165874" y="71119"/>
                </a:lnTo>
                <a:lnTo>
                  <a:pt x="220146" y="71119"/>
                </a:lnTo>
                <a:lnTo>
                  <a:pt x="224063" y="69850"/>
                </a:lnTo>
                <a:lnTo>
                  <a:pt x="231596" y="68579"/>
                </a:lnTo>
                <a:lnTo>
                  <a:pt x="289728" y="68579"/>
                </a:lnTo>
                <a:lnTo>
                  <a:pt x="287664" y="62229"/>
                </a:lnTo>
                <a:lnTo>
                  <a:pt x="281102" y="44450"/>
                </a:lnTo>
                <a:lnTo>
                  <a:pt x="235493" y="44450"/>
                </a:lnTo>
                <a:lnTo>
                  <a:pt x="235988" y="41909"/>
                </a:lnTo>
                <a:lnTo>
                  <a:pt x="235988" y="40639"/>
                </a:lnTo>
                <a:lnTo>
                  <a:pt x="236483" y="39369"/>
                </a:lnTo>
                <a:lnTo>
                  <a:pt x="236979" y="36829"/>
                </a:lnTo>
                <a:lnTo>
                  <a:pt x="237982" y="34289"/>
                </a:lnTo>
                <a:lnTo>
                  <a:pt x="238477" y="31750"/>
                </a:lnTo>
                <a:lnTo>
                  <a:pt x="238972" y="27939"/>
                </a:lnTo>
                <a:lnTo>
                  <a:pt x="241462" y="25400"/>
                </a:lnTo>
                <a:lnTo>
                  <a:pt x="269030" y="25400"/>
                </a:lnTo>
                <a:lnTo>
                  <a:pt x="253424" y="11429"/>
                </a:lnTo>
                <a:lnTo>
                  <a:pt x="232508" y="3809"/>
                </a:lnTo>
                <a:lnTo>
                  <a:pt x="225268" y="1269"/>
                </a:lnTo>
                <a:lnTo>
                  <a:pt x="217795" y="1269"/>
                </a:lnTo>
                <a:lnTo>
                  <a:pt x="210227" y="0"/>
                </a:lnTo>
                <a:close/>
              </a:path>
              <a:path w="424815" h="485139">
                <a:moveTo>
                  <a:pt x="110302" y="280669"/>
                </a:moveTo>
                <a:lnTo>
                  <a:pt x="89417" y="280669"/>
                </a:lnTo>
                <a:lnTo>
                  <a:pt x="88427" y="288289"/>
                </a:lnTo>
                <a:lnTo>
                  <a:pt x="87931" y="290829"/>
                </a:lnTo>
                <a:lnTo>
                  <a:pt x="98371" y="326389"/>
                </a:lnTo>
                <a:lnTo>
                  <a:pt x="101838" y="330200"/>
                </a:lnTo>
                <a:lnTo>
                  <a:pt x="104822" y="328929"/>
                </a:lnTo>
                <a:lnTo>
                  <a:pt x="106321" y="325119"/>
                </a:lnTo>
                <a:lnTo>
                  <a:pt x="107312" y="320039"/>
                </a:lnTo>
                <a:lnTo>
                  <a:pt x="107807" y="316229"/>
                </a:lnTo>
                <a:lnTo>
                  <a:pt x="107312" y="312419"/>
                </a:lnTo>
                <a:lnTo>
                  <a:pt x="107541" y="293369"/>
                </a:lnTo>
                <a:lnTo>
                  <a:pt x="110302" y="280669"/>
                </a:lnTo>
                <a:close/>
              </a:path>
              <a:path w="424815" h="485139">
                <a:moveTo>
                  <a:pt x="343183" y="214629"/>
                </a:moveTo>
                <a:lnTo>
                  <a:pt x="303069" y="214629"/>
                </a:lnTo>
                <a:lnTo>
                  <a:pt x="306041" y="217169"/>
                </a:lnTo>
                <a:lnTo>
                  <a:pt x="309521" y="220979"/>
                </a:lnTo>
                <a:lnTo>
                  <a:pt x="330877" y="257809"/>
                </a:lnTo>
                <a:lnTo>
                  <a:pt x="336144" y="293369"/>
                </a:lnTo>
                <a:lnTo>
                  <a:pt x="335546" y="302259"/>
                </a:lnTo>
                <a:lnTo>
                  <a:pt x="333372" y="313689"/>
                </a:lnTo>
                <a:lnTo>
                  <a:pt x="332876" y="314959"/>
                </a:lnTo>
                <a:lnTo>
                  <a:pt x="334362" y="317500"/>
                </a:lnTo>
                <a:lnTo>
                  <a:pt x="335353" y="318769"/>
                </a:lnTo>
                <a:lnTo>
                  <a:pt x="339328" y="321309"/>
                </a:lnTo>
                <a:lnTo>
                  <a:pt x="343303" y="322579"/>
                </a:lnTo>
                <a:lnTo>
                  <a:pt x="346783" y="326389"/>
                </a:lnTo>
                <a:lnTo>
                  <a:pt x="381568" y="326389"/>
                </a:lnTo>
                <a:lnTo>
                  <a:pt x="382559" y="320039"/>
                </a:lnTo>
                <a:lnTo>
                  <a:pt x="382063" y="314959"/>
                </a:lnTo>
                <a:lnTo>
                  <a:pt x="376397" y="283209"/>
                </a:lnTo>
                <a:lnTo>
                  <a:pt x="366538" y="254000"/>
                </a:lnTo>
                <a:lnTo>
                  <a:pt x="352020" y="226059"/>
                </a:lnTo>
                <a:lnTo>
                  <a:pt x="343183" y="214629"/>
                </a:lnTo>
                <a:close/>
              </a:path>
              <a:path w="424815" h="485139">
                <a:moveTo>
                  <a:pt x="234007" y="85089"/>
                </a:moveTo>
                <a:lnTo>
                  <a:pt x="222577" y="85089"/>
                </a:lnTo>
                <a:lnTo>
                  <a:pt x="219097" y="88900"/>
                </a:lnTo>
                <a:lnTo>
                  <a:pt x="217611" y="92709"/>
                </a:lnTo>
                <a:lnTo>
                  <a:pt x="216608" y="96519"/>
                </a:lnTo>
                <a:lnTo>
                  <a:pt x="215617" y="101600"/>
                </a:lnTo>
                <a:lnTo>
                  <a:pt x="215122" y="107950"/>
                </a:lnTo>
                <a:lnTo>
                  <a:pt x="216608" y="113029"/>
                </a:lnTo>
                <a:lnTo>
                  <a:pt x="224063" y="115569"/>
                </a:lnTo>
                <a:lnTo>
                  <a:pt x="231518" y="116839"/>
                </a:lnTo>
                <a:lnTo>
                  <a:pt x="238477" y="120650"/>
                </a:lnTo>
                <a:lnTo>
                  <a:pt x="252384" y="125729"/>
                </a:lnTo>
                <a:lnTo>
                  <a:pt x="254378" y="128269"/>
                </a:lnTo>
                <a:lnTo>
                  <a:pt x="253882" y="135889"/>
                </a:lnTo>
                <a:lnTo>
                  <a:pt x="253374" y="138429"/>
                </a:lnTo>
                <a:lnTo>
                  <a:pt x="252384" y="142239"/>
                </a:lnTo>
                <a:lnTo>
                  <a:pt x="251393" y="144779"/>
                </a:lnTo>
                <a:lnTo>
                  <a:pt x="250196" y="151129"/>
                </a:lnTo>
                <a:lnTo>
                  <a:pt x="250399" y="157479"/>
                </a:lnTo>
                <a:lnTo>
                  <a:pt x="252093" y="163829"/>
                </a:lnTo>
                <a:lnTo>
                  <a:pt x="255368" y="168909"/>
                </a:lnTo>
                <a:lnTo>
                  <a:pt x="263046" y="180339"/>
                </a:lnTo>
                <a:lnTo>
                  <a:pt x="269092" y="191769"/>
                </a:lnTo>
                <a:lnTo>
                  <a:pt x="273740" y="204469"/>
                </a:lnTo>
                <a:lnTo>
                  <a:pt x="277225" y="217169"/>
                </a:lnTo>
                <a:lnTo>
                  <a:pt x="278228" y="219709"/>
                </a:lnTo>
                <a:lnTo>
                  <a:pt x="297521" y="257809"/>
                </a:lnTo>
                <a:lnTo>
                  <a:pt x="302035" y="294639"/>
                </a:lnTo>
                <a:lnTo>
                  <a:pt x="302561" y="302259"/>
                </a:lnTo>
                <a:lnTo>
                  <a:pt x="302561" y="306069"/>
                </a:lnTo>
                <a:lnTo>
                  <a:pt x="303069" y="308609"/>
                </a:lnTo>
                <a:lnTo>
                  <a:pt x="304555" y="317500"/>
                </a:lnTo>
                <a:lnTo>
                  <a:pt x="306041" y="320039"/>
                </a:lnTo>
                <a:lnTo>
                  <a:pt x="311515" y="320039"/>
                </a:lnTo>
                <a:lnTo>
                  <a:pt x="319465" y="321309"/>
                </a:lnTo>
                <a:lnTo>
                  <a:pt x="325421" y="318769"/>
                </a:lnTo>
                <a:lnTo>
                  <a:pt x="328406" y="311150"/>
                </a:lnTo>
                <a:lnTo>
                  <a:pt x="330472" y="304800"/>
                </a:lnTo>
                <a:lnTo>
                  <a:pt x="331511" y="297179"/>
                </a:lnTo>
                <a:lnTo>
                  <a:pt x="331495" y="288289"/>
                </a:lnTo>
                <a:lnTo>
                  <a:pt x="321386" y="248919"/>
                </a:lnTo>
                <a:lnTo>
                  <a:pt x="304060" y="217169"/>
                </a:lnTo>
                <a:lnTo>
                  <a:pt x="303565" y="217169"/>
                </a:lnTo>
                <a:lnTo>
                  <a:pt x="302561" y="215900"/>
                </a:lnTo>
                <a:lnTo>
                  <a:pt x="303069" y="214629"/>
                </a:lnTo>
                <a:lnTo>
                  <a:pt x="343183" y="214629"/>
                </a:lnTo>
                <a:lnTo>
                  <a:pt x="332381" y="200659"/>
                </a:lnTo>
                <a:lnTo>
                  <a:pt x="313209" y="175259"/>
                </a:lnTo>
                <a:lnTo>
                  <a:pt x="309051" y="166369"/>
                </a:lnTo>
                <a:lnTo>
                  <a:pt x="286674" y="166369"/>
                </a:lnTo>
                <a:lnTo>
                  <a:pt x="269770" y="149859"/>
                </a:lnTo>
                <a:lnTo>
                  <a:pt x="270773" y="147319"/>
                </a:lnTo>
                <a:lnTo>
                  <a:pt x="270773" y="144779"/>
                </a:lnTo>
                <a:lnTo>
                  <a:pt x="299500" y="144779"/>
                </a:lnTo>
                <a:lnTo>
                  <a:pt x="292762" y="118109"/>
                </a:lnTo>
                <a:lnTo>
                  <a:pt x="292677" y="116839"/>
                </a:lnTo>
                <a:lnTo>
                  <a:pt x="242452" y="116839"/>
                </a:lnTo>
                <a:lnTo>
                  <a:pt x="240458" y="115569"/>
                </a:lnTo>
                <a:lnTo>
                  <a:pt x="242452" y="110489"/>
                </a:lnTo>
                <a:lnTo>
                  <a:pt x="245437" y="104139"/>
                </a:lnTo>
                <a:lnTo>
                  <a:pt x="244835" y="100329"/>
                </a:lnTo>
                <a:lnTo>
                  <a:pt x="237982" y="100329"/>
                </a:lnTo>
                <a:lnTo>
                  <a:pt x="235988" y="96519"/>
                </a:lnTo>
                <a:lnTo>
                  <a:pt x="233511" y="93979"/>
                </a:lnTo>
                <a:lnTo>
                  <a:pt x="231518" y="91439"/>
                </a:lnTo>
                <a:lnTo>
                  <a:pt x="231518" y="88900"/>
                </a:lnTo>
                <a:lnTo>
                  <a:pt x="240186" y="88900"/>
                </a:lnTo>
                <a:lnTo>
                  <a:pt x="238972" y="86359"/>
                </a:lnTo>
                <a:lnTo>
                  <a:pt x="234007" y="85089"/>
                </a:lnTo>
                <a:close/>
              </a:path>
              <a:path w="424815" h="485139">
                <a:moveTo>
                  <a:pt x="135633" y="229869"/>
                </a:moveTo>
                <a:lnTo>
                  <a:pt x="108797" y="229869"/>
                </a:lnTo>
                <a:lnTo>
                  <a:pt x="111287" y="236219"/>
                </a:lnTo>
                <a:lnTo>
                  <a:pt x="107807" y="242569"/>
                </a:lnTo>
                <a:lnTo>
                  <a:pt x="100847" y="245109"/>
                </a:lnTo>
                <a:lnTo>
                  <a:pt x="125018" y="245109"/>
                </a:lnTo>
                <a:lnTo>
                  <a:pt x="128178" y="238759"/>
                </a:lnTo>
                <a:lnTo>
                  <a:pt x="129664" y="236219"/>
                </a:lnTo>
                <a:lnTo>
                  <a:pt x="133639" y="231139"/>
                </a:lnTo>
                <a:lnTo>
                  <a:pt x="135633" y="229869"/>
                </a:lnTo>
                <a:close/>
              </a:path>
              <a:path w="424815" h="485139">
                <a:moveTo>
                  <a:pt x="170303" y="162559"/>
                </a:moveTo>
                <a:lnTo>
                  <a:pt x="155000" y="162559"/>
                </a:lnTo>
                <a:lnTo>
                  <a:pt x="159483" y="166369"/>
                </a:lnTo>
                <a:lnTo>
                  <a:pt x="168424" y="177800"/>
                </a:lnTo>
                <a:lnTo>
                  <a:pt x="173885" y="184150"/>
                </a:lnTo>
                <a:lnTo>
                  <a:pt x="179854" y="190500"/>
                </a:lnTo>
                <a:lnTo>
                  <a:pt x="185315" y="190500"/>
                </a:lnTo>
                <a:lnTo>
                  <a:pt x="193265" y="186689"/>
                </a:lnTo>
                <a:lnTo>
                  <a:pt x="202206" y="181609"/>
                </a:lnTo>
                <a:lnTo>
                  <a:pt x="206676" y="177800"/>
                </a:lnTo>
                <a:lnTo>
                  <a:pt x="214127" y="173989"/>
                </a:lnTo>
                <a:lnTo>
                  <a:pt x="218386" y="171450"/>
                </a:lnTo>
                <a:lnTo>
                  <a:pt x="186645" y="171450"/>
                </a:lnTo>
                <a:lnTo>
                  <a:pt x="179101" y="168909"/>
                </a:lnTo>
                <a:lnTo>
                  <a:pt x="172677" y="165100"/>
                </a:lnTo>
                <a:lnTo>
                  <a:pt x="170303" y="162559"/>
                </a:lnTo>
                <a:close/>
              </a:path>
              <a:path w="424815" h="485139">
                <a:moveTo>
                  <a:pt x="238477" y="152400"/>
                </a:moveTo>
                <a:lnTo>
                  <a:pt x="236979" y="152400"/>
                </a:lnTo>
                <a:lnTo>
                  <a:pt x="232508" y="153669"/>
                </a:lnTo>
                <a:lnTo>
                  <a:pt x="228533" y="156209"/>
                </a:lnTo>
                <a:lnTo>
                  <a:pt x="224063" y="157479"/>
                </a:lnTo>
                <a:lnTo>
                  <a:pt x="216900" y="161289"/>
                </a:lnTo>
                <a:lnTo>
                  <a:pt x="209597" y="165100"/>
                </a:lnTo>
                <a:lnTo>
                  <a:pt x="194751" y="170179"/>
                </a:lnTo>
                <a:lnTo>
                  <a:pt x="186645" y="171450"/>
                </a:lnTo>
                <a:lnTo>
                  <a:pt x="218386" y="171450"/>
                </a:lnTo>
                <a:lnTo>
                  <a:pt x="229033" y="165100"/>
                </a:lnTo>
                <a:lnTo>
                  <a:pt x="236483" y="160019"/>
                </a:lnTo>
                <a:lnTo>
                  <a:pt x="238972" y="160019"/>
                </a:lnTo>
                <a:lnTo>
                  <a:pt x="240954" y="157479"/>
                </a:lnTo>
                <a:lnTo>
                  <a:pt x="241462" y="154939"/>
                </a:lnTo>
                <a:lnTo>
                  <a:pt x="241957" y="153669"/>
                </a:lnTo>
                <a:lnTo>
                  <a:pt x="240458" y="153669"/>
                </a:lnTo>
                <a:lnTo>
                  <a:pt x="238477" y="152400"/>
                </a:lnTo>
                <a:close/>
              </a:path>
              <a:path w="424815" h="485139">
                <a:moveTo>
                  <a:pt x="299500" y="144779"/>
                </a:moveTo>
                <a:lnTo>
                  <a:pt x="270773" y="144779"/>
                </a:lnTo>
                <a:lnTo>
                  <a:pt x="276730" y="147319"/>
                </a:lnTo>
                <a:lnTo>
                  <a:pt x="281695" y="151129"/>
                </a:lnTo>
                <a:lnTo>
                  <a:pt x="286166" y="153669"/>
                </a:lnTo>
                <a:lnTo>
                  <a:pt x="290141" y="156209"/>
                </a:lnTo>
                <a:lnTo>
                  <a:pt x="290141" y="158750"/>
                </a:lnTo>
                <a:lnTo>
                  <a:pt x="288160" y="162559"/>
                </a:lnTo>
                <a:lnTo>
                  <a:pt x="286674" y="166369"/>
                </a:lnTo>
                <a:lnTo>
                  <a:pt x="309051" y="166369"/>
                </a:lnTo>
                <a:lnTo>
                  <a:pt x="300142" y="147319"/>
                </a:lnTo>
                <a:lnTo>
                  <a:pt x="299500" y="144779"/>
                </a:lnTo>
                <a:close/>
              </a:path>
              <a:path w="424815" h="485139">
                <a:moveTo>
                  <a:pt x="195950" y="158750"/>
                </a:moveTo>
                <a:lnTo>
                  <a:pt x="170405" y="158750"/>
                </a:lnTo>
                <a:lnTo>
                  <a:pt x="171396" y="160019"/>
                </a:lnTo>
                <a:lnTo>
                  <a:pt x="191152" y="160019"/>
                </a:lnTo>
                <a:lnTo>
                  <a:pt x="195950" y="158750"/>
                </a:lnTo>
                <a:close/>
              </a:path>
              <a:path w="424815" h="485139">
                <a:moveTo>
                  <a:pt x="243938" y="134619"/>
                </a:moveTo>
                <a:lnTo>
                  <a:pt x="240458" y="134619"/>
                </a:lnTo>
                <a:lnTo>
                  <a:pt x="239468" y="135889"/>
                </a:lnTo>
                <a:lnTo>
                  <a:pt x="225155" y="144779"/>
                </a:lnTo>
                <a:lnTo>
                  <a:pt x="209907" y="149859"/>
                </a:lnTo>
                <a:lnTo>
                  <a:pt x="193914" y="152400"/>
                </a:lnTo>
                <a:lnTo>
                  <a:pt x="177365" y="153669"/>
                </a:lnTo>
                <a:lnTo>
                  <a:pt x="210156" y="153669"/>
                </a:lnTo>
                <a:lnTo>
                  <a:pt x="232512" y="146050"/>
                </a:lnTo>
                <a:lnTo>
                  <a:pt x="239963" y="142239"/>
                </a:lnTo>
                <a:lnTo>
                  <a:pt x="241462" y="142239"/>
                </a:lnTo>
                <a:lnTo>
                  <a:pt x="243443" y="140969"/>
                </a:lnTo>
                <a:lnTo>
                  <a:pt x="244433" y="138429"/>
                </a:lnTo>
                <a:lnTo>
                  <a:pt x="243938" y="137159"/>
                </a:lnTo>
                <a:lnTo>
                  <a:pt x="243938" y="134619"/>
                </a:lnTo>
                <a:close/>
              </a:path>
              <a:path w="424815" h="485139">
                <a:moveTo>
                  <a:pt x="170900" y="83819"/>
                </a:moveTo>
                <a:lnTo>
                  <a:pt x="161960" y="85089"/>
                </a:lnTo>
                <a:lnTo>
                  <a:pt x="157985" y="90169"/>
                </a:lnTo>
                <a:lnTo>
                  <a:pt x="155526" y="96519"/>
                </a:lnTo>
                <a:lnTo>
                  <a:pt x="156187" y="102869"/>
                </a:lnTo>
                <a:lnTo>
                  <a:pt x="159735" y="109219"/>
                </a:lnTo>
                <a:lnTo>
                  <a:pt x="165935" y="114300"/>
                </a:lnTo>
                <a:lnTo>
                  <a:pt x="162950" y="115569"/>
                </a:lnTo>
                <a:lnTo>
                  <a:pt x="161464" y="118109"/>
                </a:lnTo>
                <a:lnTo>
                  <a:pt x="164195" y="118109"/>
                </a:lnTo>
                <a:lnTo>
                  <a:pt x="166925" y="115569"/>
                </a:lnTo>
                <a:lnTo>
                  <a:pt x="173390" y="111759"/>
                </a:lnTo>
                <a:lnTo>
                  <a:pt x="176869" y="107950"/>
                </a:lnTo>
                <a:lnTo>
                  <a:pt x="178355" y="105409"/>
                </a:lnTo>
                <a:lnTo>
                  <a:pt x="178025" y="104139"/>
                </a:lnTo>
                <a:lnTo>
                  <a:pt x="170405" y="104139"/>
                </a:lnTo>
                <a:lnTo>
                  <a:pt x="169910" y="102869"/>
                </a:lnTo>
                <a:lnTo>
                  <a:pt x="170405" y="100329"/>
                </a:lnTo>
                <a:lnTo>
                  <a:pt x="168919" y="96519"/>
                </a:lnTo>
                <a:lnTo>
                  <a:pt x="167421" y="93979"/>
                </a:lnTo>
                <a:lnTo>
                  <a:pt x="166430" y="92709"/>
                </a:lnTo>
                <a:lnTo>
                  <a:pt x="175214" y="92709"/>
                </a:lnTo>
                <a:lnTo>
                  <a:pt x="173885" y="90169"/>
                </a:lnTo>
                <a:lnTo>
                  <a:pt x="170900" y="83819"/>
                </a:lnTo>
                <a:close/>
              </a:path>
              <a:path w="424815" h="485139">
                <a:moveTo>
                  <a:pt x="289728" y="68579"/>
                </a:moveTo>
                <a:lnTo>
                  <a:pt x="231596" y="68579"/>
                </a:lnTo>
                <a:lnTo>
                  <a:pt x="238847" y="71119"/>
                </a:lnTo>
                <a:lnTo>
                  <a:pt x="245167" y="74929"/>
                </a:lnTo>
                <a:lnTo>
                  <a:pt x="254726" y="104139"/>
                </a:lnTo>
                <a:lnTo>
                  <a:pt x="254378" y="110489"/>
                </a:lnTo>
                <a:lnTo>
                  <a:pt x="253882" y="114300"/>
                </a:lnTo>
                <a:lnTo>
                  <a:pt x="251888" y="116839"/>
                </a:lnTo>
                <a:lnTo>
                  <a:pt x="292677" y="116839"/>
                </a:lnTo>
                <a:lnTo>
                  <a:pt x="290733" y="87629"/>
                </a:lnTo>
                <a:lnTo>
                  <a:pt x="290649" y="78739"/>
                </a:lnTo>
                <a:lnTo>
                  <a:pt x="290141" y="69850"/>
                </a:lnTo>
                <a:lnTo>
                  <a:pt x="289728" y="68579"/>
                </a:lnTo>
                <a:close/>
              </a:path>
              <a:path w="424815" h="485139">
                <a:moveTo>
                  <a:pt x="220146" y="71119"/>
                </a:moveTo>
                <a:lnTo>
                  <a:pt x="165874" y="71119"/>
                </a:lnTo>
                <a:lnTo>
                  <a:pt x="171580" y="72389"/>
                </a:lnTo>
                <a:lnTo>
                  <a:pt x="176869" y="76200"/>
                </a:lnTo>
                <a:lnTo>
                  <a:pt x="182826" y="82550"/>
                </a:lnTo>
                <a:lnTo>
                  <a:pt x="183816" y="91439"/>
                </a:lnTo>
                <a:lnTo>
                  <a:pt x="183816" y="105409"/>
                </a:lnTo>
                <a:lnTo>
                  <a:pt x="185810" y="106679"/>
                </a:lnTo>
                <a:lnTo>
                  <a:pt x="190776" y="105409"/>
                </a:lnTo>
                <a:lnTo>
                  <a:pt x="205686" y="105409"/>
                </a:lnTo>
                <a:lnTo>
                  <a:pt x="205686" y="92709"/>
                </a:lnTo>
                <a:lnTo>
                  <a:pt x="207089" y="83819"/>
                </a:lnTo>
                <a:lnTo>
                  <a:pt x="210588" y="77469"/>
                </a:lnTo>
                <a:lnTo>
                  <a:pt x="216230" y="72389"/>
                </a:lnTo>
                <a:lnTo>
                  <a:pt x="220146" y="71119"/>
                </a:lnTo>
                <a:close/>
              </a:path>
              <a:path w="424815" h="485139">
                <a:moveTo>
                  <a:pt x="205686" y="105409"/>
                </a:moveTo>
                <a:lnTo>
                  <a:pt x="195742" y="105409"/>
                </a:lnTo>
                <a:lnTo>
                  <a:pt x="200720" y="106679"/>
                </a:lnTo>
                <a:lnTo>
                  <a:pt x="205686" y="106679"/>
                </a:lnTo>
                <a:lnTo>
                  <a:pt x="205686" y="105409"/>
                </a:lnTo>
                <a:close/>
              </a:path>
              <a:path w="424815" h="485139">
                <a:moveTo>
                  <a:pt x="175214" y="92709"/>
                </a:moveTo>
                <a:lnTo>
                  <a:pt x="171904" y="92709"/>
                </a:lnTo>
                <a:lnTo>
                  <a:pt x="173885" y="96519"/>
                </a:lnTo>
                <a:lnTo>
                  <a:pt x="170405" y="104139"/>
                </a:lnTo>
                <a:lnTo>
                  <a:pt x="178025" y="104139"/>
                </a:lnTo>
                <a:lnTo>
                  <a:pt x="177365" y="101600"/>
                </a:lnTo>
                <a:lnTo>
                  <a:pt x="176869" y="97789"/>
                </a:lnTo>
                <a:lnTo>
                  <a:pt x="175879" y="93979"/>
                </a:lnTo>
                <a:lnTo>
                  <a:pt x="175214" y="92709"/>
                </a:lnTo>
                <a:close/>
              </a:path>
              <a:path w="424815" h="485139">
                <a:moveTo>
                  <a:pt x="240186" y="88900"/>
                </a:moveTo>
                <a:lnTo>
                  <a:pt x="231518" y="88900"/>
                </a:lnTo>
                <a:lnTo>
                  <a:pt x="233003" y="90169"/>
                </a:lnTo>
                <a:lnTo>
                  <a:pt x="235988" y="91439"/>
                </a:lnTo>
                <a:lnTo>
                  <a:pt x="236979" y="92709"/>
                </a:lnTo>
                <a:lnTo>
                  <a:pt x="238477" y="95250"/>
                </a:lnTo>
                <a:lnTo>
                  <a:pt x="239468" y="100329"/>
                </a:lnTo>
                <a:lnTo>
                  <a:pt x="244835" y="100329"/>
                </a:lnTo>
                <a:lnTo>
                  <a:pt x="244433" y="97789"/>
                </a:lnTo>
                <a:lnTo>
                  <a:pt x="240186" y="88900"/>
                </a:lnTo>
                <a:close/>
              </a:path>
              <a:path w="424815" h="485139">
                <a:moveTo>
                  <a:pt x="269030" y="25400"/>
                </a:moveTo>
                <a:lnTo>
                  <a:pt x="241462" y="25400"/>
                </a:lnTo>
                <a:lnTo>
                  <a:pt x="248409" y="30479"/>
                </a:lnTo>
                <a:lnTo>
                  <a:pt x="251393" y="33019"/>
                </a:lnTo>
                <a:lnTo>
                  <a:pt x="255368" y="35559"/>
                </a:lnTo>
                <a:lnTo>
                  <a:pt x="248409" y="38100"/>
                </a:lnTo>
                <a:lnTo>
                  <a:pt x="242452" y="40639"/>
                </a:lnTo>
                <a:lnTo>
                  <a:pt x="235493" y="44450"/>
                </a:lnTo>
                <a:lnTo>
                  <a:pt x="281102" y="44450"/>
                </a:lnTo>
                <a:lnTo>
                  <a:pt x="280164" y="41909"/>
                </a:lnTo>
                <a:lnTo>
                  <a:pt x="26903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166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1668" y="3838447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Traditional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927" y="3828288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0" y="89915"/>
                </a:moveTo>
                <a:lnTo>
                  <a:pt x="228600" y="89915"/>
                </a:lnTo>
                <a:lnTo>
                  <a:pt x="228600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5527" y="3828288"/>
            <a:ext cx="230504" cy="90170"/>
          </a:xfrm>
          <a:custGeom>
            <a:avLst/>
            <a:gdLst/>
            <a:ahLst/>
            <a:cxnLst/>
            <a:rect l="l" t="t" r="r" b="b"/>
            <a:pathLst>
              <a:path w="230505" h="90170">
                <a:moveTo>
                  <a:pt x="0" y="89915"/>
                </a:moveTo>
                <a:lnTo>
                  <a:pt x="230124" y="89915"/>
                </a:lnTo>
                <a:lnTo>
                  <a:pt x="230124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6927" y="4002023"/>
            <a:ext cx="459105" cy="83820"/>
          </a:xfrm>
          <a:custGeom>
            <a:avLst/>
            <a:gdLst/>
            <a:ahLst/>
            <a:cxnLst/>
            <a:rect l="l" t="t" r="r" b="b"/>
            <a:pathLst>
              <a:path w="459105" h="83820">
                <a:moveTo>
                  <a:pt x="0" y="83819"/>
                </a:moveTo>
                <a:lnTo>
                  <a:pt x="458723" y="83819"/>
                </a:lnTo>
                <a:lnTo>
                  <a:pt x="45872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6927" y="3921252"/>
            <a:ext cx="152400" cy="82550"/>
          </a:xfrm>
          <a:custGeom>
            <a:avLst/>
            <a:gdLst/>
            <a:ahLst/>
            <a:cxnLst/>
            <a:rect l="l" t="t" r="r" b="b"/>
            <a:pathLst>
              <a:path w="152400" h="82550">
                <a:moveTo>
                  <a:pt x="0" y="82296"/>
                </a:moveTo>
                <a:lnTo>
                  <a:pt x="152400" y="82296"/>
                </a:lnTo>
                <a:lnTo>
                  <a:pt x="1524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93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17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3608" y="2304288"/>
            <a:ext cx="227329" cy="323215"/>
          </a:xfrm>
          <a:custGeom>
            <a:avLst/>
            <a:gdLst/>
            <a:ahLst/>
            <a:cxnLst/>
            <a:rect l="l" t="t" r="r" b="b"/>
            <a:pathLst>
              <a:path w="227330" h="323214">
                <a:moveTo>
                  <a:pt x="0" y="323088"/>
                </a:moveTo>
                <a:lnTo>
                  <a:pt x="227076" y="323088"/>
                </a:lnTo>
                <a:lnTo>
                  <a:pt x="227076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9347" y="2426207"/>
            <a:ext cx="116205" cy="208915"/>
          </a:xfrm>
          <a:custGeom>
            <a:avLst/>
            <a:gdLst/>
            <a:ahLst/>
            <a:cxnLst/>
            <a:rect l="l" t="t" r="r" b="b"/>
            <a:pathLst>
              <a:path w="116205" h="208914">
                <a:moveTo>
                  <a:pt x="0" y="208787"/>
                </a:moveTo>
                <a:lnTo>
                  <a:pt x="115824" y="208787"/>
                </a:lnTo>
                <a:lnTo>
                  <a:pt x="11582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1123" y="2296667"/>
            <a:ext cx="443865" cy="341630"/>
          </a:xfrm>
          <a:custGeom>
            <a:avLst/>
            <a:gdLst/>
            <a:ahLst/>
            <a:cxnLst/>
            <a:rect l="l" t="t" r="r" b="b"/>
            <a:pathLst>
              <a:path w="443865" h="341630">
                <a:moveTo>
                  <a:pt x="391515" y="331215"/>
                </a:moveTo>
                <a:lnTo>
                  <a:pt x="391515" y="120904"/>
                </a:lnTo>
                <a:lnTo>
                  <a:pt x="299631" y="120904"/>
                </a:lnTo>
                <a:lnTo>
                  <a:pt x="299631" y="0"/>
                </a:lnTo>
                <a:lnTo>
                  <a:pt x="51955" y="0"/>
                </a:lnTo>
                <a:lnTo>
                  <a:pt x="51955" y="331215"/>
                </a:lnTo>
                <a:lnTo>
                  <a:pt x="0" y="331215"/>
                </a:lnTo>
                <a:lnTo>
                  <a:pt x="0" y="341375"/>
                </a:lnTo>
                <a:lnTo>
                  <a:pt x="443484" y="341375"/>
                </a:lnTo>
                <a:lnTo>
                  <a:pt x="443484" y="331215"/>
                </a:lnTo>
                <a:lnTo>
                  <a:pt x="391515" y="3312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0755" y="2427732"/>
            <a:ext cx="81915" cy="200660"/>
          </a:xfrm>
          <a:custGeom>
            <a:avLst/>
            <a:gdLst/>
            <a:ahLst/>
            <a:cxnLst/>
            <a:rect l="l" t="t" r="r" b="b"/>
            <a:pathLst>
              <a:path w="81915" h="200660">
                <a:moveTo>
                  <a:pt x="81699" y="0"/>
                </a:moveTo>
                <a:lnTo>
                  <a:pt x="81699" y="200151"/>
                </a:lnTo>
                <a:lnTo>
                  <a:pt x="0" y="200151"/>
                </a:lnTo>
                <a:lnTo>
                  <a:pt x="0" y="0"/>
                </a:lnTo>
                <a:lnTo>
                  <a:pt x="81699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265" y="2306827"/>
            <a:ext cx="227329" cy="321310"/>
          </a:xfrm>
          <a:custGeom>
            <a:avLst/>
            <a:gdLst/>
            <a:ahLst/>
            <a:cxnLst/>
            <a:rect l="l" t="t" r="r" b="b"/>
            <a:pathLst>
              <a:path w="227330" h="321310">
                <a:moveTo>
                  <a:pt x="0" y="0"/>
                </a:moveTo>
                <a:lnTo>
                  <a:pt x="227304" y="0"/>
                </a:lnTo>
                <a:lnTo>
                  <a:pt x="227304" y="321056"/>
                </a:lnTo>
                <a:lnTo>
                  <a:pt x="155892" y="321056"/>
                </a:lnTo>
                <a:lnTo>
                  <a:pt x="155892" y="260604"/>
                </a:lnTo>
                <a:lnTo>
                  <a:pt x="118745" y="260604"/>
                </a:lnTo>
                <a:lnTo>
                  <a:pt x="108559" y="260604"/>
                </a:lnTo>
                <a:lnTo>
                  <a:pt x="71412" y="260604"/>
                </a:lnTo>
                <a:lnTo>
                  <a:pt x="71412" y="321056"/>
                </a:lnTo>
                <a:lnTo>
                  <a:pt x="0" y="321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4976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4" h="50800">
                <a:moveTo>
                  <a:pt x="26847" y="50291"/>
                </a:moveTo>
                <a:lnTo>
                  <a:pt x="0" y="50291"/>
                </a:lnTo>
                <a:lnTo>
                  <a:pt x="0" y="0"/>
                </a:lnTo>
                <a:lnTo>
                  <a:pt x="26847" y="0"/>
                </a:lnTo>
                <a:lnTo>
                  <a:pt x="26847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2010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5" h="50800">
                <a:moveTo>
                  <a:pt x="26962" y="50291"/>
                </a:moveTo>
                <a:lnTo>
                  <a:pt x="0" y="50291"/>
                </a:lnTo>
                <a:lnTo>
                  <a:pt x="0" y="0"/>
                </a:lnTo>
                <a:lnTo>
                  <a:pt x="26962" y="0"/>
                </a:lnTo>
                <a:lnTo>
                  <a:pt x="26962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5152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5248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876"/>
                </a:moveTo>
                <a:lnTo>
                  <a:pt x="0" y="23876"/>
                </a:lnTo>
                <a:lnTo>
                  <a:pt x="0" y="0"/>
                </a:lnTo>
                <a:lnTo>
                  <a:pt x="24002" y="0"/>
                </a:lnTo>
                <a:lnTo>
                  <a:pt x="24002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5048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5360" y="2488183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876"/>
                </a:moveTo>
                <a:lnTo>
                  <a:pt x="0" y="23876"/>
                </a:lnTo>
                <a:lnTo>
                  <a:pt x="0" y="0"/>
                </a:lnTo>
                <a:lnTo>
                  <a:pt x="23444" y="0"/>
                </a:lnTo>
                <a:lnTo>
                  <a:pt x="23444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4944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5"/>
                </a:move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5281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0"/>
                </a:moveTo>
                <a:lnTo>
                  <a:pt x="23520" y="0"/>
                </a:lnTo>
                <a:lnTo>
                  <a:pt x="23520" y="23876"/>
                </a:lnTo>
                <a:lnTo>
                  <a:pt x="0" y="238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5152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5248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30" h="23494">
                <a:moveTo>
                  <a:pt x="24002" y="23494"/>
                </a:moveTo>
                <a:lnTo>
                  <a:pt x="0" y="23494"/>
                </a:lnTo>
                <a:lnTo>
                  <a:pt x="0" y="0"/>
                </a:lnTo>
                <a:lnTo>
                  <a:pt x="24002" y="0"/>
                </a:lnTo>
                <a:lnTo>
                  <a:pt x="24002" y="2349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5048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5360" y="241820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444" y="23494"/>
                </a:moveTo>
                <a:lnTo>
                  <a:pt x="0" y="23494"/>
                </a:lnTo>
                <a:lnTo>
                  <a:pt x="0" y="0"/>
                </a:lnTo>
                <a:lnTo>
                  <a:pt x="23444" y="0"/>
                </a:lnTo>
                <a:lnTo>
                  <a:pt x="23444" y="2349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4944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6"/>
                </a:moveTo>
                <a:lnTo>
                  <a:pt x="44196" y="44196"/>
                </a:lnTo>
                <a:lnTo>
                  <a:pt x="4419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5281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0" y="0"/>
                </a:moveTo>
                <a:lnTo>
                  <a:pt x="23520" y="0"/>
                </a:lnTo>
                <a:lnTo>
                  <a:pt x="23520" y="23494"/>
                </a:lnTo>
                <a:lnTo>
                  <a:pt x="0" y="2349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5152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5248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622"/>
                </a:moveTo>
                <a:lnTo>
                  <a:pt x="0" y="23622"/>
                </a:lnTo>
                <a:lnTo>
                  <a:pt x="0" y="0"/>
                </a:lnTo>
                <a:lnTo>
                  <a:pt x="24002" y="0"/>
                </a:lnTo>
                <a:lnTo>
                  <a:pt x="24002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5048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5360" y="2348102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622"/>
                </a:moveTo>
                <a:lnTo>
                  <a:pt x="0" y="23622"/>
                </a:lnTo>
                <a:lnTo>
                  <a:pt x="0" y="0"/>
                </a:lnTo>
                <a:lnTo>
                  <a:pt x="23444" y="0"/>
                </a:lnTo>
                <a:lnTo>
                  <a:pt x="23444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4944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0" y="44195"/>
                </a:ln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5281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23520" y="23622"/>
                </a:moveTo>
                <a:lnTo>
                  <a:pt x="0" y="23622"/>
                </a:lnTo>
                <a:lnTo>
                  <a:pt x="0" y="0"/>
                </a:lnTo>
                <a:lnTo>
                  <a:pt x="23520" y="0"/>
                </a:lnTo>
                <a:lnTo>
                  <a:pt x="23520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1163" y="2519172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44195"/>
                </a:moveTo>
                <a:lnTo>
                  <a:pt x="42672" y="0"/>
                </a:ln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41120" y="2529332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0" y="0"/>
                </a:moveTo>
                <a:lnTo>
                  <a:pt x="22644" y="0"/>
                </a:lnTo>
                <a:lnTo>
                  <a:pt x="22644" y="23875"/>
                </a:lnTo>
                <a:lnTo>
                  <a:pt x="0" y="2387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1163" y="2449067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0"/>
                </a:move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lnTo>
                  <a:pt x="4267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41120" y="2459354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22644" y="23621"/>
                </a:moveTo>
                <a:lnTo>
                  <a:pt x="0" y="23621"/>
                </a:lnTo>
                <a:lnTo>
                  <a:pt x="0" y="0"/>
                </a:lnTo>
                <a:lnTo>
                  <a:pt x="22644" y="0"/>
                </a:lnTo>
                <a:lnTo>
                  <a:pt x="22644" y="2362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1792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792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59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1792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1792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9800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9800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20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9800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428613" y="1607311"/>
            <a:ext cx="601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V</a:t>
            </a:r>
            <a:r>
              <a:rPr dirty="0" sz="1600">
                <a:solidFill>
                  <a:srgbClr val="394E54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rtual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98008" y="3114293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Windows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8613" y="2325700"/>
            <a:ext cx="555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Cloud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9800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398008" y="3838447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99176" y="3014472"/>
            <a:ext cx="398780" cy="393065"/>
          </a:xfrm>
          <a:custGeom>
            <a:avLst/>
            <a:gdLst/>
            <a:ahLst/>
            <a:cxnLst/>
            <a:rect l="l" t="t" r="r" b="b"/>
            <a:pathLst>
              <a:path w="398779" h="393064">
                <a:moveTo>
                  <a:pt x="162560" y="208025"/>
                </a:moveTo>
                <a:lnTo>
                  <a:pt x="0" y="208025"/>
                </a:lnTo>
                <a:lnTo>
                  <a:pt x="0" y="337565"/>
                </a:lnTo>
                <a:lnTo>
                  <a:pt x="162560" y="360425"/>
                </a:lnTo>
                <a:lnTo>
                  <a:pt x="162560" y="208025"/>
                </a:lnTo>
                <a:close/>
              </a:path>
              <a:path w="398779" h="393064">
                <a:moveTo>
                  <a:pt x="162560" y="32003"/>
                </a:moveTo>
                <a:lnTo>
                  <a:pt x="0" y="55625"/>
                </a:lnTo>
                <a:lnTo>
                  <a:pt x="0" y="184530"/>
                </a:lnTo>
                <a:lnTo>
                  <a:pt x="162560" y="184530"/>
                </a:lnTo>
                <a:lnTo>
                  <a:pt x="162560" y="32003"/>
                </a:lnTo>
                <a:close/>
              </a:path>
              <a:path w="398779" h="393064">
                <a:moveTo>
                  <a:pt x="398652" y="208025"/>
                </a:moveTo>
                <a:lnTo>
                  <a:pt x="180975" y="208025"/>
                </a:lnTo>
                <a:lnTo>
                  <a:pt x="180975" y="364997"/>
                </a:lnTo>
                <a:lnTo>
                  <a:pt x="398652" y="392556"/>
                </a:lnTo>
                <a:lnTo>
                  <a:pt x="398652" y="208025"/>
                </a:lnTo>
                <a:close/>
              </a:path>
              <a:path w="398779" h="393064">
                <a:moveTo>
                  <a:pt x="398652" y="0"/>
                </a:moveTo>
                <a:lnTo>
                  <a:pt x="180975" y="32003"/>
                </a:lnTo>
                <a:lnTo>
                  <a:pt x="180975" y="184530"/>
                </a:lnTo>
                <a:lnTo>
                  <a:pt x="398652" y="184530"/>
                </a:lnTo>
                <a:lnTo>
                  <a:pt x="398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61076" y="2348483"/>
            <a:ext cx="475615" cy="312420"/>
          </a:xfrm>
          <a:custGeom>
            <a:avLst/>
            <a:gdLst/>
            <a:ahLst/>
            <a:cxnLst/>
            <a:rect l="l" t="t" r="r" b="b"/>
            <a:pathLst>
              <a:path w="475614" h="312419">
                <a:moveTo>
                  <a:pt x="327482" y="293369"/>
                </a:moveTo>
                <a:lnTo>
                  <a:pt x="204470" y="293369"/>
                </a:lnTo>
                <a:lnTo>
                  <a:pt x="221996" y="303530"/>
                </a:lnTo>
                <a:lnTo>
                  <a:pt x="229743" y="306069"/>
                </a:lnTo>
                <a:lnTo>
                  <a:pt x="237998" y="308609"/>
                </a:lnTo>
                <a:lnTo>
                  <a:pt x="247269" y="311150"/>
                </a:lnTo>
                <a:lnTo>
                  <a:pt x="257048" y="312419"/>
                </a:lnTo>
                <a:lnTo>
                  <a:pt x="277113" y="312419"/>
                </a:lnTo>
                <a:lnTo>
                  <a:pt x="286893" y="311150"/>
                </a:lnTo>
                <a:lnTo>
                  <a:pt x="296672" y="308609"/>
                </a:lnTo>
                <a:lnTo>
                  <a:pt x="305943" y="306069"/>
                </a:lnTo>
                <a:lnTo>
                  <a:pt x="314706" y="300989"/>
                </a:lnTo>
                <a:lnTo>
                  <a:pt x="323976" y="295909"/>
                </a:lnTo>
                <a:lnTo>
                  <a:pt x="327482" y="293369"/>
                </a:lnTo>
                <a:close/>
              </a:path>
              <a:path w="475614" h="312419">
                <a:moveTo>
                  <a:pt x="258572" y="290830"/>
                </a:moveTo>
                <a:lnTo>
                  <a:pt x="112775" y="290830"/>
                </a:lnTo>
                <a:lnTo>
                  <a:pt x="117983" y="294639"/>
                </a:lnTo>
                <a:lnTo>
                  <a:pt x="123062" y="298450"/>
                </a:lnTo>
                <a:lnTo>
                  <a:pt x="128777" y="300989"/>
                </a:lnTo>
                <a:lnTo>
                  <a:pt x="141097" y="306069"/>
                </a:lnTo>
                <a:lnTo>
                  <a:pt x="147320" y="307339"/>
                </a:lnTo>
                <a:lnTo>
                  <a:pt x="154050" y="308609"/>
                </a:lnTo>
                <a:lnTo>
                  <a:pt x="166370" y="308609"/>
                </a:lnTo>
                <a:lnTo>
                  <a:pt x="172085" y="307339"/>
                </a:lnTo>
                <a:lnTo>
                  <a:pt x="178181" y="306069"/>
                </a:lnTo>
                <a:lnTo>
                  <a:pt x="183896" y="303530"/>
                </a:lnTo>
                <a:lnTo>
                  <a:pt x="189102" y="302259"/>
                </a:lnTo>
                <a:lnTo>
                  <a:pt x="194690" y="299719"/>
                </a:lnTo>
                <a:lnTo>
                  <a:pt x="199389" y="297180"/>
                </a:lnTo>
                <a:lnTo>
                  <a:pt x="204470" y="293369"/>
                </a:lnTo>
                <a:lnTo>
                  <a:pt x="327482" y="293369"/>
                </a:lnTo>
                <a:lnTo>
                  <a:pt x="329234" y="292100"/>
                </a:lnTo>
                <a:lnTo>
                  <a:pt x="267335" y="292100"/>
                </a:lnTo>
                <a:lnTo>
                  <a:pt x="258572" y="290830"/>
                </a:lnTo>
                <a:close/>
              </a:path>
              <a:path w="475614" h="312419">
                <a:moveTo>
                  <a:pt x="150875" y="46989"/>
                </a:moveTo>
                <a:lnTo>
                  <a:pt x="137540" y="46989"/>
                </a:lnTo>
                <a:lnTo>
                  <a:pt x="130810" y="48259"/>
                </a:lnTo>
                <a:lnTo>
                  <a:pt x="124206" y="50800"/>
                </a:lnTo>
                <a:lnTo>
                  <a:pt x="117983" y="52069"/>
                </a:lnTo>
                <a:lnTo>
                  <a:pt x="111251" y="53339"/>
                </a:lnTo>
                <a:lnTo>
                  <a:pt x="105663" y="57150"/>
                </a:lnTo>
                <a:lnTo>
                  <a:pt x="99440" y="59689"/>
                </a:lnTo>
                <a:lnTo>
                  <a:pt x="93725" y="63500"/>
                </a:lnTo>
                <a:lnTo>
                  <a:pt x="88646" y="67309"/>
                </a:lnTo>
                <a:lnTo>
                  <a:pt x="83438" y="72389"/>
                </a:lnTo>
                <a:lnTo>
                  <a:pt x="79375" y="76200"/>
                </a:lnTo>
                <a:lnTo>
                  <a:pt x="75184" y="82550"/>
                </a:lnTo>
                <a:lnTo>
                  <a:pt x="71627" y="87630"/>
                </a:lnTo>
                <a:lnTo>
                  <a:pt x="67945" y="93980"/>
                </a:lnTo>
                <a:lnTo>
                  <a:pt x="64897" y="100330"/>
                </a:lnTo>
                <a:lnTo>
                  <a:pt x="62357" y="106680"/>
                </a:lnTo>
                <a:lnTo>
                  <a:pt x="55625" y="109219"/>
                </a:lnTo>
                <a:lnTo>
                  <a:pt x="48895" y="113030"/>
                </a:lnTo>
                <a:lnTo>
                  <a:pt x="42799" y="115569"/>
                </a:lnTo>
                <a:lnTo>
                  <a:pt x="36575" y="119380"/>
                </a:lnTo>
                <a:lnTo>
                  <a:pt x="30861" y="125730"/>
                </a:lnTo>
                <a:lnTo>
                  <a:pt x="26288" y="129539"/>
                </a:lnTo>
                <a:lnTo>
                  <a:pt x="21082" y="135889"/>
                </a:lnTo>
                <a:lnTo>
                  <a:pt x="2539" y="173989"/>
                </a:lnTo>
                <a:lnTo>
                  <a:pt x="0" y="187959"/>
                </a:lnTo>
                <a:lnTo>
                  <a:pt x="0" y="196850"/>
                </a:lnTo>
                <a:lnTo>
                  <a:pt x="11811" y="242569"/>
                </a:lnTo>
                <a:lnTo>
                  <a:pt x="48895" y="281939"/>
                </a:lnTo>
                <a:lnTo>
                  <a:pt x="57150" y="284480"/>
                </a:lnTo>
                <a:lnTo>
                  <a:pt x="65912" y="288289"/>
                </a:lnTo>
                <a:lnTo>
                  <a:pt x="75184" y="290830"/>
                </a:lnTo>
                <a:lnTo>
                  <a:pt x="84454" y="292100"/>
                </a:lnTo>
                <a:lnTo>
                  <a:pt x="102997" y="292100"/>
                </a:lnTo>
                <a:lnTo>
                  <a:pt x="112775" y="290830"/>
                </a:lnTo>
                <a:lnTo>
                  <a:pt x="258572" y="290830"/>
                </a:lnTo>
                <a:lnTo>
                  <a:pt x="242062" y="288289"/>
                </a:lnTo>
                <a:lnTo>
                  <a:pt x="238251" y="287019"/>
                </a:lnTo>
                <a:lnTo>
                  <a:pt x="155066" y="287019"/>
                </a:lnTo>
                <a:lnTo>
                  <a:pt x="149860" y="285750"/>
                </a:lnTo>
                <a:lnTo>
                  <a:pt x="140588" y="283209"/>
                </a:lnTo>
                <a:lnTo>
                  <a:pt x="135509" y="281939"/>
                </a:lnTo>
                <a:lnTo>
                  <a:pt x="131318" y="278130"/>
                </a:lnTo>
                <a:lnTo>
                  <a:pt x="126746" y="275589"/>
                </a:lnTo>
                <a:lnTo>
                  <a:pt x="122554" y="271780"/>
                </a:lnTo>
                <a:lnTo>
                  <a:pt x="85978" y="271780"/>
                </a:lnTo>
                <a:lnTo>
                  <a:pt x="79375" y="269239"/>
                </a:lnTo>
                <a:lnTo>
                  <a:pt x="72136" y="267969"/>
                </a:lnTo>
                <a:lnTo>
                  <a:pt x="42290" y="248919"/>
                </a:lnTo>
                <a:lnTo>
                  <a:pt x="37084" y="243839"/>
                </a:lnTo>
                <a:lnTo>
                  <a:pt x="33020" y="237489"/>
                </a:lnTo>
                <a:lnTo>
                  <a:pt x="29337" y="232409"/>
                </a:lnTo>
                <a:lnTo>
                  <a:pt x="23749" y="218439"/>
                </a:lnTo>
                <a:lnTo>
                  <a:pt x="22098" y="212089"/>
                </a:lnTo>
                <a:lnTo>
                  <a:pt x="21082" y="204469"/>
                </a:lnTo>
                <a:lnTo>
                  <a:pt x="20574" y="196850"/>
                </a:lnTo>
                <a:lnTo>
                  <a:pt x="20574" y="190500"/>
                </a:lnTo>
                <a:lnTo>
                  <a:pt x="22098" y="184150"/>
                </a:lnTo>
                <a:lnTo>
                  <a:pt x="23240" y="177800"/>
                </a:lnTo>
                <a:lnTo>
                  <a:pt x="35560" y="152400"/>
                </a:lnTo>
                <a:lnTo>
                  <a:pt x="39115" y="147319"/>
                </a:lnTo>
                <a:lnTo>
                  <a:pt x="42799" y="143509"/>
                </a:lnTo>
                <a:lnTo>
                  <a:pt x="47371" y="138430"/>
                </a:lnTo>
                <a:lnTo>
                  <a:pt x="52070" y="134619"/>
                </a:lnTo>
                <a:lnTo>
                  <a:pt x="56641" y="132080"/>
                </a:lnTo>
                <a:lnTo>
                  <a:pt x="62357" y="129539"/>
                </a:lnTo>
                <a:lnTo>
                  <a:pt x="67945" y="127000"/>
                </a:lnTo>
                <a:lnTo>
                  <a:pt x="73151" y="125730"/>
                </a:lnTo>
                <a:lnTo>
                  <a:pt x="78866" y="123189"/>
                </a:lnTo>
                <a:lnTo>
                  <a:pt x="80390" y="116839"/>
                </a:lnTo>
                <a:lnTo>
                  <a:pt x="84454" y="106680"/>
                </a:lnTo>
                <a:lnTo>
                  <a:pt x="86487" y="102869"/>
                </a:lnTo>
                <a:lnTo>
                  <a:pt x="89662" y="97789"/>
                </a:lnTo>
                <a:lnTo>
                  <a:pt x="92710" y="93980"/>
                </a:lnTo>
                <a:lnTo>
                  <a:pt x="96393" y="88900"/>
                </a:lnTo>
                <a:lnTo>
                  <a:pt x="99949" y="85089"/>
                </a:lnTo>
                <a:lnTo>
                  <a:pt x="104521" y="82550"/>
                </a:lnTo>
                <a:lnTo>
                  <a:pt x="108712" y="78739"/>
                </a:lnTo>
                <a:lnTo>
                  <a:pt x="112775" y="76200"/>
                </a:lnTo>
                <a:lnTo>
                  <a:pt x="117983" y="74930"/>
                </a:lnTo>
                <a:lnTo>
                  <a:pt x="122554" y="72389"/>
                </a:lnTo>
                <a:lnTo>
                  <a:pt x="128270" y="71119"/>
                </a:lnTo>
                <a:lnTo>
                  <a:pt x="132969" y="68580"/>
                </a:lnTo>
                <a:lnTo>
                  <a:pt x="170103" y="68580"/>
                </a:lnTo>
                <a:lnTo>
                  <a:pt x="171576" y="66039"/>
                </a:lnTo>
                <a:lnTo>
                  <a:pt x="174625" y="60959"/>
                </a:lnTo>
                <a:lnTo>
                  <a:pt x="178181" y="55880"/>
                </a:lnTo>
                <a:lnTo>
                  <a:pt x="181863" y="52069"/>
                </a:lnTo>
                <a:lnTo>
                  <a:pt x="184531" y="48259"/>
                </a:lnTo>
                <a:lnTo>
                  <a:pt x="158114" y="48259"/>
                </a:lnTo>
                <a:lnTo>
                  <a:pt x="150875" y="46989"/>
                </a:lnTo>
                <a:close/>
              </a:path>
              <a:path w="475614" h="312419">
                <a:moveTo>
                  <a:pt x="309562" y="21589"/>
                </a:moveTo>
                <a:lnTo>
                  <a:pt x="254508" y="21589"/>
                </a:lnTo>
                <a:lnTo>
                  <a:pt x="261747" y="24130"/>
                </a:lnTo>
                <a:lnTo>
                  <a:pt x="269875" y="25400"/>
                </a:lnTo>
                <a:lnTo>
                  <a:pt x="277113" y="27939"/>
                </a:lnTo>
                <a:lnTo>
                  <a:pt x="313182" y="54609"/>
                </a:lnTo>
                <a:lnTo>
                  <a:pt x="321437" y="67309"/>
                </a:lnTo>
                <a:lnTo>
                  <a:pt x="325627" y="73659"/>
                </a:lnTo>
                <a:lnTo>
                  <a:pt x="328168" y="81280"/>
                </a:lnTo>
                <a:lnTo>
                  <a:pt x="332232" y="96519"/>
                </a:lnTo>
                <a:lnTo>
                  <a:pt x="333248" y="105409"/>
                </a:lnTo>
                <a:lnTo>
                  <a:pt x="343662" y="105409"/>
                </a:lnTo>
                <a:lnTo>
                  <a:pt x="355981" y="106680"/>
                </a:lnTo>
                <a:lnTo>
                  <a:pt x="361061" y="107950"/>
                </a:lnTo>
                <a:lnTo>
                  <a:pt x="366775" y="109219"/>
                </a:lnTo>
                <a:lnTo>
                  <a:pt x="372490" y="113030"/>
                </a:lnTo>
                <a:lnTo>
                  <a:pt x="377063" y="115569"/>
                </a:lnTo>
                <a:lnTo>
                  <a:pt x="382270" y="119380"/>
                </a:lnTo>
                <a:lnTo>
                  <a:pt x="403860" y="146050"/>
                </a:lnTo>
                <a:lnTo>
                  <a:pt x="406400" y="151130"/>
                </a:lnTo>
                <a:lnTo>
                  <a:pt x="408559" y="157480"/>
                </a:lnTo>
                <a:lnTo>
                  <a:pt x="409575" y="162559"/>
                </a:lnTo>
                <a:lnTo>
                  <a:pt x="410083" y="171450"/>
                </a:lnTo>
                <a:lnTo>
                  <a:pt x="418338" y="172719"/>
                </a:lnTo>
                <a:lnTo>
                  <a:pt x="452247" y="200659"/>
                </a:lnTo>
                <a:lnTo>
                  <a:pt x="454913" y="215900"/>
                </a:lnTo>
                <a:lnTo>
                  <a:pt x="454913" y="220980"/>
                </a:lnTo>
                <a:lnTo>
                  <a:pt x="454406" y="224789"/>
                </a:lnTo>
                <a:lnTo>
                  <a:pt x="452882" y="228600"/>
                </a:lnTo>
                <a:lnTo>
                  <a:pt x="451738" y="232409"/>
                </a:lnTo>
                <a:lnTo>
                  <a:pt x="448183" y="241300"/>
                </a:lnTo>
                <a:lnTo>
                  <a:pt x="442975" y="246380"/>
                </a:lnTo>
                <a:lnTo>
                  <a:pt x="437896" y="252730"/>
                </a:lnTo>
                <a:lnTo>
                  <a:pt x="434848" y="255269"/>
                </a:lnTo>
                <a:lnTo>
                  <a:pt x="431164" y="256539"/>
                </a:lnTo>
                <a:lnTo>
                  <a:pt x="427100" y="259080"/>
                </a:lnTo>
                <a:lnTo>
                  <a:pt x="423418" y="259080"/>
                </a:lnTo>
                <a:lnTo>
                  <a:pt x="419353" y="261619"/>
                </a:lnTo>
                <a:lnTo>
                  <a:pt x="333248" y="261619"/>
                </a:lnTo>
                <a:lnTo>
                  <a:pt x="330200" y="264159"/>
                </a:lnTo>
                <a:lnTo>
                  <a:pt x="322961" y="270509"/>
                </a:lnTo>
                <a:lnTo>
                  <a:pt x="315849" y="275589"/>
                </a:lnTo>
                <a:lnTo>
                  <a:pt x="307594" y="281939"/>
                </a:lnTo>
                <a:lnTo>
                  <a:pt x="299847" y="284480"/>
                </a:lnTo>
                <a:lnTo>
                  <a:pt x="291591" y="288289"/>
                </a:lnTo>
                <a:lnTo>
                  <a:pt x="283845" y="289559"/>
                </a:lnTo>
                <a:lnTo>
                  <a:pt x="275082" y="290830"/>
                </a:lnTo>
                <a:lnTo>
                  <a:pt x="267335" y="292100"/>
                </a:lnTo>
                <a:lnTo>
                  <a:pt x="329234" y="292100"/>
                </a:lnTo>
                <a:lnTo>
                  <a:pt x="332739" y="289559"/>
                </a:lnTo>
                <a:lnTo>
                  <a:pt x="340995" y="281939"/>
                </a:lnTo>
                <a:lnTo>
                  <a:pt x="422401" y="281939"/>
                </a:lnTo>
                <a:lnTo>
                  <a:pt x="428625" y="280669"/>
                </a:lnTo>
                <a:lnTo>
                  <a:pt x="433704" y="278130"/>
                </a:lnTo>
                <a:lnTo>
                  <a:pt x="445135" y="273050"/>
                </a:lnTo>
                <a:lnTo>
                  <a:pt x="449707" y="269239"/>
                </a:lnTo>
                <a:lnTo>
                  <a:pt x="454406" y="265430"/>
                </a:lnTo>
                <a:lnTo>
                  <a:pt x="458470" y="261619"/>
                </a:lnTo>
                <a:lnTo>
                  <a:pt x="475488" y="223519"/>
                </a:lnTo>
                <a:lnTo>
                  <a:pt x="475488" y="210819"/>
                </a:lnTo>
                <a:lnTo>
                  <a:pt x="474979" y="205739"/>
                </a:lnTo>
                <a:lnTo>
                  <a:pt x="473456" y="200659"/>
                </a:lnTo>
                <a:lnTo>
                  <a:pt x="471932" y="194309"/>
                </a:lnTo>
                <a:lnTo>
                  <a:pt x="469773" y="190500"/>
                </a:lnTo>
                <a:lnTo>
                  <a:pt x="468249" y="184150"/>
                </a:lnTo>
                <a:lnTo>
                  <a:pt x="465200" y="180339"/>
                </a:lnTo>
                <a:lnTo>
                  <a:pt x="462661" y="176530"/>
                </a:lnTo>
                <a:lnTo>
                  <a:pt x="458977" y="172719"/>
                </a:lnTo>
                <a:lnTo>
                  <a:pt x="455422" y="168909"/>
                </a:lnTo>
                <a:lnTo>
                  <a:pt x="433197" y="153669"/>
                </a:lnTo>
                <a:lnTo>
                  <a:pt x="428625" y="153669"/>
                </a:lnTo>
                <a:lnTo>
                  <a:pt x="426593" y="146050"/>
                </a:lnTo>
                <a:lnTo>
                  <a:pt x="423925" y="139700"/>
                </a:lnTo>
                <a:lnTo>
                  <a:pt x="421386" y="133350"/>
                </a:lnTo>
                <a:lnTo>
                  <a:pt x="418338" y="127000"/>
                </a:lnTo>
                <a:lnTo>
                  <a:pt x="413638" y="121919"/>
                </a:lnTo>
                <a:lnTo>
                  <a:pt x="409575" y="115569"/>
                </a:lnTo>
                <a:lnTo>
                  <a:pt x="405384" y="110489"/>
                </a:lnTo>
                <a:lnTo>
                  <a:pt x="400303" y="106680"/>
                </a:lnTo>
                <a:lnTo>
                  <a:pt x="395097" y="101600"/>
                </a:lnTo>
                <a:lnTo>
                  <a:pt x="389509" y="97789"/>
                </a:lnTo>
                <a:lnTo>
                  <a:pt x="383286" y="93980"/>
                </a:lnTo>
                <a:lnTo>
                  <a:pt x="370966" y="88900"/>
                </a:lnTo>
                <a:lnTo>
                  <a:pt x="364236" y="86359"/>
                </a:lnTo>
                <a:lnTo>
                  <a:pt x="357504" y="85089"/>
                </a:lnTo>
                <a:lnTo>
                  <a:pt x="350774" y="85089"/>
                </a:lnTo>
                <a:lnTo>
                  <a:pt x="348741" y="74930"/>
                </a:lnTo>
                <a:lnTo>
                  <a:pt x="344677" y="67309"/>
                </a:lnTo>
                <a:lnTo>
                  <a:pt x="340995" y="58419"/>
                </a:lnTo>
                <a:lnTo>
                  <a:pt x="336931" y="50800"/>
                </a:lnTo>
                <a:lnTo>
                  <a:pt x="331215" y="44450"/>
                </a:lnTo>
                <a:lnTo>
                  <a:pt x="326136" y="36830"/>
                </a:lnTo>
                <a:lnTo>
                  <a:pt x="319913" y="30480"/>
                </a:lnTo>
                <a:lnTo>
                  <a:pt x="313182" y="24130"/>
                </a:lnTo>
                <a:lnTo>
                  <a:pt x="309562" y="21589"/>
                </a:lnTo>
                <a:close/>
              </a:path>
              <a:path w="475614" h="312419">
                <a:moveTo>
                  <a:pt x="203962" y="265430"/>
                </a:moveTo>
                <a:lnTo>
                  <a:pt x="197358" y="271780"/>
                </a:lnTo>
                <a:lnTo>
                  <a:pt x="193675" y="275589"/>
                </a:lnTo>
                <a:lnTo>
                  <a:pt x="189102" y="278130"/>
                </a:lnTo>
                <a:lnTo>
                  <a:pt x="184912" y="281939"/>
                </a:lnTo>
                <a:lnTo>
                  <a:pt x="180339" y="283209"/>
                </a:lnTo>
                <a:lnTo>
                  <a:pt x="175133" y="284480"/>
                </a:lnTo>
                <a:lnTo>
                  <a:pt x="170561" y="285750"/>
                </a:lnTo>
                <a:lnTo>
                  <a:pt x="165353" y="287019"/>
                </a:lnTo>
                <a:lnTo>
                  <a:pt x="238251" y="287019"/>
                </a:lnTo>
                <a:lnTo>
                  <a:pt x="234441" y="285750"/>
                </a:lnTo>
                <a:lnTo>
                  <a:pt x="227711" y="281939"/>
                </a:lnTo>
                <a:lnTo>
                  <a:pt x="221487" y="278130"/>
                </a:lnTo>
                <a:lnTo>
                  <a:pt x="215391" y="275589"/>
                </a:lnTo>
                <a:lnTo>
                  <a:pt x="210693" y="271780"/>
                </a:lnTo>
                <a:lnTo>
                  <a:pt x="203962" y="265430"/>
                </a:lnTo>
                <a:close/>
              </a:path>
              <a:path w="475614" h="312419">
                <a:moveTo>
                  <a:pt x="118490" y="267969"/>
                </a:moveTo>
                <a:lnTo>
                  <a:pt x="112775" y="269239"/>
                </a:lnTo>
                <a:lnTo>
                  <a:pt x="93725" y="271780"/>
                </a:lnTo>
                <a:lnTo>
                  <a:pt x="122554" y="271780"/>
                </a:lnTo>
                <a:lnTo>
                  <a:pt x="118490" y="267969"/>
                </a:lnTo>
                <a:close/>
              </a:path>
              <a:path w="475614" h="312419">
                <a:moveTo>
                  <a:pt x="170103" y="68580"/>
                </a:moveTo>
                <a:lnTo>
                  <a:pt x="152019" y="68580"/>
                </a:lnTo>
                <a:lnTo>
                  <a:pt x="159638" y="71119"/>
                </a:lnTo>
                <a:lnTo>
                  <a:pt x="167894" y="72389"/>
                </a:lnTo>
                <a:lnTo>
                  <a:pt x="170103" y="68580"/>
                </a:lnTo>
                <a:close/>
              </a:path>
              <a:path w="475614" h="312419">
                <a:moveTo>
                  <a:pt x="246761" y="0"/>
                </a:moveTo>
                <a:lnTo>
                  <a:pt x="233299" y="1269"/>
                </a:lnTo>
                <a:lnTo>
                  <a:pt x="227202" y="2539"/>
                </a:lnTo>
                <a:lnTo>
                  <a:pt x="220472" y="3809"/>
                </a:lnTo>
                <a:lnTo>
                  <a:pt x="214249" y="6350"/>
                </a:lnTo>
                <a:lnTo>
                  <a:pt x="208152" y="7619"/>
                </a:lnTo>
                <a:lnTo>
                  <a:pt x="201929" y="10159"/>
                </a:lnTo>
                <a:lnTo>
                  <a:pt x="196850" y="13969"/>
                </a:lnTo>
                <a:lnTo>
                  <a:pt x="191135" y="16509"/>
                </a:lnTo>
                <a:lnTo>
                  <a:pt x="185420" y="20319"/>
                </a:lnTo>
                <a:lnTo>
                  <a:pt x="180339" y="24130"/>
                </a:lnTo>
                <a:lnTo>
                  <a:pt x="175133" y="27939"/>
                </a:lnTo>
                <a:lnTo>
                  <a:pt x="170561" y="33019"/>
                </a:lnTo>
                <a:lnTo>
                  <a:pt x="165862" y="38100"/>
                </a:lnTo>
                <a:lnTo>
                  <a:pt x="161798" y="43180"/>
                </a:lnTo>
                <a:lnTo>
                  <a:pt x="158114" y="48259"/>
                </a:lnTo>
                <a:lnTo>
                  <a:pt x="184531" y="48259"/>
                </a:lnTo>
                <a:lnTo>
                  <a:pt x="185420" y="46989"/>
                </a:lnTo>
                <a:lnTo>
                  <a:pt x="194183" y="40639"/>
                </a:lnTo>
                <a:lnTo>
                  <a:pt x="203453" y="34289"/>
                </a:lnTo>
                <a:lnTo>
                  <a:pt x="213740" y="27939"/>
                </a:lnTo>
                <a:lnTo>
                  <a:pt x="224027" y="25400"/>
                </a:lnTo>
                <a:lnTo>
                  <a:pt x="229743" y="24130"/>
                </a:lnTo>
                <a:lnTo>
                  <a:pt x="234950" y="22859"/>
                </a:lnTo>
                <a:lnTo>
                  <a:pt x="240537" y="21589"/>
                </a:lnTo>
                <a:lnTo>
                  <a:pt x="309562" y="21589"/>
                </a:lnTo>
                <a:lnTo>
                  <a:pt x="305943" y="19050"/>
                </a:lnTo>
                <a:lnTo>
                  <a:pt x="298323" y="13969"/>
                </a:lnTo>
                <a:lnTo>
                  <a:pt x="290575" y="10159"/>
                </a:lnTo>
                <a:lnTo>
                  <a:pt x="281813" y="6350"/>
                </a:lnTo>
                <a:lnTo>
                  <a:pt x="273558" y="3809"/>
                </a:lnTo>
                <a:lnTo>
                  <a:pt x="246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39740" y="3776471"/>
            <a:ext cx="502920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64708" y="16154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79008" y="17205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600" y="228599"/>
                </a:lnTo>
                <a:lnTo>
                  <a:pt x="2286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83126" y="3057398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4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45763" y="2846577"/>
            <a:ext cx="685800" cy="210820"/>
          </a:xfrm>
          <a:custGeom>
            <a:avLst/>
            <a:gdLst/>
            <a:ahLst/>
            <a:cxnLst/>
            <a:rect l="l" t="t" r="r" b="b"/>
            <a:pathLst>
              <a:path w="685800" h="210819">
                <a:moveTo>
                  <a:pt x="685546" y="0"/>
                </a:moveTo>
                <a:lnTo>
                  <a:pt x="0" y="0"/>
                </a:lnTo>
                <a:lnTo>
                  <a:pt x="0" y="210820"/>
                </a:lnTo>
                <a:lnTo>
                  <a:pt x="685546" y="210820"/>
                </a:lnTo>
                <a:lnTo>
                  <a:pt x="68554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83126" y="2622676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5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45763" y="2622676"/>
            <a:ext cx="685800" cy="659130"/>
          </a:xfrm>
          <a:custGeom>
            <a:avLst/>
            <a:gdLst/>
            <a:ahLst/>
            <a:cxnLst/>
            <a:rect l="l" t="t" r="r" b="b"/>
            <a:pathLst>
              <a:path w="685800" h="659129">
                <a:moveTo>
                  <a:pt x="0" y="223900"/>
                </a:moveTo>
                <a:lnTo>
                  <a:pt x="237362" y="223900"/>
                </a:lnTo>
                <a:lnTo>
                  <a:pt x="237362" y="0"/>
                </a:lnTo>
                <a:lnTo>
                  <a:pt x="448183" y="0"/>
                </a:lnTo>
                <a:lnTo>
                  <a:pt x="448183" y="223900"/>
                </a:lnTo>
                <a:lnTo>
                  <a:pt x="685546" y="223900"/>
                </a:lnTo>
                <a:lnTo>
                  <a:pt x="685546" y="434721"/>
                </a:lnTo>
                <a:lnTo>
                  <a:pt x="448183" y="434721"/>
                </a:lnTo>
                <a:lnTo>
                  <a:pt x="448183" y="658622"/>
                </a:lnTo>
                <a:lnTo>
                  <a:pt x="237362" y="658622"/>
                </a:lnTo>
                <a:lnTo>
                  <a:pt x="237362" y="434721"/>
                </a:lnTo>
                <a:lnTo>
                  <a:pt x="0" y="434721"/>
                </a:lnTo>
                <a:lnTo>
                  <a:pt x="0" y="223900"/>
                </a:lnTo>
                <a:close/>
              </a:path>
            </a:pathLst>
          </a:custGeom>
          <a:ln w="1219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321665" y="232029"/>
            <a:ext cx="7896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Organizations </a:t>
            </a:r>
            <a:r>
              <a:rPr dirty="0" sz="2800">
                <a:solidFill>
                  <a:srgbClr val="6F8491"/>
                </a:solidFill>
              </a:rPr>
              <a:t>Must Deal </a:t>
            </a:r>
            <a:r>
              <a:rPr dirty="0" sz="2800" spc="-5">
                <a:solidFill>
                  <a:srgbClr val="6F8491"/>
                </a:solidFill>
              </a:rPr>
              <a:t>with Diverse</a:t>
            </a:r>
            <a:r>
              <a:rPr dirty="0" sz="2800" spc="75">
                <a:solidFill>
                  <a:srgbClr val="6F8491"/>
                </a:solidFill>
              </a:rPr>
              <a:t> </a:t>
            </a:r>
            <a:r>
              <a:rPr dirty="0" sz="2800" spc="-5">
                <a:solidFill>
                  <a:srgbClr val="6F8491"/>
                </a:solidFill>
              </a:rPr>
              <a:t>Technology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785" marR="59690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Freedom to create</a:t>
            </a:r>
            <a:r>
              <a:rPr dirty="0" sz="1400" spc="-18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and  deploy apps</a:t>
            </a:r>
            <a:r>
              <a:rPr dirty="0" sz="1400" spc="-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Define and</a:t>
            </a:r>
            <a:r>
              <a:rPr dirty="0" sz="1400" spc="-12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package  application</a:t>
            </a:r>
            <a:r>
              <a:rPr dirty="0" sz="1400" spc="-6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825" marR="18415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Quickly and </a:t>
            </a:r>
            <a:r>
              <a:rPr dirty="0" sz="1400" spc="-5">
                <a:solidFill>
                  <a:srgbClr val="244355"/>
                </a:solidFill>
                <a:latin typeface="Arial"/>
                <a:cs typeface="Arial"/>
              </a:rPr>
              <a:t>flexibly 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respond to changing</a:t>
            </a:r>
            <a:r>
              <a:rPr dirty="0" sz="1400" spc="-1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Standardize, secure,</a:t>
            </a:r>
            <a:r>
              <a:rPr dirty="0" sz="1400" spc="-16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 h="0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574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…and Diverse</a:t>
            </a:r>
            <a:r>
              <a:rPr dirty="0" sz="2800" spc="-10">
                <a:solidFill>
                  <a:srgbClr val="6F8491"/>
                </a:solidFill>
              </a:rPr>
              <a:t> </a:t>
            </a:r>
            <a:r>
              <a:rPr dirty="0" sz="2800" spc="-5">
                <a:solidFill>
                  <a:srgbClr val="6F8491"/>
                </a:solidFill>
              </a:rPr>
              <a:t>Organizations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2018-12-05T04:26:32Z</dcterms:created>
  <dcterms:modified xsi:type="dcterms:W3CDTF">2018-12-05T04:26:32Z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2018-12-05T00:00:00Z</vt:filetime>
  </property>
</Properties>
</file>