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385A-B553-4D11-B0C8-01DDEE5BFC44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17A-1393-48F5-855A-877367E78C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385A-B553-4D11-B0C8-01DDEE5BFC44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17A-1393-48F5-855A-877367E78C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385A-B553-4D11-B0C8-01DDEE5BFC44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17A-1393-48F5-855A-877367E78C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385A-B553-4D11-B0C8-01DDEE5BFC44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17A-1393-48F5-855A-877367E78C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385A-B553-4D11-B0C8-01DDEE5BFC44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17A-1393-48F5-855A-877367E78C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385A-B553-4D11-B0C8-01DDEE5BFC44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17A-1393-48F5-855A-877367E78C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385A-B553-4D11-B0C8-01DDEE5BFC44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17A-1393-48F5-855A-877367E78C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385A-B553-4D11-B0C8-01DDEE5BFC44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17A-1393-48F5-855A-877367E78C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385A-B553-4D11-B0C8-01DDEE5BFC44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17A-1393-48F5-855A-877367E78C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385A-B553-4D11-B0C8-01DDEE5BFC44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17A-1393-48F5-855A-877367E78C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385A-B553-4D11-B0C8-01DDEE5BFC44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17A-1393-48F5-855A-877367E78C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D385A-B553-4D11-B0C8-01DDEE5BFC44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417A-1393-48F5-855A-877367E78C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URL: https://jsfiddle.net/naidy/ktc4e2ef/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dem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60648"/>
            <a:ext cx="7448550" cy="6334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如螢幕大小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URL: https://jsfiddle.net/naidy/ktc4e2ef/</vt:lpstr>
      <vt:lpstr>投影片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URL: https://jsfiddle.net/naidy/ktc4e2ef/</dc:title>
  <dc:creator>naidy</dc:creator>
  <cp:lastModifiedBy>naidy</cp:lastModifiedBy>
  <cp:revision>1</cp:revision>
  <dcterms:created xsi:type="dcterms:W3CDTF">2016-03-11T05:33:13Z</dcterms:created>
  <dcterms:modified xsi:type="dcterms:W3CDTF">2016-03-11T05:35:00Z</dcterms:modified>
</cp:coreProperties>
</file>