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2" r:id="rId4"/>
    <p:sldId id="261" r:id="rId5"/>
    <p:sldId id="260" r:id="rId6"/>
    <p:sldId id="257" r:id="rId7"/>
    <p:sldId id="258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31F6-5D3A-D64C-8E99-39D6278109A6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638C-E224-2245-8EEF-D531812C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CC6B-F008-D64F-91CE-C4B3565D67BF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CF18-0277-3445-A71B-99BE79D3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Network:</a:t>
            </a:r>
          </a:p>
        </p:txBody>
      </p:sp>
      <p:sp>
        <p:nvSpPr>
          <p:cNvPr id="12" name="Oval 11"/>
          <p:cNvSpPr/>
          <p:nvPr/>
        </p:nvSpPr>
        <p:spPr>
          <a:xfrm>
            <a:off x="5477523" y="2805344"/>
            <a:ext cx="727969" cy="69245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Fe()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6605" y="3778428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FF0000"/>
                </a:solidFill>
              </a:rPr>
              <a:t>ERASE THE LINES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25402" y="1900716"/>
            <a:ext cx="761712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xcoin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7762850" y="2085384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n 16"/>
          <p:cNvSpPr/>
          <p:nvPr/>
        </p:nvSpPr>
        <p:spPr>
          <a:xfrm>
            <a:off x="7762850" y="2522035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0731" y="2311684"/>
            <a:ext cx="5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Fe(XC)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86252" y="6084978"/>
            <a:ext cx="7889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 is possible to partner with ”Trustworthy” fiat currency banks </a:t>
            </a:r>
            <a:r>
              <a:rPr lang="en-US" sz="1600" smtClean="0"/>
              <a:t>to create </a:t>
            </a:r>
            <a:r>
              <a:rPr lang="en-US" sz="1600" i="1" smtClean="0"/>
              <a:t>Fe(Fiat)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8460419" y="3116062"/>
            <a:ext cx="1926455" cy="174890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USD Bank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7742178" y="352267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n 22"/>
          <p:cNvSpPr/>
          <p:nvPr/>
        </p:nvSpPr>
        <p:spPr>
          <a:xfrm>
            <a:off x="7742178" y="395932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814874" y="160701"/>
            <a:ext cx="1523500" cy="1126562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 Bank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44539" y="161438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un 25"/>
          <p:cNvSpPr/>
          <p:nvPr/>
        </p:nvSpPr>
        <p:spPr>
          <a:xfrm>
            <a:off x="6458130" y="160693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23582" y="3742113"/>
            <a:ext cx="68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Fe(USD)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3037" y="1911083"/>
            <a:ext cx="67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Fe(EUR)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954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25402" y="1900716"/>
            <a:ext cx="761712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xcoin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7762850" y="2085384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n 16"/>
          <p:cNvSpPr/>
          <p:nvPr/>
        </p:nvSpPr>
        <p:spPr>
          <a:xfrm>
            <a:off x="7762850" y="2522035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0731" y="2311684"/>
            <a:ext cx="5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Fe(XC)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04008" y="5910258"/>
            <a:ext cx="7889093" cy="91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Merchants and businesses can accept ANY Fiat or Digital currency with the same technology.</a:t>
            </a:r>
            <a:br>
              <a:rPr lang="en-US" sz="1600" dirty="0" smtClean="0"/>
            </a:br>
            <a:r>
              <a:rPr lang="en-US" sz="1600" dirty="0" smtClean="0"/>
              <a:t>If a Pizza shop accepts 0.5Fe(ETH), it is guaranteed to be able to cash out 0.5 Ether</a:t>
            </a:r>
            <a:br>
              <a:rPr lang="en-US" sz="1600" dirty="0" smtClean="0"/>
            </a:br>
            <a:r>
              <a:rPr lang="en-US" sz="1600" dirty="0" smtClean="0"/>
              <a:t>If they accept 12Fe(USD), they are guaranteed to be able to cash out $12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8460419" y="3116062"/>
            <a:ext cx="1926455" cy="174890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USD Bank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7742178" y="352267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n 22"/>
          <p:cNvSpPr/>
          <p:nvPr/>
        </p:nvSpPr>
        <p:spPr>
          <a:xfrm>
            <a:off x="7742178" y="395932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814874" y="160701"/>
            <a:ext cx="1523500" cy="1126562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 Bank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44539" y="161438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un 25"/>
          <p:cNvSpPr/>
          <p:nvPr/>
        </p:nvSpPr>
        <p:spPr>
          <a:xfrm>
            <a:off x="6458130" y="160693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23582" y="3742113"/>
            <a:ext cx="68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Fe(USD)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3037" y="1911083"/>
            <a:ext cx="67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Fe(EUR)</a:t>
            </a:r>
            <a:endParaRPr lang="en-US" sz="1200" i="1" dirty="0"/>
          </a:p>
        </p:txBody>
      </p:sp>
      <p:sp>
        <p:nvSpPr>
          <p:cNvPr id="6" name="Triangle 5"/>
          <p:cNvSpPr/>
          <p:nvPr/>
        </p:nvSpPr>
        <p:spPr>
          <a:xfrm>
            <a:off x="4483007" y="4864963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4664679" y="4951187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4846351" y="5037411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639000" y="4867830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/>
          <p:cNvSpPr/>
          <p:nvPr/>
        </p:nvSpPr>
        <p:spPr>
          <a:xfrm>
            <a:off x="5820672" y="4954054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/>
          <p:cNvSpPr/>
          <p:nvPr/>
        </p:nvSpPr>
        <p:spPr>
          <a:xfrm>
            <a:off x="6002344" y="5040278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31649" y="5053189"/>
            <a:ext cx="130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Merchants, </a:t>
            </a:r>
            <a:br>
              <a:rPr lang="en-US" dirty="0" smtClean="0"/>
            </a:br>
            <a:r>
              <a:rPr lang="en-US" dirty="0" smtClean="0"/>
              <a:t>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25402" y="1900716"/>
            <a:ext cx="761712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xcoin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7762850" y="2085384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n 16"/>
          <p:cNvSpPr/>
          <p:nvPr/>
        </p:nvSpPr>
        <p:spPr>
          <a:xfrm>
            <a:off x="7762850" y="2522035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0731" y="2311684"/>
            <a:ext cx="5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Fe(XC)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04008" y="5910258"/>
            <a:ext cx="788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Digital and Fiat currencies can be Exchanged for FREE as long as there are two parties</a:t>
            </a:r>
          </a:p>
          <a:p>
            <a:r>
              <a:rPr lang="en-US" sz="1600" dirty="0" smtClean="0"/>
              <a:t>That are willing to do the exchange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8460419" y="3116062"/>
            <a:ext cx="1926455" cy="174890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USD Bank</a:t>
            </a:r>
            <a:endParaRPr lang="en-US" dirty="0"/>
          </a:p>
        </p:txBody>
      </p:sp>
      <p:sp>
        <p:nvSpPr>
          <p:cNvPr id="22" name="Donut 21"/>
          <p:cNvSpPr/>
          <p:nvPr/>
        </p:nvSpPr>
        <p:spPr>
          <a:xfrm>
            <a:off x="7742178" y="352267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n 22"/>
          <p:cNvSpPr/>
          <p:nvPr/>
        </p:nvSpPr>
        <p:spPr>
          <a:xfrm>
            <a:off x="7742178" y="395932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814874" y="160701"/>
            <a:ext cx="1523500" cy="1126562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 Bank</a:t>
            </a:r>
            <a:endParaRPr lang="en-US" dirty="0"/>
          </a:p>
        </p:txBody>
      </p:sp>
      <p:sp>
        <p:nvSpPr>
          <p:cNvPr id="25" name="Donut 24"/>
          <p:cNvSpPr/>
          <p:nvPr/>
        </p:nvSpPr>
        <p:spPr>
          <a:xfrm>
            <a:off x="6044539" y="161438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un 25"/>
          <p:cNvSpPr/>
          <p:nvPr/>
        </p:nvSpPr>
        <p:spPr>
          <a:xfrm>
            <a:off x="6458130" y="160693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23582" y="3742113"/>
            <a:ext cx="68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Fe(USD)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3037" y="1911083"/>
            <a:ext cx="67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Fe(EUR)</a:t>
            </a:r>
            <a:endParaRPr lang="en-US" sz="1200" i="1" dirty="0"/>
          </a:p>
        </p:txBody>
      </p:sp>
      <p:sp>
        <p:nvSpPr>
          <p:cNvPr id="6" name="Triangle 5"/>
          <p:cNvSpPr/>
          <p:nvPr/>
        </p:nvSpPr>
        <p:spPr>
          <a:xfrm>
            <a:off x="4483007" y="4864963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4664679" y="4951187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4846351" y="5037411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639000" y="4867830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/>
          <p:cNvSpPr/>
          <p:nvPr/>
        </p:nvSpPr>
        <p:spPr>
          <a:xfrm>
            <a:off x="5820672" y="4954054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/>
          <p:cNvSpPr/>
          <p:nvPr/>
        </p:nvSpPr>
        <p:spPr>
          <a:xfrm>
            <a:off x="6002344" y="5040278"/>
            <a:ext cx="319597" cy="52378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31649" y="5053189"/>
            <a:ext cx="130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Merchants, </a:t>
            </a:r>
            <a:br>
              <a:rPr lang="en-US" dirty="0" smtClean="0"/>
            </a:br>
            <a:r>
              <a:rPr lang="en-US" dirty="0" smtClean="0"/>
              <a:t>Businesses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793908" y="2299317"/>
            <a:ext cx="1500360" cy="1731145"/>
          </a:xfrm>
          <a:custGeom>
            <a:avLst/>
            <a:gdLst>
              <a:gd name="connsiteX0" fmla="*/ 1500360 w 1500360"/>
              <a:gd name="connsiteY0" fmla="*/ 0 h 1731145"/>
              <a:gd name="connsiteX1" fmla="*/ 1491482 w 1500360"/>
              <a:gd name="connsiteY1" fmla="*/ 106532 h 1731145"/>
              <a:gd name="connsiteX2" fmla="*/ 1455972 w 1500360"/>
              <a:gd name="connsiteY2" fmla="*/ 186431 h 1731145"/>
              <a:gd name="connsiteX3" fmla="*/ 1438216 w 1500360"/>
              <a:gd name="connsiteY3" fmla="*/ 230819 h 1731145"/>
              <a:gd name="connsiteX4" fmla="*/ 1411583 w 1500360"/>
              <a:gd name="connsiteY4" fmla="*/ 257452 h 1731145"/>
              <a:gd name="connsiteX5" fmla="*/ 1367195 w 1500360"/>
              <a:gd name="connsiteY5" fmla="*/ 301840 h 1731145"/>
              <a:gd name="connsiteX6" fmla="*/ 1296174 w 1500360"/>
              <a:gd name="connsiteY6" fmla="*/ 355106 h 1731145"/>
              <a:gd name="connsiteX7" fmla="*/ 1269541 w 1500360"/>
              <a:gd name="connsiteY7" fmla="*/ 381739 h 1731145"/>
              <a:gd name="connsiteX8" fmla="*/ 1189642 w 1500360"/>
              <a:gd name="connsiteY8" fmla="*/ 417250 h 1731145"/>
              <a:gd name="connsiteX9" fmla="*/ 1118620 w 1500360"/>
              <a:gd name="connsiteY9" fmla="*/ 443883 h 1731145"/>
              <a:gd name="connsiteX10" fmla="*/ 1091987 w 1500360"/>
              <a:gd name="connsiteY10" fmla="*/ 461638 h 1731145"/>
              <a:gd name="connsiteX11" fmla="*/ 985455 w 1500360"/>
              <a:gd name="connsiteY11" fmla="*/ 479394 h 1731145"/>
              <a:gd name="connsiteX12" fmla="*/ 914434 w 1500360"/>
              <a:gd name="connsiteY12" fmla="*/ 497149 h 1731145"/>
              <a:gd name="connsiteX13" fmla="*/ 870045 w 1500360"/>
              <a:gd name="connsiteY13" fmla="*/ 506027 h 1731145"/>
              <a:gd name="connsiteX14" fmla="*/ 799024 w 1500360"/>
              <a:gd name="connsiteY14" fmla="*/ 523782 h 1731145"/>
              <a:gd name="connsiteX15" fmla="*/ 719125 w 1500360"/>
              <a:gd name="connsiteY15" fmla="*/ 541537 h 1731145"/>
              <a:gd name="connsiteX16" fmla="*/ 639226 w 1500360"/>
              <a:gd name="connsiteY16" fmla="*/ 568170 h 1731145"/>
              <a:gd name="connsiteX17" fmla="*/ 514939 w 1500360"/>
              <a:gd name="connsiteY17" fmla="*/ 603681 h 1731145"/>
              <a:gd name="connsiteX18" fmla="*/ 479428 w 1500360"/>
              <a:gd name="connsiteY18" fmla="*/ 621436 h 1731145"/>
              <a:gd name="connsiteX19" fmla="*/ 452795 w 1500360"/>
              <a:gd name="connsiteY19" fmla="*/ 639192 h 1731145"/>
              <a:gd name="connsiteX20" fmla="*/ 426162 w 1500360"/>
              <a:gd name="connsiteY20" fmla="*/ 648069 h 1731145"/>
              <a:gd name="connsiteX21" fmla="*/ 390651 w 1500360"/>
              <a:gd name="connsiteY21" fmla="*/ 683580 h 1731145"/>
              <a:gd name="connsiteX22" fmla="*/ 355141 w 1500360"/>
              <a:gd name="connsiteY22" fmla="*/ 736846 h 1731145"/>
              <a:gd name="connsiteX23" fmla="*/ 337385 w 1500360"/>
              <a:gd name="connsiteY23" fmla="*/ 754601 h 1731145"/>
              <a:gd name="connsiteX24" fmla="*/ 292997 w 1500360"/>
              <a:gd name="connsiteY24" fmla="*/ 763479 h 1731145"/>
              <a:gd name="connsiteX25" fmla="*/ 266364 w 1500360"/>
              <a:gd name="connsiteY25" fmla="*/ 790112 h 1731145"/>
              <a:gd name="connsiteX26" fmla="*/ 239731 w 1500360"/>
              <a:gd name="connsiteY26" fmla="*/ 843378 h 1731145"/>
              <a:gd name="connsiteX27" fmla="*/ 204220 w 1500360"/>
              <a:gd name="connsiteY27" fmla="*/ 958788 h 1731145"/>
              <a:gd name="connsiteX28" fmla="*/ 186465 w 1500360"/>
              <a:gd name="connsiteY28" fmla="*/ 1145219 h 1731145"/>
              <a:gd name="connsiteX29" fmla="*/ 195342 w 1500360"/>
              <a:gd name="connsiteY29" fmla="*/ 1473693 h 1731145"/>
              <a:gd name="connsiteX30" fmla="*/ 221975 w 1500360"/>
              <a:gd name="connsiteY30" fmla="*/ 1571347 h 1731145"/>
              <a:gd name="connsiteX31" fmla="*/ 239731 w 1500360"/>
              <a:gd name="connsiteY31" fmla="*/ 1606858 h 1731145"/>
              <a:gd name="connsiteX32" fmla="*/ 275242 w 1500360"/>
              <a:gd name="connsiteY32" fmla="*/ 1624613 h 1731145"/>
              <a:gd name="connsiteX33" fmla="*/ 310752 w 1500360"/>
              <a:gd name="connsiteY33" fmla="*/ 1651246 h 1731145"/>
              <a:gd name="connsiteX34" fmla="*/ 372896 w 1500360"/>
              <a:gd name="connsiteY34" fmla="*/ 1677879 h 1731145"/>
              <a:gd name="connsiteX35" fmla="*/ 408407 w 1500360"/>
              <a:gd name="connsiteY35" fmla="*/ 1695634 h 1731145"/>
              <a:gd name="connsiteX36" fmla="*/ 488306 w 1500360"/>
              <a:gd name="connsiteY36" fmla="*/ 1722267 h 1731145"/>
              <a:gd name="connsiteX37" fmla="*/ 514939 w 1500360"/>
              <a:gd name="connsiteY37" fmla="*/ 1731145 h 1731145"/>
              <a:gd name="connsiteX38" fmla="*/ 719125 w 1500360"/>
              <a:gd name="connsiteY38" fmla="*/ 1704512 h 1731145"/>
              <a:gd name="connsiteX39" fmla="*/ 745758 w 1500360"/>
              <a:gd name="connsiteY39" fmla="*/ 1686757 h 1731145"/>
              <a:gd name="connsiteX40" fmla="*/ 763513 w 1500360"/>
              <a:gd name="connsiteY40" fmla="*/ 1624613 h 1731145"/>
              <a:gd name="connsiteX41" fmla="*/ 754636 w 1500360"/>
              <a:gd name="connsiteY41" fmla="*/ 1553592 h 1731145"/>
              <a:gd name="connsiteX42" fmla="*/ 736880 w 1500360"/>
              <a:gd name="connsiteY42" fmla="*/ 1526959 h 1731145"/>
              <a:gd name="connsiteX43" fmla="*/ 710247 w 1500360"/>
              <a:gd name="connsiteY43" fmla="*/ 1491448 h 1731145"/>
              <a:gd name="connsiteX44" fmla="*/ 692492 w 1500360"/>
              <a:gd name="connsiteY44" fmla="*/ 1464815 h 1731145"/>
              <a:gd name="connsiteX45" fmla="*/ 683614 w 1500360"/>
              <a:gd name="connsiteY45" fmla="*/ 1438182 h 1731145"/>
              <a:gd name="connsiteX46" fmla="*/ 630348 w 1500360"/>
              <a:gd name="connsiteY46" fmla="*/ 1411549 h 1731145"/>
              <a:gd name="connsiteX47" fmla="*/ 284119 w 1500360"/>
              <a:gd name="connsiteY47" fmla="*/ 1420427 h 1731145"/>
              <a:gd name="connsiteX48" fmla="*/ 230853 w 1500360"/>
              <a:gd name="connsiteY48" fmla="*/ 1438182 h 1731145"/>
              <a:gd name="connsiteX49" fmla="*/ 168709 w 1500360"/>
              <a:gd name="connsiteY49" fmla="*/ 1447060 h 1731145"/>
              <a:gd name="connsiteX50" fmla="*/ 142076 w 1500360"/>
              <a:gd name="connsiteY50" fmla="*/ 1455937 h 1731145"/>
              <a:gd name="connsiteX51" fmla="*/ 106566 w 1500360"/>
              <a:gd name="connsiteY51" fmla="*/ 1464815 h 1731145"/>
              <a:gd name="connsiteX52" fmla="*/ 88810 w 1500360"/>
              <a:gd name="connsiteY52" fmla="*/ 1482570 h 1731145"/>
              <a:gd name="connsiteX53" fmla="*/ 62177 w 1500360"/>
              <a:gd name="connsiteY53" fmla="*/ 1491448 h 1731145"/>
              <a:gd name="connsiteX54" fmla="*/ 26667 w 1500360"/>
              <a:gd name="connsiteY54" fmla="*/ 1597980 h 1731145"/>
              <a:gd name="connsiteX55" fmla="*/ 17789 w 1500360"/>
              <a:gd name="connsiteY55" fmla="*/ 1624613 h 1731145"/>
              <a:gd name="connsiteX56" fmla="*/ 34 w 1500360"/>
              <a:gd name="connsiteY56" fmla="*/ 1660124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00360" h="1731145">
                <a:moveTo>
                  <a:pt x="1500360" y="0"/>
                </a:moveTo>
                <a:cubicBezTo>
                  <a:pt x="1497401" y="35511"/>
                  <a:pt x="1497340" y="71383"/>
                  <a:pt x="1491482" y="106532"/>
                </a:cubicBezTo>
                <a:cubicBezTo>
                  <a:pt x="1480031" y="175240"/>
                  <a:pt x="1478591" y="141193"/>
                  <a:pt x="1455972" y="186431"/>
                </a:cubicBezTo>
                <a:cubicBezTo>
                  <a:pt x="1448845" y="200684"/>
                  <a:pt x="1446662" y="217305"/>
                  <a:pt x="1438216" y="230819"/>
                </a:cubicBezTo>
                <a:cubicBezTo>
                  <a:pt x="1431562" y="241465"/>
                  <a:pt x="1419620" y="247807"/>
                  <a:pt x="1411583" y="257452"/>
                </a:cubicBezTo>
                <a:cubicBezTo>
                  <a:pt x="1368332" y="309353"/>
                  <a:pt x="1422283" y="261776"/>
                  <a:pt x="1367195" y="301840"/>
                </a:cubicBezTo>
                <a:cubicBezTo>
                  <a:pt x="1343263" y="319245"/>
                  <a:pt x="1317099" y="334181"/>
                  <a:pt x="1296174" y="355106"/>
                </a:cubicBezTo>
                <a:cubicBezTo>
                  <a:pt x="1287296" y="363984"/>
                  <a:pt x="1279757" y="374442"/>
                  <a:pt x="1269541" y="381739"/>
                </a:cubicBezTo>
                <a:cubicBezTo>
                  <a:pt x="1251541" y="394597"/>
                  <a:pt x="1208070" y="409060"/>
                  <a:pt x="1189642" y="417250"/>
                </a:cubicBezTo>
                <a:cubicBezTo>
                  <a:pt x="1129954" y="443778"/>
                  <a:pt x="1179199" y="428738"/>
                  <a:pt x="1118620" y="443883"/>
                </a:cubicBezTo>
                <a:cubicBezTo>
                  <a:pt x="1109742" y="449801"/>
                  <a:pt x="1101794" y="457435"/>
                  <a:pt x="1091987" y="461638"/>
                </a:cubicBezTo>
                <a:cubicBezTo>
                  <a:pt x="1065757" y="472879"/>
                  <a:pt x="1005178" y="475696"/>
                  <a:pt x="985455" y="479394"/>
                </a:cubicBezTo>
                <a:cubicBezTo>
                  <a:pt x="961471" y="483891"/>
                  <a:pt x="938362" y="492363"/>
                  <a:pt x="914434" y="497149"/>
                </a:cubicBezTo>
                <a:cubicBezTo>
                  <a:pt x="899638" y="500108"/>
                  <a:pt x="884748" y="502634"/>
                  <a:pt x="870045" y="506027"/>
                </a:cubicBezTo>
                <a:cubicBezTo>
                  <a:pt x="846268" y="511514"/>
                  <a:pt x="822952" y="518996"/>
                  <a:pt x="799024" y="523782"/>
                </a:cubicBezTo>
                <a:cubicBezTo>
                  <a:pt x="742672" y="535053"/>
                  <a:pt x="769275" y="529001"/>
                  <a:pt x="719125" y="541537"/>
                </a:cubicBezTo>
                <a:cubicBezTo>
                  <a:pt x="649992" y="576104"/>
                  <a:pt x="719538" y="545224"/>
                  <a:pt x="639226" y="568170"/>
                </a:cubicBezTo>
                <a:cubicBezTo>
                  <a:pt x="492658" y="610046"/>
                  <a:pt x="614995" y="583669"/>
                  <a:pt x="514939" y="603681"/>
                </a:cubicBezTo>
                <a:cubicBezTo>
                  <a:pt x="503102" y="609599"/>
                  <a:pt x="490918" y="614870"/>
                  <a:pt x="479428" y="621436"/>
                </a:cubicBezTo>
                <a:cubicBezTo>
                  <a:pt x="470164" y="626730"/>
                  <a:pt x="462338" y="634420"/>
                  <a:pt x="452795" y="639192"/>
                </a:cubicBezTo>
                <a:cubicBezTo>
                  <a:pt x="444425" y="643377"/>
                  <a:pt x="435040" y="645110"/>
                  <a:pt x="426162" y="648069"/>
                </a:cubicBezTo>
                <a:cubicBezTo>
                  <a:pt x="414325" y="659906"/>
                  <a:pt x="399937" y="669651"/>
                  <a:pt x="390651" y="683580"/>
                </a:cubicBezTo>
                <a:cubicBezTo>
                  <a:pt x="378814" y="701335"/>
                  <a:pt x="370230" y="721757"/>
                  <a:pt x="355141" y="736846"/>
                </a:cubicBezTo>
                <a:cubicBezTo>
                  <a:pt x="349222" y="742764"/>
                  <a:pt x="345078" y="751304"/>
                  <a:pt x="337385" y="754601"/>
                </a:cubicBezTo>
                <a:cubicBezTo>
                  <a:pt x="323516" y="760545"/>
                  <a:pt x="307793" y="760520"/>
                  <a:pt x="292997" y="763479"/>
                </a:cubicBezTo>
                <a:cubicBezTo>
                  <a:pt x="284119" y="772357"/>
                  <a:pt x="273328" y="779666"/>
                  <a:pt x="266364" y="790112"/>
                </a:cubicBezTo>
                <a:cubicBezTo>
                  <a:pt x="255353" y="806629"/>
                  <a:pt x="247366" y="825054"/>
                  <a:pt x="239731" y="843378"/>
                </a:cubicBezTo>
                <a:cubicBezTo>
                  <a:pt x="228560" y="870188"/>
                  <a:pt x="211694" y="932628"/>
                  <a:pt x="204220" y="958788"/>
                </a:cubicBezTo>
                <a:cubicBezTo>
                  <a:pt x="197176" y="1015134"/>
                  <a:pt x="186465" y="1091671"/>
                  <a:pt x="186465" y="1145219"/>
                </a:cubicBezTo>
                <a:cubicBezTo>
                  <a:pt x="186465" y="1254750"/>
                  <a:pt x="190132" y="1364286"/>
                  <a:pt x="195342" y="1473693"/>
                </a:cubicBezTo>
                <a:cubicBezTo>
                  <a:pt x="196367" y="1495224"/>
                  <a:pt x="213742" y="1554881"/>
                  <a:pt x="221975" y="1571347"/>
                </a:cubicBezTo>
                <a:cubicBezTo>
                  <a:pt x="227894" y="1583184"/>
                  <a:pt x="230373" y="1597500"/>
                  <a:pt x="239731" y="1606858"/>
                </a:cubicBezTo>
                <a:cubicBezTo>
                  <a:pt x="249089" y="1616216"/>
                  <a:pt x="264020" y="1617599"/>
                  <a:pt x="275242" y="1624613"/>
                </a:cubicBezTo>
                <a:cubicBezTo>
                  <a:pt x="287789" y="1632455"/>
                  <a:pt x="298205" y="1643404"/>
                  <a:pt x="310752" y="1651246"/>
                </a:cubicBezTo>
                <a:cubicBezTo>
                  <a:pt x="353572" y="1678009"/>
                  <a:pt x="334458" y="1661406"/>
                  <a:pt x="372896" y="1677879"/>
                </a:cubicBezTo>
                <a:cubicBezTo>
                  <a:pt x="385060" y="1683092"/>
                  <a:pt x="396119" y="1690719"/>
                  <a:pt x="408407" y="1695634"/>
                </a:cubicBezTo>
                <a:cubicBezTo>
                  <a:pt x="408449" y="1695651"/>
                  <a:pt x="474968" y="1717821"/>
                  <a:pt x="488306" y="1722267"/>
                </a:cubicBezTo>
                <a:lnTo>
                  <a:pt x="514939" y="1731145"/>
                </a:lnTo>
                <a:cubicBezTo>
                  <a:pt x="535298" y="1729947"/>
                  <a:pt x="673479" y="1734942"/>
                  <a:pt x="719125" y="1704512"/>
                </a:cubicBezTo>
                <a:lnTo>
                  <a:pt x="745758" y="1686757"/>
                </a:lnTo>
                <a:cubicBezTo>
                  <a:pt x="749946" y="1674195"/>
                  <a:pt x="763513" y="1635764"/>
                  <a:pt x="763513" y="1624613"/>
                </a:cubicBezTo>
                <a:cubicBezTo>
                  <a:pt x="763513" y="1600755"/>
                  <a:pt x="760913" y="1576609"/>
                  <a:pt x="754636" y="1553592"/>
                </a:cubicBezTo>
                <a:cubicBezTo>
                  <a:pt x="751829" y="1543298"/>
                  <a:pt x="743082" y="1535641"/>
                  <a:pt x="736880" y="1526959"/>
                </a:cubicBezTo>
                <a:cubicBezTo>
                  <a:pt x="728280" y="1514919"/>
                  <a:pt x="718847" y="1503488"/>
                  <a:pt x="710247" y="1491448"/>
                </a:cubicBezTo>
                <a:cubicBezTo>
                  <a:pt x="704045" y="1482766"/>
                  <a:pt x="697264" y="1474358"/>
                  <a:pt x="692492" y="1464815"/>
                </a:cubicBezTo>
                <a:cubicBezTo>
                  <a:pt x="688307" y="1456445"/>
                  <a:pt x="689460" y="1445489"/>
                  <a:pt x="683614" y="1438182"/>
                </a:cubicBezTo>
                <a:cubicBezTo>
                  <a:pt x="671098" y="1422538"/>
                  <a:pt x="647892" y="1417397"/>
                  <a:pt x="630348" y="1411549"/>
                </a:cubicBezTo>
                <a:cubicBezTo>
                  <a:pt x="514938" y="1414508"/>
                  <a:pt x="399311" y="1412748"/>
                  <a:pt x="284119" y="1420427"/>
                </a:cubicBezTo>
                <a:cubicBezTo>
                  <a:pt x="265445" y="1421672"/>
                  <a:pt x="249381" y="1435535"/>
                  <a:pt x="230853" y="1438182"/>
                </a:cubicBezTo>
                <a:lnTo>
                  <a:pt x="168709" y="1447060"/>
                </a:lnTo>
                <a:cubicBezTo>
                  <a:pt x="159831" y="1450019"/>
                  <a:pt x="151074" y="1453366"/>
                  <a:pt x="142076" y="1455937"/>
                </a:cubicBezTo>
                <a:cubicBezTo>
                  <a:pt x="130344" y="1459289"/>
                  <a:pt x="117479" y="1459359"/>
                  <a:pt x="106566" y="1464815"/>
                </a:cubicBezTo>
                <a:cubicBezTo>
                  <a:pt x="99080" y="1468558"/>
                  <a:pt x="95987" y="1478264"/>
                  <a:pt x="88810" y="1482570"/>
                </a:cubicBezTo>
                <a:cubicBezTo>
                  <a:pt x="80786" y="1487385"/>
                  <a:pt x="71055" y="1488489"/>
                  <a:pt x="62177" y="1491448"/>
                </a:cubicBezTo>
                <a:lnTo>
                  <a:pt x="26667" y="1597980"/>
                </a:lnTo>
                <a:cubicBezTo>
                  <a:pt x="23708" y="1606858"/>
                  <a:pt x="22980" y="1616827"/>
                  <a:pt x="17789" y="1624613"/>
                </a:cubicBezTo>
                <a:cubicBezTo>
                  <a:pt x="-1608" y="1653708"/>
                  <a:pt x="34" y="1640576"/>
                  <a:pt x="34" y="16601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91596" y="2485748"/>
            <a:ext cx="2192785" cy="1322772"/>
          </a:xfrm>
          <a:custGeom>
            <a:avLst/>
            <a:gdLst>
              <a:gd name="connsiteX0" fmla="*/ 0 w 2192785"/>
              <a:gd name="connsiteY0" fmla="*/ 0 h 1322772"/>
              <a:gd name="connsiteX1" fmla="*/ 53266 w 2192785"/>
              <a:gd name="connsiteY1" fmla="*/ 8877 h 1322772"/>
              <a:gd name="connsiteX2" fmla="*/ 186431 w 2192785"/>
              <a:gd name="connsiteY2" fmla="*/ 26633 h 1322772"/>
              <a:gd name="connsiteX3" fmla="*/ 399495 w 2192785"/>
              <a:gd name="connsiteY3" fmla="*/ 106532 h 1322772"/>
              <a:gd name="connsiteX4" fmla="*/ 621437 w 2192785"/>
              <a:gd name="connsiteY4" fmla="*/ 230819 h 1322772"/>
              <a:gd name="connsiteX5" fmla="*/ 674703 w 2192785"/>
              <a:gd name="connsiteY5" fmla="*/ 275207 h 1322772"/>
              <a:gd name="connsiteX6" fmla="*/ 736847 w 2192785"/>
              <a:gd name="connsiteY6" fmla="*/ 319596 h 1322772"/>
              <a:gd name="connsiteX7" fmla="*/ 790113 w 2192785"/>
              <a:gd name="connsiteY7" fmla="*/ 372862 h 1322772"/>
              <a:gd name="connsiteX8" fmla="*/ 816746 w 2192785"/>
              <a:gd name="connsiteY8" fmla="*/ 408372 h 1322772"/>
              <a:gd name="connsiteX9" fmla="*/ 834501 w 2192785"/>
              <a:gd name="connsiteY9" fmla="*/ 435005 h 1322772"/>
              <a:gd name="connsiteX10" fmla="*/ 852256 w 2192785"/>
              <a:gd name="connsiteY10" fmla="*/ 452761 h 1322772"/>
              <a:gd name="connsiteX11" fmla="*/ 870012 w 2192785"/>
              <a:gd name="connsiteY11" fmla="*/ 506027 h 1322772"/>
              <a:gd name="connsiteX12" fmla="*/ 887767 w 2192785"/>
              <a:gd name="connsiteY12" fmla="*/ 550415 h 1322772"/>
              <a:gd name="connsiteX13" fmla="*/ 914400 w 2192785"/>
              <a:gd name="connsiteY13" fmla="*/ 621436 h 1322772"/>
              <a:gd name="connsiteX14" fmla="*/ 923278 w 2192785"/>
              <a:gd name="connsiteY14" fmla="*/ 665825 h 1322772"/>
              <a:gd name="connsiteX15" fmla="*/ 932155 w 2192785"/>
              <a:gd name="connsiteY15" fmla="*/ 719091 h 1322772"/>
              <a:gd name="connsiteX16" fmla="*/ 949911 w 2192785"/>
              <a:gd name="connsiteY16" fmla="*/ 807868 h 1322772"/>
              <a:gd name="connsiteX17" fmla="*/ 949911 w 2192785"/>
              <a:gd name="connsiteY17" fmla="*/ 1100831 h 1322772"/>
              <a:gd name="connsiteX18" fmla="*/ 914400 w 2192785"/>
              <a:gd name="connsiteY18" fmla="*/ 1154097 h 1322772"/>
              <a:gd name="connsiteX19" fmla="*/ 834501 w 2192785"/>
              <a:gd name="connsiteY19" fmla="*/ 1233996 h 1322772"/>
              <a:gd name="connsiteX20" fmla="*/ 754602 w 2192785"/>
              <a:gd name="connsiteY20" fmla="*/ 1296139 h 1322772"/>
              <a:gd name="connsiteX21" fmla="*/ 683581 w 2192785"/>
              <a:gd name="connsiteY21" fmla="*/ 1322772 h 1322772"/>
              <a:gd name="connsiteX22" fmla="*/ 443884 w 2192785"/>
              <a:gd name="connsiteY22" fmla="*/ 1296139 h 1322772"/>
              <a:gd name="connsiteX23" fmla="*/ 408373 w 2192785"/>
              <a:gd name="connsiteY23" fmla="*/ 1287262 h 1322772"/>
              <a:gd name="connsiteX24" fmla="*/ 301841 w 2192785"/>
              <a:gd name="connsiteY24" fmla="*/ 1233996 h 1322772"/>
              <a:gd name="connsiteX25" fmla="*/ 213064 w 2192785"/>
              <a:gd name="connsiteY25" fmla="*/ 1171852 h 1322772"/>
              <a:gd name="connsiteX26" fmla="*/ 150921 w 2192785"/>
              <a:gd name="connsiteY26" fmla="*/ 1109708 h 1322772"/>
              <a:gd name="connsiteX27" fmla="*/ 124287 w 2192785"/>
              <a:gd name="connsiteY27" fmla="*/ 1083075 h 1322772"/>
              <a:gd name="connsiteX28" fmla="*/ 79899 w 2192785"/>
              <a:gd name="connsiteY28" fmla="*/ 1003176 h 1322772"/>
              <a:gd name="connsiteX29" fmla="*/ 71021 w 2192785"/>
              <a:gd name="connsiteY29" fmla="*/ 967666 h 1322772"/>
              <a:gd name="connsiteX30" fmla="*/ 53266 w 2192785"/>
              <a:gd name="connsiteY30" fmla="*/ 923277 h 1322772"/>
              <a:gd name="connsiteX31" fmla="*/ 62144 w 2192785"/>
              <a:gd name="connsiteY31" fmla="*/ 692458 h 1322772"/>
              <a:gd name="connsiteX32" fmla="*/ 142043 w 2192785"/>
              <a:gd name="connsiteY32" fmla="*/ 612559 h 1322772"/>
              <a:gd name="connsiteX33" fmla="*/ 426128 w 2192785"/>
              <a:gd name="connsiteY33" fmla="*/ 479394 h 1322772"/>
              <a:gd name="connsiteX34" fmla="*/ 497150 w 2192785"/>
              <a:gd name="connsiteY34" fmla="*/ 470516 h 1322772"/>
              <a:gd name="connsiteX35" fmla="*/ 612559 w 2192785"/>
              <a:gd name="connsiteY35" fmla="*/ 443883 h 1322772"/>
              <a:gd name="connsiteX36" fmla="*/ 1154097 w 2192785"/>
              <a:gd name="connsiteY36" fmla="*/ 452761 h 1322772"/>
              <a:gd name="connsiteX37" fmla="*/ 1233996 w 2192785"/>
              <a:gd name="connsiteY37" fmla="*/ 488271 h 1322772"/>
              <a:gd name="connsiteX38" fmla="*/ 1287262 w 2192785"/>
              <a:gd name="connsiteY38" fmla="*/ 506027 h 1322772"/>
              <a:gd name="connsiteX39" fmla="*/ 1340528 w 2192785"/>
              <a:gd name="connsiteY39" fmla="*/ 532660 h 1322772"/>
              <a:gd name="connsiteX40" fmla="*/ 1358284 w 2192785"/>
              <a:gd name="connsiteY40" fmla="*/ 550415 h 1322772"/>
              <a:gd name="connsiteX41" fmla="*/ 1438183 w 2192785"/>
              <a:gd name="connsiteY41" fmla="*/ 585926 h 1322772"/>
              <a:gd name="connsiteX42" fmla="*/ 1500326 w 2192785"/>
              <a:gd name="connsiteY42" fmla="*/ 630314 h 1322772"/>
              <a:gd name="connsiteX43" fmla="*/ 1535837 w 2192785"/>
              <a:gd name="connsiteY43" fmla="*/ 665825 h 1322772"/>
              <a:gd name="connsiteX44" fmla="*/ 1562470 w 2192785"/>
              <a:gd name="connsiteY44" fmla="*/ 683580 h 1322772"/>
              <a:gd name="connsiteX45" fmla="*/ 1580225 w 2192785"/>
              <a:gd name="connsiteY45" fmla="*/ 710213 h 1322772"/>
              <a:gd name="connsiteX46" fmla="*/ 1615736 w 2192785"/>
              <a:gd name="connsiteY46" fmla="*/ 754602 h 1322772"/>
              <a:gd name="connsiteX47" fmla="*/ 1624614 w 2192785"/>
              <a:gd name="connsiteY47" fmla="*/ 781235 h 1322772"/>
              <a:gd name="connsiteX48" fmla="*/ 1642369 w 2192785"/>
              <a:gd name="connsiteY48" fmla="*/ 816745 h 1322772"/>
              <a:gd name="connsiteX49" fmla="*/ 1651247 w 2192785"/>
              <a:gd name="connsiteY49" fmla="*/ 852256 h 1322772"/>
              <a:gd name="connsiteX50" fmla="*/ 1669002 w 2192785"/>
              <a:gd name="connsiteY50" fmla="*/ 905522 h 1322772"/>
              <a:gd name="connsiteX51" fmla="*/ 1677880 w 2192785"/>
              <a:gd name="connsiteY51" fmla="*/ 958788 h 1322772"/>
              <a:gd name="connsiteX52" fmla="*/ 1695635 w 2192785"/>
              <a:gd name="connsiteY52" fmla="*/ 994299 h 1322772"/>
              <a:gd name="connsiteX53" fmla="*/ 1704513 w 2192785"/>
              <a:gd name="connsiteY53" fmla="*/ 1020932 h 1322772"/>
              <a:gd name="connsiteX54" fmla="*/ 1740023 w 2192785"/>
              <a:gd name="connsiteY54" fmla="*/ 1065320 h 1322772"/>
              <a:gd name="connsiteX55" fmla="*/ 1784412 w 2192785"/>
              <a:gd name="connsiteY55" fmla="*/ 1100831 h 1322772"/>
              <a:gd name="connsiteX56" fmla="*/ 1819922 w 2192785"/>
              <a:gd name="connsiteY56" fmla="*/ 1118586 h 1322772"/>
              <a:gd name="connsiteX57" fmla="*/ 1855433 w 2192785"/>
              <a:gd name="connsiteY57" fmla="*/ 1145219 h 1322772"/>
              <a:gd name="connsiteX58" fmla="*/ 1944210 w 2192785"/>
              <a:gd name="connsiteY58" fmla="*/ 1180730 h 1322772"/>
              <a:gd name="connsiteX59" fmla="*/ 2104008 w 2192785"/>
              <a:gd name="connsiteY59" fmla="*/ 1189607 h 1322772"/>
              <a:gd name="connsiteX60" fmla="*/ 2192785 w 2192785"/>
              <a:gd name="connsiteY60" fmla="*/ 1251751 h 1322772"/>
              <a:gd name="connsiteX61" fmla="*/ 2192785 w 2192785"/>
              <a:gd name="connsiteY61" fmla="*/ 1260629 h 132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92785" h="1322772">
                <a:moveTo>
                  <a:pt x="0" y="0"/>
                </a:moveTo>
                <a:cubicBezTo>
                  <a:pt x="17755" y="2959"/>
                  <a:pt x="35447" y="6331"/>
                  <a:pt x="53266" y="8877"/>
                </a:cubicBezTo>
                <a:cubicBezTo>
                  <a:pt x="97597" y="15210"/>
                  <a:pt x="142591" y="17500"/>
                  <a:pt x="186431" y="26633"/>
                </a:cubicBezTo>
                <a:cubicBezTo>
                  <a:pt x="225235" y="34717"/>
                  <a:pt x="387482" y="100172"/>
                  <a:pt x="399495" y="106532"/>
                </a:cubicBezTo>
                <a:cubicBezTo>
                  <a:pt x="457621" y="137305"/>
                  <a:pt x="559758" y="186762"/>
                  <a:pt x="621437" y="230819"/>
                </a:cubicBezTo>
                <a:cubicBezTo>
                  <a:pt x="640244" y="244253"/>
                  <a:pt x="656459" y="261017"/>
                  <a:pt x="674703" y="275207"/>
                </a:cubicBezTo>
                <a:cubicBezTo>
                  <a:pt x="710061" y="302708"/>
                  <a:pt x="697773" y="284429"/>
                  <a:pt x="736847" y="319596"/>
                </a:cubicBezTo>
                <a:cubicBezTo>
                  <a:pt x="755511" y="336394"/>
                  <a:pt x="775047" y="352774"/>
                  <a:pt x="790113" y="372862"/>
                </a:cubicBezTo>
                <a:cubicBezTo>
                  <a:pt x="798991" y="384699"/>
                  <a:pt x="808146" y="396332"/>
                  <a:pt x="816746" y="408372"/>
                </a:cubicBezTo>
                <a:cubicBezTo>
                  <a:pt x="822948" y="417054"/>
                  <a:pt x="827836" y="426673"/>
                  <a:pt x="834501" y="435005"/>
                </a:cubicBezTo>
                <a:cubicBezTo>
                  <a:pt x="839730" y="441541"/>
                  <a:pt x="846338" y="446842"/>
                  <a:pt x="852256" y="452761"/>
                </a:cubicBezTo>
                <a:cubicBezTo>
                  <a:pt x="858175" y="470516"/>
                  <a:pt x="863061" y="488650"/>
                  <a:pt x="870012" y="506027"/>
                </a:cubicBezTo>
                <a:cubicBezTo>
                  <a:pt x="875930" y="520823"/>
                  <a:pt x="882728" y="535297"/>
                  <a:pt x="887767" y="550415"/>
                </a:cubicBezTo>
                <a:cubicBezTo>
                  <a:pt x="911941" y="622937"/>
                  <a:pt x="878079" y="548795"/>
                  <a:pt x="914400" y="621436"/>
                </a:cubicBezTo>
                <a:cubicBezTo>
                  <a:pt x="917359" y="636232"/>
                  <a:pt x="920579" y="650979"/>
                  <a:pt x="923278" y="665825"/>
                </a:cubicBezTo>
                <a:cubicBezTo>
                  <a:pt x="926498" y="683535"/>
                  <a:pt x="928838" y="701399"/>
                  <a:pt x="932155" y="719091"/>
                </a:cubicBezTo>
                <a:cubicBezTo>
                  <a:pt x="937717" y="748753"/>
                  <a:pt x="949911" y="807868"/>
                  <a:pt x="949911" y="807868"/>
                </a:cubicBezTo>
                <a:cubicBezTo>
                  <a:pt x="959554" y="913945"/>
                  <a:pt x="970509" y="985482"/>
                  <a:pt x="949911" y="1100831"/>
                </a:cubicBezTo>
                <a:cubicBezTo>
                  <a:pt x="946160" y="1121838"/>
                  <a:pt x="927204" y="1137026"/>
                  <a:pt x="914400" y="1154097"/>
                </a:cubicBezTo>
                <a:cubicBezTo>
                  <a:pt x="876486" y="1204647"/>
                  <a:pt x="895092" y="1185523"/>
                  <a:pt x="834501" y="1233996"/>
                </a:cubicBezTo>
                <a:cubicBezTo>
                  <a:pt x="808154" y="1255073"/>
                  <a:pt x="787335" y="1287956"/>
                  <a:pt x="754602" y="1296139"/>
                </a:cubicBezTo>
                <a:cubicBezTo>
                  <a:pt x="706252" y="1308227"/>
                  <a:pt x="730004" y="1299560"/>
                  <a:pt x="683581" y="1322772"/>
                </a:cubicBezTo>
                <a:lnTo>
                  <a:pt x="443884" y="1296139"/>
                </a:lnTo>
                <a:cubicBezTo>
                  <a:pt x="431783" y="1294578"/>
                  <a:pt x="419551" y="1292152"/>
                  <a:pt x="408373" y="1287262"/>
                </a:cubicBezTo>
                <a:cubicBezTo>
                  <a:pt x="372000" y="1271349"/>
                  <a:pt x="335885" y="1254423"/>
                  <a:pt x="301841" y="1233996"/>
                </a:cubicBezTo>
                <a:cubicBezTo>
                  <a:pt x="260619" y="1209263"/>
                  <a:pt x="249607" y="1205350"/>
                  <a:pt x="213064" y="1171852"/>
                </a:cubicBezTo>
                <a:cubicBezTo>
                  <a:pt x="191469" y="1152057"/>
                  <a:pt x="171636" y="1130423"/>
                  <a:pt x="150921" y="1109708"/>
                </a:cubicBezTo>
                <a:cubicBezTo>
                  <a:pt x="142043" y="1100830"/>
                  <a:pt x="130747" y="1093841"/>
                  <a:pt x="124287" y="1083075"/>
                </a:cubicBezTo>
                <a:cubicBezTo>
                  <a:pt x="112983" y="1064235"/>
                  <a:pt x="88391" y="1025822"/>
                  <a:pt x="79899" y="1003176"/>
                </a:cubicBezTo>
                <a:cubicBezTo>
                  <a:pt x="75615" y="991752"/>
                  <a:pt x="74879" y="979241"/>
                  <a:pt x="71021" y="967666"/>
                </a:cubicBezTo>
                <a:cubicBezTo>
                  <a:pt x="65982" y="952548"/>
                  <a:pt x="59184" y="938073"/>
                  <a:pt x="53266" y="923277"/>
                </a:cubicBezTo>
                <a:cubicBezTo>
                  <a:pt x="43423" y="844538"/>
                  <a:pt x="28987" y="773843"/>
                  <a:pt x="62144" y="692458"/>
                </a:cubicBezTo>
                <a:cubicBezTo>
                  <a:pt x="76355" y="657577"/>
                  <a:pt x="112382" y="635772"/>
                  <a:pt x="142043" y="612559"/>
                </a:cubicBezTo>
                <a:cubicBezTo>
                  <a:pt x="244250" y="532571"/>
                  <a:pt x="298621" y="513723"/>
                  <a:pt x="426128" y="479394"/>
                </a:cubicBezTo>
                <a:cubicBezTo>
                  <a:pt x="449166" y="473191"/>
                  <a:pt x="473713" y="474980"/>
                  <a:pt x="497150" y="470516"/>
                </a:cubicBezTo>
                <a:cubicBezTo>
                  <a:pt x="535933" y="463129"/>
                  <a:pt x="574089" y="452761"/>
                  <a:pt x="612559" y="443883"/>
                </a:cubicBezTo>
                <a:cubicBezTo>
                  <a:pt x="793072" y="446842"/>
                  <a:pt x="973746" y="444563"/>
                  <a:pt x="1154097" y="452761"/>
                </a:cubicBezTo>
                <a:cubicBezTo>
                  <a:pt x="1171001" y="453529"/>
                  <a:pt x="1217261" y="481577"/>
                  <a:pt x="1233996" y="488271"/>
                </a:cubicBezTo>
                <a:cubicBezTo>
                  <a:pt x="1251373" y="495222"/>
                  <a:pt x="1287262" y="506027"/>
                  <a:pt x="1287262" y="506027"/>
                </a:cubicBezTo>
                <a:cubicBezTo>
                  <a:pt x="1328612" y="547375"/>
                  <a:pt x="1275082" y="499937"/>
                  <a:pt x="1340528" y="532660"/>
                </a:cubicBezTo>
                <a:cubicBezTo>
                  <a:pt x="1348014" y="536403"/>
                  <a:pt x="1351186" y="545979"/>
                  <a:pt x="1358284" y="550415"/>
                </a:cubicBezTo>
                <a:cubicBezTo>
                  <a:pt x="1486880" y="630786"/>
                  <a:pt x="1361152" y="547411"/>
                  <a:pt x="1438183" y="585926"/>
                </a:cubicBezTo>
                <a:cubicBezTo>
                  <a:pt x="1449234" y="591451"/>
                  <a:pt x="1494961" y="625620"/>
                  <a:pt x="1500326" y="630314"/>
                </a:cubicBezTo>
                <a:cubicBezTo>
                  <a:pt x="1512924" y="641337"/>
                  <a:pt x="1521908" y="656539"/>
                  <a:pt x="1535837" y="665825"/>
                </a:cubicBezTo>
                <a:lnTo>
                  <a:pt x="1562470" y="683580"/>
                </a:lnTo>
                <a:cubicBezTo>
                  <a:pt x="1568388" y="692458"/>
                  <a:pt x="1573560" y="701881"/>
                  <a:pt x="1580225" y="710213"/>
                </a:cubicBezTo>
                <a:cubicBezTo>
                  <a:pt x="1602246" y="737739"/>
                  <a:pt x="1597519" y="718167"/>
                  <a:pt x="1615736" y="754602"/>
                </a:cubicBezTo>
                <a:cubicBezTo>
                  <a:pt x="1619921" y="762972"/>
                  <a:pt x="1620928" y="772634"/>
                  <a:pt x="1624614" y="781235"/>
                </a:cubicBezTo>
                <a:cubicBezTo>
                  <a:pt x="1629827" y="793399"/>
                  <a:pt x="1637722" y="804354"/>
                  <a:pt x="1642369" y="816745"/>
                </a:cubicBezTo>
                <a:cubicBezTo>
                  <a:pt x="1646653" y="828169"/>
                  <a:pt x="1647741" y="840569"/>
                  <a:pt x="1651247" y="852256"/>
                </a:cubicBezTo>
                <a:cubicBezTo>
                  <a:pt x="1656625" y="870182"/>
                  <a:pt x="1665925" y="887061"/>
                  <a:pt x="1669002" y="905522"/>
                </a:cubicBezTo>
                <a:cubicBezTo>
                  <a:pt x="1671961" y="923277"/>
                  <a:pt x="1672708" y="941547"/>
                  <a:pt x="1677880" y="958788"/>
                </a:cubicBezTo>
                <a:cubicBezTo>
                  <a:pt x="1681683" y="971464"/>
                  <a:pt x="1690422" y="982135"/>
                  <a:pt x="1695635" y="994299"/>
                </a:cubicBezTo>
                <a:cubicBezTo>
                  <a:pt x="1699321" y="1002900"/>
                  <a:pt x="1699553" y="1012996"/>
                  <a:pt x="1704513" y="1020932"/>
                </a:cubicBezTo>
                <a:cubicBezTo>
                  <a:pt x="1714555" y="1037000"/>
                  <a:pt x="1727692" y="1050934"/>
                  <a:pt x="1740023" y="1065320"/>
                </a:cubicBezTo>
                <a:cubicBezTo>
                  <a:pt x="1754020" y="1081649"/>
                  <a:pt x="1765225" y="1089867"/>
                  <a:pt x="1784412" y="1100831"/>
                </a:cubicBezTo>
                <a:cubicBezTo>
                  <a:pt x="1795902" y="1107397"/>
                  <a:pt x="1808700" y="1111572"/>
                  <a:pt x="1819922" y="1118586"/>
                </a:cubicBezTo>
                <a:cubicBezTo>
                  <a:pt x="1832469" y="1126428"/>
                  <a:pt x="1842886" y="1137377"/>
                  <a:pt x="1855433" y="1145219"/>
                </a:cubicBezTo>
                <a:cubicBezTo>
                  <a:pt x="1873509" y="1156516"/>
                  <a:pt x="1926720" y="1179758"/>
                  <a:pt x="1944210" y="1180730"/>
                </a:cubicBezTo>
                <a:lnTo>
                  <a:pt x="2104008" y="1189607"/>
                </a:lnTo>
                <a:cubicBezTo>
                  <a:pt x="2112706" y="1195406"/>
                  <a:pt x="2179641" y="1238607"/>
                  <a:pt x="2192785" y="1251751"/>
                </a:cubicBezTo>
                <a:lnTo>
                  <a:pt x="2192785" y="12606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864948" y="2672178"/>
            <a:ext cx="2459130" cy="1012055"/>
          </a:xfrm>
          <a:custGeom>
            <a:avLst/>
            <a:gdLst>
              <a:gd name="connsiteX0" fmla="*/ 2459130 w 2459130"/>
              <a:gd name="connsiteY0" fmla="*/ 17756 h 1012055"/>
              <a:gd name="connsiteX1" fmla="*/ 2441374 w 2459130"/>
              <a:gd name="connsiteY1" fmla="*/ 62144 h 1012055"/>
              <a:gd name="connsiteX2" fmla="*/ 2423619 w 2459130"/>
              <a:gd name="connsiteY2" fmla="*/ 79900 h 1012055"/>
              <a:gd name="connsiteX3" fmla="*/ 2405864 w 2459130"/>
              <a:gd name="connsiteY3" fmla="*/ 106533 h 1012055"/>
              <a:gd name="connsiteX4" fmla="*/ 2379231 w 2459130"/>
              <a:gd name="connsiteY4" fmla="*/ 142043 h 1012055"/>
              <a:gd name="connsiteX5" fmla="*/ 2299332 w 2459130"/>
              <a:gd name="connsiteY5" fmla="*/ 266331 h 1012055"/>
              <a:gd name="connsiteX6" fmla="*/ 2281576 w 2459130"/>
              <a:gd name="connsiteY6" fmla="*/ 292964 h 1012055"/>
              <a:gd name="connsiteX7" fmla="*/ 2246066 w 2459130"/>
              <a:gd name="connsiteY7" fmla="*/ 355107 h 1012055"/>
              <a:gd name="connsiteX8" fmla="*/ 2201677 w 2459130"/>
              <a:gd name="connsiteY8" fmla="*/ 408373 h 1012055"/>
              <a:gd name="connsiteX9" fmla="*/ 2175044 w 2459130"/>
              <a:gd name="connsiteY9" fmla="*/ 461639 h 1012055"/>
              <a:gd name="connsiteX10" fmla="*/ 2077390 w 2459130"/>
              <a:gd name="connsiteY10" fmla="*/ 577049 h 1012055"/>
              <a:gd name="connsiteX11" fmla="*/ 2041879 w 2459130"/>
              <a:gd name="connsiteY11" fmla="*/ 621438 h 1012055"/>
              <a:gd name="connsiteX12" fmla="*/ 1846570 w 2459130"/>
              <a:gd name="connsiteY12" fmla="*/ 710214 h 1012055"/>
              <a:gd name="connsiteX13" fmla="*/ 1695650 w 2459130"/>
              <a:gd name="connsiteY13" fmla="*/ 736847 h 1012055"/>
              <a:gd name="connsiteX14" fmla="*/ 1384932 w 2459130"/>
              <a:gd name="connsiteY14" fmla="*/ 719092 h 1012055"/>
              <a:gd name="connsiteX15" fmla="*/ 1340543 w 2459130"/>
              <a:gd name="connsiteY15" fmla="*/ 710214 h 1012055"/>
              <a:gd name="connsiteX16" fmla="*/ 1225134 w 2459130"/>
              <a:gd name="connsiteY16" fmla="*/ 639193 h 1012055"/>
              <a:gd name="connsiteX17" fmla="*/ 1180745 w 2459130"/>
              <a:gd name="connsiteY17" fmla="*/ 594805 h 1012055"/>
              <a:gd name="connsiteX18" fmla="*/ 1171868 w 2459130"/>
              <a:gd name="connsiteY18" fmla="*/ 559294 h 1012055"/>
              <a:gd name="connsiteX19" fmla="*/ 1154112 w 2459130"/>
              <a:gd name="connsiteY19" fmla="*/ 497150 h 1012055"/>
              <a:gd name="connsiteX20" fmla="*/ 1171868 w 2459130"/>
              <a:gd name="connsiteY20" fmla="*/ 248575 h 1012055"/>
              <a:gd name="connsiteX21" fmla="*/ 1225134 w 2459130"/>
              <a:gd name="connsiteY21" fmla="*/ 159799 h 1012055"/>
              <a:gd name="connsiteX22" fmla="*/ 1251767 w 2459130"/>
              <a:gd name="connsiteY22" fmla="*/ 124288 h 1012055"/>
              <a:gd name="connsiteX23" fmla="*/ 1313910 w 2459130"/>
              <a:gd name="connsiteY23" fmla="*/ 71022 h 1012055"/>
              <a:gd name="connsiteX24" fmla="*/ 1384932 w 2459130"/>
              <a:gd name="connsiteY24" fmla="*/ 35511 h 1012055"/>
              <a:gd name="connsiteX25" fmla="*/ 1438198 w 2459130"/>
              <a:gd name="connsiteY25" fmla="*/ 26634 h 1012055"/>
              <a:gd name="connsiteX26" fmla="*/ 1482586 w 2459130"/>
              <a:gd name="connsiteY26" fmla="*/ 8878 h 1012055"/>
              <a:gd name="connsiteX27" fmla="*/ 1713405 w 2459130"/>
              <a:gd name="connsiteY27" fmla="*/ 8878 h 1012055"/>
              <a:gd name="connsiteX28" fmla="*/ 1766671 w 2459130"/>
              <a:gd name="connsiteY28" fmla="*/ 44389 h 1012055"/>
              <a:gd name="connsiteX29" fmla="*/ 1784427 w 2459130"/>
              <a:gd name="connsiteY29" fmla="*/ 79900 h 1012055"/>
              <a:gd name="connsiteX30" fmla="*/ 1819937 w 2459130"/>
              <a:gd name="connsiteY30" fmla="*/ 133166 h 1012055"/>
              <a:gd name="connsiteX31" fmla="*/ 1855448 w 2459130"/>
              <a:gd name="connsiteY31" fmla="*/ 195309 h 1012055"/>
              <a:gd name="connsiteX32" fmla="*/ 1899836 w 2459130"/>
              <a:gd name="connsiteY32" fmla="*/ 301841 h 1012055"/>
              <a:gd name="connsiteX33" fmla="*/ 1908714 w 2459130"/>
              <a:gd name="connsiteY33" fmla="*/ 355107 h 1012055"/>
              <a:gd name="connsiteX34" fmla="*/ 1926469 w 2459130"/>
              <a:gd name="connsiteY34" fmla="*/ 399496 h 1012055"/>
              <a:gd name="connsiteX35" fmla="*/ 1953102 w 2459130"/>
              <a:gd name="connsiteY35" fmla="*/ 488272 h 1012055"/>
              <a:gd name="connsiteX36" fmla="*/ 1961980 w 2459130"/>
              <a:gd name="connsiteY36" fmla="*/ 585927 h 1012055"/>
              <a:gd name="connsiteX37" fmla="*/ 1970858 w 2459130"/>
              <a:gd name="connsiteY37" fmla="*/ 630315 h 1012055"/>
              <a:gd name="connsiteX38" fmla="*/ 1961980 w 2459130"/>
              <a:gd name="connsiteY38" fmla="*/ 807869 h 1012055"/>
              <a:gd name="connsiteX39" fmla="*/ 1926469 w 2459130"/>
              <a:gd name="connsiteY39" fmla="*/ 861135 h 1012055"/>
              <a:gd name="connsiteX40" fmla="*/ 1882081 w 2459130"/>
              <a:gd name="connsiteY40" fmla="*/ 914401 h 1012055"/>
              <a:gd name="connsiteX41" fmla="*/ 1793304 w 2459130"/>
              <a:gd name="connsiteY41" fmla="*/ 967667 h 1012055"/>
              <a:gd name="connsiteX42" fmla="*/ 1766671 w 2459130"/>
              <a:gd name="connsiteY42" fmla="*/ 985422 h 1012055"/>
              <a:gd name="connsiteX43" fmla="*/ 1713405 w 2459130"/>
              <a:gd name="connsiteY43" fmla="*/ 994300 h 1012055"/>
              <a:gd name="connsiteX44" fmla="*/ 1589118 w 2459130"/>
              <a:gd name="connsiteY44" fmla="*/ 1012055 h 1012055"/>
              <a:gd name="connsiteX45" fmla="*/ 1367176 w 2459130"/>
              <a:gd name="connsiteY45" fmla="*/ 1003177 h 1012055"/>
              <a:gd name="connsiteX46" fmla="*/ 1260644 w 2459130"/>
              <a:gd name="connsiteY46" fmla="*/ 958789 h 1012055"/>
              <a:gd name="connsiteX47" fmla="*/ 1171868 w 2459130"/>
              <a:gd name="connsiteY47" fmla="*/ 914401 h 1012055"/>
              <a:gd name="connsiteX48" fmla="*/ 1100846 w 2459130"/>
              <a:gd name="connsiteY48" fmla="*/ 843379 h 1012055"/>
              <a:gd name="connsiteX49" fmla="*/ 1047580 w 2459130"/>
              <a:gd name="connsiteY49" fmla="*/ 807869 h 1012055"/>
              <a:gd name="connsiteX50" fmla="*/ 976559 w 2459130"/>
              <a:gd name="connsiteY50" fmla="*/ 727970 h 1012055"/>
              <a:gd name="connsiteX51" fmla="*/ 941048 w 2459130"/>
              <a:gd name="connsiteY51" fmla="*/ 701337 h 1012055"/>
              <a:gd name="connsiteX52" fmla="*/ 870027 w 2459130"/>
              <a:gd name="connsiteY52" fmla="*/ 612560 h 1012055"/>
              <a:gd name="connsiteX53" fmla="*/ 807883 w 2459130"/>
              <a:gd name="connsiteY53" fmla="*/ 550416 h 1012055"/>
              <a:gd name="connsiteX54" fmla="*/ 745739 w 2459130"/>
              <a:gd name="connsiteY54" fmla="*/ 479395 h 1012055"/>
              <a:gd name="connsiteX55" fmla="*/ 719106 w 2459130"/>
              <a:gd name="connsiteY55" fmla="*/ 461639 h 1012055"/>
              <a:gd name="connsiteX56" fmla="*/ 692473 w 2459130"/>
              <a:gd name="connsiteY56" fmla="*/ 426129 h 1012055"/>
              <a:gd name="connsiteX57" fmla="*/ 674718 w 2459130"/>
              <a:gd name="connsiteY57" fmla="*/ 408373 h 1012055"/>
              <a:gd name="connsiteX58" fmla="*/ 639207 w 2459130"/>
              <a:gd name="connsiteY58" fmla="*/ 328474 h 1012055"/>
              <a:gd name="connsiteX59" fmla="*/ 621452 w 2459130"/>
              <a:gd name="connsiteY59" fmla="*/ 292964 h 1012055"/>
              <a:gd name="connsiteX60" fmla="*/ 585941 w 2459130"/>
              <a:gd name="connsiteY60" fmla="*/ 257453 h 1012055"/>
              <a:gd name="connsiteX61" fmla="*/ 568186 w 2459130"/>
              <a:gd name="connsiteY61" fmla="*/ 230820 h 1012055"/>
              <a:gd name="connsiteX62" fmla="*/ 514920 w 2459130"/>
              <a:gd name="connsiteY62" fmla="*/ 213065 h 1012055"/>
              <a:gd name="connsiteX63" fmla="*/ 337367 w 2459130"/>
              <a:gd name="connsiteY63" fmla="*/ 230820 h 1012055"/>
              <a:gd name="connsiteX64" fmla="*/ 301856 w 2459130"/>
              <a:gd name="connsiteY64" fmla="*/ 266331 h 1012055"/>
              <a:gd name="connsiteX65" fmla="*/ 266345 w 2459130"/>
              <a:gd name="connsiteY65" fmla="*/ 310719 h 1012055"/>
              <a:gd name="connsiteX66" fmla="*/ 248590 w 2459130"/>
              <a:gd name="connsiteY66" fmla="*/ 337352 h 1012055"/>
              <a:gd name="connsiteX67" fmla="*/ 221957 w 2459130"/>
              <a:gd name="connsiteY67" fmla="*/ 363985 h 1012055"/>
              <a:gd name="connsiteX68" fmla="*/ 186446 w 2459130"/>
              <a:gd name="connsiteY68" fmla="*/ 426129 h 1012055"/>
              <a:gd name="connsiteX69" fmla="*/ 159813 w 2459130"/>
              <a:gd name="connsiteY69" fmla="*/ 452762 h 1012055"/>
              <a:gd name="connsiteX70" fmla="*/ 124302 w 2459130"/>
              <a:gd name="connsiteY70" fmla="*/ 514905 h 1012055"/>
              <a:gd name="connsiteX71" fmla="*/ 106547 w 2459130"/>
              <a:gd name="connsiteY71" fmla="*/ 541539 h 1012055"/>
              <a:gd name="connsiteX72" fmla="*/ 88792 w 2459130"/>
              <a:gd name="connsiteY72" fmla="*/ 577049 h 1012055"/>
              <a:gd name="connsiteX73" fmla="*/ 71036 w 2459130"/>
              <a:gd name="connsiteY73" fmla="*/ 630315 h 1012055"/>
              <a:gd name="connsiteX74" fmla="*/ 44403 w 2459130"/>
              <a:gd name="connsiteY74" fmla="*/ 683581 h 1012055"/>
              <a:gd name="connsiteX75" fmla="*/ 26648 w 2459130"/>
              <a:gd name="connsiteY75" fmla="*/ 710214 h 1012055"/>
              <a:gd name="connsiteX76" fmla="*/ 8893 w 2459130"/>
              <a:gd name="connsiteY76" fmla="*/ 781236 h 1012055"/>
              <a:gd name="connsiteX77" fmla="*/ 15 w 2459130"/>
              <a:gd name="connsiteY77" fmla="*/ 949911 h 10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459130" h="1012055">
                <a:moveTo>
                  <a:pt x="2459130" y="17756"/>
                </a:moveTo>
                <a:cubicBezTo>
                  <a:pt x="2453211" y="32552"/>
                  <a:pt x="2449280" y="48308"/>
                  <a:pt x="2441374" y="62144"/>
                </a:cubicBezTo>
                <a:cubicBezTo>
                  <a:pt x="2437221" y="69411"/>
                  <a:pt x="2428848" y="73364"/>
                  <a:pt x="2423619" y="79900"/>
                </a:cubicBezTo>
                <a:cubicBezTo>
                  <a:pt x="2416954" y="88232"/>
                  <a:pt x="2412066" y="97851"/>
                  <a:pt x="2405864" y="106533"/>
                </a:cubicBezTo>
                <a:cubicBezTo>
                  <a:pt x="2397264" y="118573"/>
                  <a:pt x="2387438" y="129732"/>
                  <a:pt x="2379231" y="142043"/>
                </a:cubicBezTo>
                <a:cubicBezTo>
                  <a:pt x="2351911" y="183023"/>
                  <a:pt x="2326088" y="224981"/>
                  <a:pt x="2299332" y="266331"/>
                </a:cubicBezTo>
                <a:cubicBezTo>
                  <a:pt x="2293536" y="275289"/>
                  <a:pt x="2286870" y="283700"/>
                  <a:pt x="2281576" y="292964"/>
                </a:cubicBezTo>
                <a:cubicBezTo>
                  <a:pt x="2269739" y="313678"/>
                  <a:pt x="2259646" y="335491"/>
                  <a:pt x="2246066" y="355107"/>
                </a:cubicBezTo>
                <a:cubicBezTo>
                  <a:pt x="2232910" y="374110"/>
                  <a:pt x="2214498" y="389142"/>
                  <a:pt x="2201677" y="408373"/>
                </a:cubicBezTo>
                <a:cubicBezTo>
                  <a:pt x="2190666" y="424890"/>
                  <a:pt x="2186055" y="445122"/>
                  <a:pt x="2175044" y="461639"/>
                </a:cubicBezTo>
                <a:cubicBezTo>
                  <a:pt x="2104112" y="568039"/>
                  <a:pt x="2136021" y="511089"/>
                  <a:pt x="2077390" y="577049"/>
                </a:cubicBezTo>
                <a:cubicBezTo>
                  <a:pt x="2064801" y="591211"/>
                  <a:pt x="2056779" y="609731"/>
                  <a:pt x="2041879" y="621438"/>
                </a:cubicBezTo>
                <a:cubicBezTo>
                  <a:pt x="1993968" y="659083"/>
                  <a:pt x="1906702" y="701623"/>
                  <a:pt x="1846570" y="710214"/>
                </a:cubicBezTo>
                <a:cubicBezTo>
                  <a:pt x="1754552" y="723360"/>
                  <a:pt x="1804945" y="714988"/>
                  <a:pt x="1695650" y="736847"/>
                </a:cubicBezTo>
                <a:lnTo>
                  <a:pt x="1384932" y="719092"/>
                </a:lnTo>
                <a:cubicBezTo>
                  <a:pt x="1369885" y="717963"/>
                  <a:pt x="1354412" y="716158"/>
                  <a:pt x="1340543" y="710214"/>
                </a:cubicBezTo>
                <a:cubicBezTo>
                  <a:pt x="1310519" y="697347"/>
                  <a:pt x="1254515" y="665309"/>
                  <a:pt x="1225134" y="639193"/>
                </a:cubicBezTo>
                <a:cubicBezTo>
                  <a:pt x="1209494" y="625291"/>
                  <a:pt x="1180745" y="594805"/>
                  <a:pt x="1180745" y="594805"/>
                </a:cubicBezTo>
                <a:cubicBezTo>
                  <a:pt x="1177786" y="582968"/>
                  <a:pt x="1175220" y="571026"/>
                  <a:pt x="1171868" y="559294"/>
                </a:cubicBezTo>
                <a:cubicBezTo>
                  <a:pt x="1146385" y="470101"/>
                  <a:pt x="1181879" y="608216"/>
                  <a:pt x="1154112" y="497150"/>
                </a:cubicBezTo>
                <a:cubicBezTo>
                  <a:pt x="1160031" y="414292"/>
                  <a:pt x="1154755" y="329863"/>
                  <a:pt x="1171868" y="248575"/>
                </a:cubicBezTo>
                <a:cubicBezTo>
                  <a:pt x="1178977" y="214805"/>
                  <a:pt x="1204428" y="187407"/>
                  <a:pt x="1225134" y="159799"/>
                </a:cubicBezTo>
                <a:cubicBezTo>
                  <a:pt x="1234012" y="147962"/>
                  <a:pt x="1242138" y="135522"/>
                  <a:pt x="1251767" y="124288"/>
                </a:cubicBezTo>
                <a:cubicBezTo>
                  <a:pt x="1272143" y="100516"/>
                  <a:pt x="1288060" y="89486"/>
                  <a:pt x="1313910" y="71022"/>
                </a:cubicBezTo>
                <a:cubicBezTo>
                  <a:pt x="1339021" y="53086"/>
                  <a:pt x="1352715" y="44297"/>
                  <a:pt x="1384932" y="35511"/>
                </a:cubicBezTo>
                <a:cubicBezTo>
                  <a:pt x="1402298" y="30775"/>
                  <a:pt x="1420443" y="29593"/>
                  <a:pt x="1438198" y="26634"/>
                </a:cubicBezTo>
                <a:cubicBezTo>
                  <a:pt x="1452994" y="20715"/>
                  <a:pt x="1466960" y="12003"/>
                  <a:pt x="1482586" y="8878"/>
                </a:cubicBezTo>
                <a:cubicBezTo>
                  <a:pt x="1566760" y="-7957"/>
                  <a:pt x="1624322" y="3311"/>
                  <a:pt x="1713405" y="8878"/>
                </a:cubicBezTo>
                <a:cubicBezTo>
                  <a:pt x="1731160" y="20715"/>
                  <a:pt x="1757128" y="25303"/>
                  <a:pt x="1766671" y="44389"/>
                </a:cubicBezTo>
                <a:cubicBezTo>
                  <a:pt x="1772590" y="56226"/>
                  <a:pt x="1777618" y="68552"/>
                  <a:pt x="1784427" y="79900"/>
                </a:cubicBezTo>
                <a:cubicBezTo>
                  <a:pt x="1795406" y="98198"/>
                  <a:pt x="1810393" y="114080"/>
                  <a:pt x="1819937" y="133166"/>
                </a:cubicBezTo>
                <a:cubicBezTo>
                  <a:pt x="1842465" y="178219"/>
                  <a:pt x="1830352" y="157665"/>
                  <a:pt x="1855448" y="195309"/>
                </a:cubicBezTo>
                <a:cubicBezTo>
                  <a:pt x="1883337" y="306861"/>
                  <a:pt x="1831556" y="110656"/>
                  <a:pt x="1899836" y="301841"/>
                </a:cubicBezTo>
                <a:cubicBezTo>
                  <a:pt x="1905890" y="318793"/>
                  <a:pt x="1903978" y="337741"/>
                  <a:pt x="1908714" y="355107"/>
                </a:cubicBezTo>
                <a:cubicBezTo>
                  <a:pt x="1912907" y="370482"/>
                  <a:pt x="1921430" y="384378"/>
                  <a:pt x="1926469" y="399496"/>
                </a:cubicBezTo>
                <a:cubicBezTo>
                  <a:pt x="1936239" y="428806"/>
                  <a:pt x="1944224" y="458680"/>
                  <a:pt x="1953102" y="488272"/>
                </a:cubicBezTo>
                <a:cubicBezTo>
                  <a:pt x="1956061" y="520824"/>
                  <a:pt x="1957926" y="553494"/>
                  <a:pt x="1961980" y="585927"/>
                </a:cubicBezTo>
                <a:cubicBezTo>
                  <a:pt x="1963852" y="600900"/>
                  <a:pt x="1970858" y="615226"/>
                  <a:pt x="1970858" y="630315"/>
                </a:cubicBezTo>
                <a:cubicBezTo>
                  <a:pt x="1970858" y="689574"/>
                  <a:pt x="1973171" y="749677"/>
                  <a:pt x="1961980" y="807869"/>
                </a:cubicBezTo>
                <a:cubicBezTo>
                  <a:pt x="1957950" y="828824"/>
                  <a:pt x="1938306" y="843380"/>
                  <a:pt x="1926469" y="861135"/>
                </a:cubicBezTo>
                <a:cubicBezTo>
                  <a:pt x="1910686" y="884809"/>
                  <a:pt x="1905743" y="895997"/>
                  <a:pt x="1882081" y="914401"/>
                </a:cubicBezTo>
                <a:cubicBezTo>
                  <a:pt x="1821948" y="961171"/>
                  <a:pt x="1845331" y="937937"/>
                  <a:pt x="1793304" y="967667"/>
                </a:cubicBezTo>
                <a:cubicBezTo>
                  <a:pt x="1784040" y="972961"/>
                  <a:pt x="1776793" y="982048"/>
                  <a:pt x="1766671" y="985422"/>
                </a:cubicBezTo>
                <a:cubicBezTo>
                  <a:pt x="1749594" y="991114"/>
                  <a:pt x="1731115" y="991080"/>
                  <a:pt x="1713405" y="994300"/>
                </a:cubicBezTo>
                <a:cubicBezTo>
                  <a:pt x="1624578" y="1010450"/>
                  <a:pt x="1716268" y="997927"/>
                  <a:pt x="1589118" y="1012055"/>
                </a:cubicBezTo>
                <a:cubicBezTo>
                  <a:pt x="1515137" y="1009096"/>
                  <a:pt x="1440872" y="1010309"/>
                  <a:pt x="1367176" y="1003177"/>
                </a:cubicBezTo>
                <a:cubicBezTo>
                  <a:pt x="1334362" y="1000001"/>
                  <a:pt x="1288982" y="971670"/>
                  <a:pt x="1260644" y="958789"/>
                </a:cubicBezTo>
                <a:cubicBezTo>
                  <a:pt x="1225521" y="942824"/>
                  <a:pt x="1202542" y="940356"/>
                  <a:pt x="1171868" y="914401"/>
                </a:cubicBezTo>
                <a:cubicBezTo>
                  <a:pt x="1146310" y="892775"/>
                  <a:pt x="1128703" y="861950"/>
                  <a:pt x="1100846" y="843379"/>
                </a:cubicBezTo>
                <a:cubicBezTo>
                  <a:pt x="1083091" y="831542"/>
                  <a:pt x="1064243" y="821199"/>
                  <a:pt x="1047580" y="807869"/>
                </a:cubicBezTo>
                <a:cubicBezTo>
                  <a:pt x="996815" y="767258"/>
                  <a:pt x="1024626" y="776037"/>
                  <a:pt x="976559" y="727970"/>
                </a:cubicBezTo>
                <a:cubicBezTo>
                  <a:pt x="966097" y="717508"/>
                  <a:pt x="951510" y="711799"/>
                  <a:pt x="941048" y="701337"/>
                </a:cubicBezTo>
                <a:cubicBezTo>
                  <a:pt x="847295" y="607584"/>
                  <a:pt x="936066" y="685203"/>
                  <a:pt x="870027" y="612560"/>
                </a:cubicBezTo>
                <a:cubicBezTo>
                  <a:pt x="850321" y="590883"/>
                  <a:pt x="825460" y="573852"/>
                  <a:pt x="807883" y="550416"/>
                </a:cubicBezTo>
                <a:cubicBezTo>
                  <a:pt x="783394" y="517764"/>
                  <a:pt x="777923" y="506981"/>
                  <a:pt x="745739" y="479395"/>
                </a:cubicBezTo>
                <a:cubicBezTo>
                  <a:pt x="737638" y="472451"/>
                  <a:pt x="726651" y="469184"/>
                  <a:pt x="719106" y="461639"/>
                </a:cubicBezTo>
                <a:cubicBezTo>
                  <a:pt x="708644" y="451177"/>
                  <a:pt x="701945" y="437496"/>
                  <a:pt x="692473" y="426129"/>
                </a:cubicBezTo>
                <a:cubicBezTo>
                  <a:pt x="687115" y="419699"/>
                  <a:pt x="680636" y="414292"/>
                  <a:pt x="674718" y="408373"/>
                </a:cubicBezTo>
                <a:cubicBezTo>
                  <a:pt x="660084" y="335205"/>
                  <a:pt x="677692" y="390051"/>
                  <a:pt x="639207" y="328474"/>
                </a:cubicBezTo>
                <a:cubicBezTo>
                  <a:pt x="632193" y="317252"/>
                  <a:pt x="629392" y="303551"/>
                  <a:pt x="621452" y="292964"/>
                </a:cubicBezTo>
                <a:cubicBezTo>
                  <a:pt x="611408" y="279572"/>
                  <a:pt x="595227" y="271382"/>
                  <a:pt x="585941" y="257453"/>
                </a:cubicBezTo>
                <a:cubicBezTo>
                  <a:pt x="580023" y="248575"/>
                  <a:pt x="577234" y="236475"/>
                  <a:pt x="568186" y="230820"/>
                </a:cubicBezTo>
                <a:cubicBezTo>
                  <a:pt x="552315" y="220901"/>
                  <a:pt x="514920" y="213065"/>
                  <a:pt x="514920" y="213065"/>
                </a:cubicBezTo>
                <a:cubicBezTo>
                  <a:pt x="455736" y="218983"/>
                  <a:pt x="395071" y="216394"/>
                  <a:pt x="337367" y="230820"/>
                </a:cubicBezTo>
                <a:cubicBezTo>
                  <a:pt x="321127" y="234880"/>
                  <a:pt x="312314" y="253259"/>
                  <a:pt x="301856" y="266331"/>
                </a:cubicBezTo>
                <a:cubicBezTo>
                  <a:pt x="290019" y="281127"/>
                  <a:pt x="277714" y="295560"/>
                  <a:pt x="266345" y="310719"/>
                </a:cubicBezTo>
                <a:cubicBezTo>
                  <a:pt x="259943" y="319255"/>
                  <a:pt x="255420" y="329155"/>
                  <a:pt x="248590" y="337352"/>
                </a:cubicBezTo>
                <a:cubicBezTo>
                  <a:pt x="240553" y="346997"/>
                  <a:pt x="229994" y="354340"/>
                  <a:pt x="221957" y="363985"/>
                </a:cubicBezTo>
                <a:cubicBezTo>
                  <a:pt x="180023" y="414306"/>
                  <a:pt x="229859" y="365352"/>
                  <a:pt x="186446" y="426129"/>
                </a:cubicBezTo>
                <a:cubicBezTo>
                  <a:pt x="179149" y="436345"/>
                  <a:pt x="167850" y="443117"/>
                  <a:pt x="159813" y="452762"/>
                </a:cubicBezTo>
                <a:cubicBezTo>
                  <a:pt x="140155" y="476352"/>
                  <a:pt x="140085" y="487284"/>
                  <a:pt x="124302" y="514905"/>
                </a:cubicBezTo>
                <a:cubicBezTo>
                  <a:pt x="119008" y="524169"/>
                  <a:pt x="111841" y="532275"/>
                  <a:pt x="106547" y="541539"/>
                </a:cubicBezTo>
                <a:cubicBezTo>
                  <a:pt x="99981" y="553029"/>
                  <a:pt x="93707" y="564762"/>
                  <a:pt x="88792" y="577049"/>
                </a:cubicBezTo>
                <a:cubicBezTo>
                  <a:pt x="81841" y="594426"/>
                  <a:pt x="81418" y="614742"/>
                  <a:pt x="71036" y="630315"/>
                </a:cubicBezTo>
                <a:cubicBezTo>
                  <a:pt x="20153" y="706641"/>
                  <a:pt x="81158" y="610071"/>
                  <a:pt x="44403" y="683581"/>
                </a:cubicBezTo>
                <a:cubicBezTo>
                  <a:pt x="39631" y="693124"/>
                  <a:pt x="31420" y="700671"/>
                  <a:pt x="26648" y="710214"/>
                </a:cubicBezTo>
                <a:cubicBezTo>
                  <a:pt x="17547" y="728416"/>
                  <a:pt x="12270" y="764348"/>
                  <a:pt x="8893" y="781236"/>
                </a:cubicBezTo>
                <a:cubicBezTo>
                  <a:pt x="-772" y="926211"/>
                  <a:pt x="15" y="869914"/>
                  <a:pt x="15" y="9499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Network: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FAST and FREE transactions and exchange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77523" y="2805344"/>
            <a:ext cx="727969" cy="69245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Fe()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8310" y="3648722"/>
            <a:ext cx="329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smtClean="0"/>
              <a:t>Fe()</a:t>
            </a:r>
            <a:r>
              <a:rPr lang="en-US" smtClean="0"/>
              <a:t>: </a:t>
            </a:r>
            <a:r>
              <a:rPr lang="en-US" dirty="0" smtClean="0"/>
              <a:t>Not just a currency</a:t>
            </a:r>
            <a:br>
              <a:rPr lang="en-US" dirty="0" smtClean="0"/>
            </a:br>
            <a:r>
              <a:rPr lang="en-US" dirty="0" smtClean="0"/>
              <a:t>Also proxy for any other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Network: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FAST and FREE transactions and exchange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77523" y="2805344"/>
            <a:ext cx="727969" cy="69245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Fe()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8310" y="3648722"/>
            <a:ext cx="329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smtClean="0"/>
              <a:t>Fe()</a:t>
            </a:r>
            <a:r>
              <a:rPr lang="en-US" smtClean="0"/>
              <a:t>: </a:t>
            </a:r>
            <a:r>
              <a:rPr lang="en-US" dirty="0" smtClean="0"/>
              <a:t>Not just a currency</a:t>
            </a:r>
            <a:br>
              <a:rPr lang="en-US" dirty="0" smtClean="0"/>
            </a:br>
            <a:r>
              <a:rPr lang="en-US" dirty="0" smtClean="0"/>
              <a:t>Also proxy for any other currency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52277" y="5122415"/>
            <a:ext cx="6831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 Goal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Fe()</a:t>
            </a:r>
            <a:r>
              <a:rPr lang="en-US" dirty="0" smtClean="0"/>
              <a:t>: 1 </a:t>
            </a:r>
            <a:r>
              <a:rPr lang="en-US" i="1" dirty="0" smtClean="0"/>
              <a:t>Fe(Bitcoin)</a:t>
            </a:r>
            <a:r>
              <a:rPr lang="en-US" dirty="0" smtClean="0"/>
              <a:t> is always worth </a:t>
            </a:r>
            <a:r>
              <a:rPr lang="en-US" i="1" dirty="0" smtClean="0"/>
              <a:t>1 Bitcoin. No fluctuation, No Inflation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     </a:t>
            </a:r>
            <a:r>
              <a:rPr lang="en-US" dirty="0" smtClean="0"/>
              <a:t>1 </a:t>
            </a:r>
            <a:r>
              <a:rPr lang="en-US" i="1" dirty="0" smtClean="0"/>
              <a:t>Fe(Ether)</a:t>
            </a:r>
            <a:r>
              <a:rPr lang="en-US" dirty="0" smtClean="0"/>
              <a:t> is always worth </a:t>
            </a:r>
            <a:r>
              <a:rPr lang="en-US" i="1" dirty="0" smtClean="0"/>
              <a:t>1 Ether, and so 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10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Network: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FAST and FREE transactions and exchange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44122" y="362635"/>
            <a:ext cx="3663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Plugins: read only access to other</a:t>
            </a:r>
            <a:br>
              <a:rPr lang="en-US" dirty="0" smtClean="0"/>
            </a:b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05927" y="1352724"/>
            <a:ext cx="361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Proof of Burn:</a:t>
            </a:r>
            <a:br>
              <a:rPr lang="en-US" dirty="0" smtClean="0"/>
            </a:br>
            <a:r>
              <a:rPr lang="en-US" dirty="0" smtClean="0"/>
              <a:t>create Fe(coin) from another coin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651" y="4925959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Futures: exchange coins</a:t>
            </a:r>
          </a:p>
          <a:p>
            <a:r>
              <a:rPr lang="en-US" dirty="0" smtClean="0"/>
              <a:t>Inside and outside the network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77523" y="2805344"/>
            <a:ext cx="727969" cy="69245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Fe()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8310" y="3648722"/>
            <a:ext cx="329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smtClean="0"/>
              <a:t>Fe()</a:t>
            </a:r>
            <a:r>
              <a:rPr lang="en-US" smtClean="0"/>
              <a:t>: </a:t>
            </a:r>
            <a:r>
              <a:rPr lang="en-US" dirty="0" smtClean="0"/>
              <a:t>Not just a currency</a:t>
            </a:r>
            <a:br>
              <a:rPr lang="en-US" dirty="0" smtClean="0"/>
            </a:br>
            <a:r>
              <a:rPr lang="en-US" dirty="0" smtClean="0"/>
              <a:t>Also proxy for any other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918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409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25402" y="1900716"/>
            <a:ext cx="761712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xcoin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7762850" y="2085384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n 16"/>
          <p:cNvSpPr/>
          <p:nvPr/>
        </p:nvSpPr>
        <p:spPr>
          <a:xfrm>
            <a:off x="7762850" y="2522035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0731" y="2311684"/>
            <a:ext cx="5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Fe(XC)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86252" y="6084978"/>
            <a:ext cx="788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Any network (as large as Bitcoin, or as small as a 5 person community) can join</a:t>
            </a:r>
            <a:br>
              <a:rPr lang="en-US" sz="1600" dirty="0" smtClean="0"/>
            </a:br>
            <a:r>
              <a:rPr lang="en-US" sz="1600" i="1" dirty="0" err="1" smtClean="0"/>
              <a:t>Ferrum</a:t>
            </a:r>
            <a:r>
              <a:rPr lang="en-US" sz="1600" dirty="0" smtClean="0"/>
              <a:t> and start exchanging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4728" y="1736333"/>
            <a:ext cx="3965825" cy="284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The </a:t>
            </a:r>
            <a:r>
              <a:rPr lang="en-US" sz="1400" i="1" dirty="0" err="1" smtClean="0"/>
              <a:t>Ferrum</a:t>
            </a:r>
            <a:r>
              <a:rPr lang="en-US" sz="1400" dirty="0" smtClean="0"/>
              <a:t> Network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294544" y="636998"/>
            <a:ext cx="2013735" cy="1613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</a:t>
            </a:r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3786027" y="2065106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3786027" y="2501757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2240" y="2455792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4532" y="1674958"/>
            <a:ext cx="74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EdgeF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7476" y="3338831"/>
            <a:ext cx="1448656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02280" y="3338831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/>
          <p:cNvSpPr/>
          <p:nvPr/>
        </p:nvSpPr>
        <p:spPr>
          <a:xfrm>
            <a:off x="3802280" y="3775482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25402" y="1900716"/>
            <a:ext cx="761712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xcoin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7762850" y="2085384"/>
            <a:ext cx="277402" cy="2465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n 16"/>
          <p:cNvSpPr/>
          <p:nvPr/>
        </p:nvSpPr>
        <p:spPr>
          <a:xfrm>
            <a:off x="7762850" y="2522035"/>
            <a:ext cx="277402" cy="27740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72505" y="2311685"/>
            <a:ext cx="65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Fe(BTC)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49775" y="3603614"/>
            <a:ext cx="66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Fe(ETH)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0731" y="2311684"/>
            <a:ext cx="5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Fe(XC)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86252" y="6084978"/>
            <a:ext cx="788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Any network (as large as Bitcoin, or as small as a 5 person community) can join</a:t>
            </a:r>
            <a:br>
              <a:rPr lang="en-US" sz="1600" dirty="0" smtClean="0"/>
            </a:br>
            <a:r>
              <a:rPr lang="en-US" sz="1600" i="1" dirty="0" err="1" smtClean="0"/>
              <a:t>Ferrum</a:t>
            </a:r>
            <a:r>
              <a:rPr lang="en-US" sz="1600" dirty="0" smtClean="0"/>
              <a:t> and start exchanging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8460419" y="3116062"/>
            <a:ext cx="1926455" cy="174890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USD Bank</a:t>
            </a:r>
            <a:endParaRPr lang="en-US"/>
          </a:p>
        </p:txBody>
      </p:sp>
      <p:sp>
        <p:nvSpPr>
          <p:cNvPr id="22" name="Donut 21"/>
          <p:cNvSpPr/>
          <p:nvPr/>
        </p:nvSpPr>
        <p:spPr>
          <a:xfrm>
            <a:off x="7742178" y="3522673"/>
            <a:ext cx="277402" cy="246579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n 22"/>
          <p:cNvSpPr/>
          <p:nvPr/>
        </p:nvSpPr>
        <p:spPr>
          <a:xfrm>
            <a:off x="7742178" y="3959324"/>
            <a:ext cx="277402" cy="277402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23582" y="3742113"/>
            <a:ext cx="68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Fe(USD)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7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284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Naiem Yeganeh</dc:creator>
  <cp:lastModifiedBy>Naiem Yeganeh</cp:lastModifiedBy>
  <cp:revision>26</cp:revision>
  <dcterms:created xsi:type="dcterms:W3CDTF">2018-03-02T21:52:09Z</dcterms:created>
  <dcterms:modified xsi:type="dcterms:W3CDTF">2018-03-02T23:07:51Z</dcterms:modified>
</cp:coreProperties>
</file>